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41"/>
  </p:notesMasterIdLst>
  <p:sldIdLst>
    <p:sldId id="257" r:id="rId3"/>
    <p:sldId id="267" r:id="rId4"/>
    <p:sldId id="259" r:id="rId5"/>
    <p:sldId id="286" r:id="rId6"/>
    <p:sldId id="260" r:id="rId7"/>
    <p:sldId id="262" r:id="rId8"/>
    <p:sldId id="264" r:id="rId9"/>
    <p:sldId id="265" r:id="rId10"/>
    <p:sldId id="263" r:id="rId11"/>
    <p:sldId id="266" r:id="rId12"/>
    <p:sldId id="268" r:id="rId13"/>
    <p:sldId id="269" r:id="rId14"/>
    <p:sldId id="270" r:id="rId15"/>
    <p:sldId id="287" r:id="rId16"/>
    <p:sldId id="297" r:id="rId17"/>
    <p:sldId id="271" r:id="rId18"/>
    <p:sldId id="272" r:id="rId19"/>
    <p:sldId id="273" r:id="rId20"/>
    <p:sldId id="274" r:id="rId21"/>
    <p:sldId id="275" r:id="rId22"/>
    <p:sldId id="276" r:id="rId23"/>
    <p:sldId id="296" r:id="rId24"/>
    <p:sldId id="277" r:id="rId25"/>
    <p:sldId id="294" r:id="rId26"/>
    <p:sldId id="288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9" r:id="rId36"/>
    <p:sldId id="295" r:id="rId37"/>
    <p:sldId id="292" r:id="rId38"/>
    <p:sldId id="300" r:id="rId39"/>
    <p:sldId id="30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194" y="6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B8A5B-07DE-4009-9670-73B850F248F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F6DB4-9711-4E8D-8605-EEDAE1CC5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4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51475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19811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33201"/>
      </p:ext>
    </p:extLst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1583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06199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9394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3859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13245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338728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685707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64569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45351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49624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67006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51124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591779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63729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76238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686883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63457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09419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5232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1493-4272-4121-A82F-4C3A290588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A769A-DF40-4D71-88F4-83B6F8D55D3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61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microsoft.com/office/2007/relationships/hdphoto" Target="../media/hdphoto3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104812"/>
            <a:ext cx="4154432" cy="5919228"/>
          </a:xfrm>
          <a:prstGeom prst="rect">
            <a:avLst/>
          </a:prstGeom>
          <a:effectLst>
            <a:softEdge rad="457200"/>
          </a:effectLst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826"/>
            <a:ext cx="3806960" cy="318821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439817" cy="2038256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72" y="2284887"/>
            <a:ext cx="10611028" cy="4585012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315" y="1666208"/>
            <a:ext cx="1847116" cy="2003578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4184839" y="1698501"/>
            <a:ext cx="6552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增强全民消防意识 构建平安和谐社会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08093" y="1302071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消防精美动态可编辑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实用模板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3013" y="3543438"/>
            <a:ext cx="523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封面中的长城、红旗、消防兵、火焰徽章均可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移动替换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03723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609543" y="1565212"/>
            <a:ext cx="8529856" cy="4308905"/>
            <a:chOff x="1609543" y="1565212"/>
            <a:chExt cx="8529856" cy="4308905"/>
          </a:xfrm>
        </p:grpSpPr>
        <p:grpSp>
          <p:nvGrpSpPr>
            <p:cNvPr id="12" name="组合 11"/>
            <p:cNvGrpSpPr/>
            <p:nvPr/>
          </p:nvGrpSpPr>
          <p:grpSpPr>
            <a:xfrm>
              <a:off x="1775520" y="3464331"/>
              <a:ext cx="8363729" cy="2409786"/>
              <a:chOff x="416802" y="3527919"/>
              <a:chExt cx="8363729" cy="2409786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416802" y="3527919"/>
                <a:ext cx="8363729" cy="2205337"/>
              </a:xfrm>
              <a:custGeom>
                <a:avLst/>
                <a:gdLst/>
                <a:ahLst/>
                <a:cxnLst/>
                <a:rect l="l" t="t" r="r" b="b"/>
                <a:pathLst>
                  <a:path w="8363729" h="2205337">
                    <a:moveTo>
                      <a:pt x="4181865" y="0"/>
                    </a:moveTo>
                    <a:lnTo>
                      <a:pt x="8363729" y="2205337"/>
                    </a:lnTo>
                    <a:lnTo>
                      <a:pt x="5501308" y="2205337"/>
                    </a:lnTo>
                    <a:lnTo>
                      <a:pt x="4180569" y="10775"/>
                    </a:lnTo>
                    <a:lnTo>
                      <a:pt x="2859830" y="2205337"/>
                    </a:lnTo>
                    <a:lnTo>
                      <a:pt x="0" y="220533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19799998" lon="0" rev="0"/>
                </a:camera>
                <a:lightRig rig="contrasting" dir="t">
                  <a:rot lat="0" lon="0" rev="5400000"/>
                </a:lightRig>
              </a:scene3d>
              <a:sp3d extrusionH="711200">
                <a:bevelB w="0" h="0"/>
                <a:extrusionClr>
                  <a:srgbClr val="C5C5C5"/>
                </a:extrusionClr>
              </a:sp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1475656" y="5629928"/>
                <a:ext cx="6543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文本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D7D7D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7164288" y="5629928"/>
                <a:ext cx="6543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文本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3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D7D7D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641758" y="3474268"/>
              <a:ext cx="2635846" cy="2399849"/>
              <a:chOff x="3283040" y="3537856"/>
              <a:chExt cx="2635846" cy="2399849"/>
            </a:xfrm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3283040" y="3537856"/>
                <a:ext cx="2635846" cy="2195099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>
                  <a:rot lat="19800000" lon="0" rev="0"/>
                </a:camera>
                <a:lightRig rig="contrasting" dir="t"/>
              </a:scene3d>
              <a:sp3d extrusionH="711200">
                <a:bevelB w="0" h="0"/>
                <a:extrusionClr>
                  <a:srgbClr val="A9A9A9"/>
                </a:extrusionClr>
              </a:sp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4283968" y="5629928"/>
                <a:ext cx="6543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文本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9" name="组合 20"/>
            <p:cNvGrpSpPr>
              <a:grpSpLocks/>
            </p:cNvGrpSpPr>
            <p:nvPr/>
          </p:nvGrpSpPr>
          <p:grpSpPr bwMode="auto">
            <a:xfrm>
              <a:off x="3208246" y="4136937"/>
              <a:ext cx="1433512" cy="1174750"/>
              <a:chOff x="7242844" y="2761727"/>
              <a:chExt cx="1677511" cy="1374579"/>
            </a:xfrm>
          </p:grpSpPr>
          <p:grpSp>
            <p:nvGrpSpPr>
              <p:cNvPr id="20" name="组合 21"/>
              <p:cNvGrpSpPr>
                <a:grpSpLocks/>
              </p:cNvGrpSpPr>
              <p:nvPr/>
            </p:nvGrpSpPr>
            <p:grpSpPr bwMode="auto">
              <a:xfrm>
                <a:off x="7242844" y="2761727"/>
                <a:ext cx="1677511" cy="1374579"/>
                <a:chOff x="7737176" y="3044094"/>
                <a:chExt cx="1677511" cy="1374579"/>
              </a:xfrm>
            </p:grpSpPr>
            <p:grpSp>
              <p:nvGrpSpPr>
                <p:cNvPr id="32" name="组合 33"/>
                <p:cNvGrpSpPr>
                  <a:grpSpLocks/>
                </p:cNvGrpSpPr>
                <p:nvPr/>
              </p:nvGrpSpPr>
              <p:grpSpPr bwMode="auto">
                <a:xfrm>
                  <a:off x="7737176" y="3044094"/>
                  <a:ext cx="1677511" cy="1374579"/>
                  <a:chOff x="7647017" y="2699415"/>
                  <a:chExt cx="2617944" cy="2145185"/>
                </a:xfrm>
              </p:grpSpPr>
              <p:sp>
                <p:nvSpPr>
                  <p:cNvPr id="3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7647017" y="4398170"/>
                    <a:ext cx="2617944" cy="44643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0000">
                          <a:alpha val="7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8012312" y="2699415"/>
                    <a:ext cx="1930843" cy="193066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8232648" y="2742899"/>
                    <a:ext cx="1490170" cy="727623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33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8359908" y="3286784"/>
                  <a:ext cx="488097" cy="756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rPr>
                    <a:t>2</a:t>
                  </a:r>
                  <a:endParaRPr kumimoji="0" lang="zh-CN" alt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1" name="Group 12"/>
              <p:cNvGrpSpPr>
                <a:grpSpLocks/>
              </p:cNvGrpSpPr>
              <p:nvPr/>
            </p:nvGrpSpPr>
            <p:grpSpPr bwMode="auto">
              <a:xfrm rot="-1693754" flipH="1" flipV="1">
                <a:off x="7549762" y="3711857"/>
                <a:ext cx="1227443" cy="293770"/>
                <a:chOff x="2532" y="1051"/>
                <a:chExt cx="893" cy="246"/>
              </a:xfrm>
            </p:grpSpPr>
            <p:grpSp>
              <p:nvGrpSpPr>
                <p:cNvPr id="22" name="Group 1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92"/>
                    <a:ext cx="239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9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3" y="2295"/>
                    <a:ext cx="239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0" y="2313"/>
                    <a:ext cx="242" cy="82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1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3" y="2352"/>
                    <a:ext cx="239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3" name="Group 1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65" y="2297"/>
                    <a:ext cx="236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2006" y="2290"/>
                    <a:ext cx="233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82" y="2311"/>
                    <a:ext cx="233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72" y="2348"/>
                    <a:ext cx="233" cy="818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</p:grpSp>
        </p:grpSp>
        <p:grpSp>
          <p:nvGrpSpPr>
            <p:cNvPr id="37" name="组合 57"/>
            <p:cNvGrpSpPr>
              <a:grpSpLocks/>
            </p:cNvGrpSpPr>
            <p:nvPr/>
          </p:nvGrpSpPr>
          <p:grpSpPr bwMode="auto">
            <a:xfrm>
              <a:off x="5240628" y="4171862"/>
              <a:ext cx="1433512" cy="1174750"/>
              <a:chOff x="7242844" y="2761727"/>
              <a:chExt cx="1677511" cy="1374579"/>
            </a:xfrm>
          </p:grpSpPr>
          <p:grpSp>
            <p:nvGrpSpPr>
              <p:cNvPr id="38" name="组合 58"/>
              <p:cNvGrpSpPr>
                <a:grpSpLocks/>
              </p:cNvGrpSpPr>
              <p:nvPr/>
            </p:nvGrpSpPr>
            <p:grpSpPr bwMode="auto">
              <a:xfrm>
                <a:off x="7242844" y="2761727"/>
                <a:ext cx="1677511" cy="1374579"/>
                <a:chOff x="7737176" y="3044094"/>
                <a:chExt cx="1677511" cy="1374579"/>
              </a:xfrm>
            </p:grpSpPr>
            <p:grpSp>
              <p:nvGrpSpPr>
                <p:cNvPr id="50" name="组合 70"/>
                <p:cNvGrpSpPr>
                  <a:grpSpLocks/>
                </p:cNvGrpSpPr>
                <p:nvPr/>
              </p:nvGrpSpPr>
              <p:grpSpPr bwMode="auto">
                <a:xfrm>
                  <a:off x="7737176" y="3044094"/>
                  <a:ext cx="1677511" cy="1374579"/>
                  <a:chOff x="7647017" y="2699415"/>
                  <a:chExt cx="2617944" cy="2145185"/>
                </a:xfrm>
              </p:grpSpPr>
              <p:sp>
                <p:nvSpPr>
                  <p:cNvPr id="5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7647017" y="4398170"/>
                    <a:ext cx="2617944" cy="44643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0000">
                          <a:alpha val="7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8012312" y="2699415"/>
                    <a:ext cx="1930843" cy="193066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8232648" y="2742899"/>
                    <a:ext cx="1490170" cy="727623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51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8359908" y="3286784"/>
                  <a:ext cx="422441" cy="756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rPr>
                    <a:t>1</a:t>
                  </a:r>
                  <a:endParaRPr kumimoji="0" lang="zh-CN" alt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9" name="Group 12"/>
              <p:cNvGrpSpPr>
                <a:grpSpLocks/>
              </p:cNvGrpSpPr>
              <p:nvPr/>
            </p:nvGrpSpPr>
            <p:grpSpPr bwMode="auto">
              <a:xfrm rot="-1693754" flipH="1" flipV="1">
                <a:off x="7549762" y="3711857"/>
                <a:ext cx="1227443" cy="293770"/>
                <a:chOff x="2532" y="1051"/>
                <a:chExt cx="893" cy="246"/>
              </a:xfrm>
            </p:grpSpPr>
            <p:grpSp>
              <p:nvGrpSpPr>
                <p:cNvPr id="40" name="Group 1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92"/>
                    <a:ext cx="239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3" y="2295"/>
                    <a:ext cx="239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0" y="2313"/>
                    <a:ext cx="242" cy="82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9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3" y="2352"/>
                    <a:ext cx="239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41" name="Group 1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65" y="2297"/>
                    <a:ext cx="236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2006" y="2290"/>
                    <a:ext cx="233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82" y="2311"/>
                    <a:ext cx="233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72" y="2348"/>
                    <a:ext cx="233" cy="818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</p:grpSp>
        </p:grpSp>
        <p:grpSp>
          <p:nvGrpSpPr>
            <p:cNvPr id="55" name="组合 93"/>
            <p:cNvGrpSpPr>
              <a:grpSpLocks/>
            </p:cNvGrpSpPr>
            <p:nvPr/>
          </p:nvGrpSpPr>
          <p:grpSpPr bwMode="auto">
            <a:xfrm>
              <a:off x="7359468" y="4171862"/>
              <a:ext cx="1433513" cy="1174750"/>
              <a:chOff x="7242844" y="2761727"/>
              <a:chExt cx="1677511" cy="1374579"/>
            </a:xfrm>
          </p:grpSpPr>
          <p:grpSp>
            <p:nvGrpSpPr>
              <p:cNvPr id="56" name="组合 94"/>
              <p:cNvGrpSpPr>
                <a:grpSpLocks/>
              </p:cNvGrpSpPr>
              <p:nvPr/>
            </p:nvGrpSpPr>
            <p:grpSpPr bwMode="auto">
              <a:xfrm>
                <a:off x="7242844" y="2761727"/>
                <a:ext cx="1677511" cy="1374579"/>
                <a:chOff x="7737176" y="3044094"/>
                <a:chExt cx="1677511" cy="1374579"/>
              </a:xfrm>
            </p:grpSpPr>
            <p:grpSp>
              <p:nvGrpSpPr>
                <p:cNvPr id="68" name="组合 106"/>
                <p:cNvGrpSpPr>
                  <a:grpSpLocks/>
                </p:cNvGrpSpPr>
                <p:nvPr/>
              </p:nvGrpSpPr>
              <p:grpSpPr bwMode="auto">
                <a:xfrm>
                  <a:off x="7737176" y="3044094"/>
                  <a:ext cx="1677511" cy="1374579"/>
                  <a:chOff x="7647017" y="2699415"/>
                  <a:chExt cx="2617944" cy="2145185"/>
                </a:xfrm>
              </p:grpSpPr>
              <p:sp>
                <p:nvSpPr>
                  <p:cNvPr id="7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7647017" y="4398170"/>
                    <a:ext cx="2617944" cy="44643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0000">
                          <a:alpha val="7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8012311" y="2699415"/>
                    <a:ext cx="1930842" cy="193066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8232648" y="2742899"/>
                    <a:ext cx="1490169" cy="727623"/>
                  </a:xfrm>
                  <a:custGeom>
                    <a:avLst/>
                    <a:gdLst>
                      <a:gd name="T0" fmla="*/ 729 w 1321"/>
                      <a:gd name="T1" fmla="*/ 203 h 712"/>
                      <a:gd name="T2" fmla="*/ 738 w 1321"/>
                      <a:gd name="T3" fmla="*/ 224 h 712"/>
                      <a:gd name="T4" fmla="*/ 740 w 1321"/>
                      <a:gd name="T5" fmla="*/ 244 h 712"/>
                      <a:gd name="T6" fmla="*/ 737 w 1321"/>
                      <a:gd name="T7" fmla="*/ 262 h 712"/>
                      <a:gd name="T8" fmla="*/ 727 w 1321"/>
                      <a:gd name="T9" fmla="*/ 279 h 712"/>
                      <a:gd name="T10" fmla="*/ 713 w 1321"/>
                      <a:gd name="T11" fmla="*/ 294 h 712"/>
                      <a:gd name="T12" fmla="*/ 694 w 1321"/>
                      <a:gd name="T13" fmla="*/ 306 h 712"/>
                      <a:gd name="T14" fmla="*/ 670 w 1321"/>
                      <a:gd name="T15" fmla="*/ 318 h 712"/>
                      <a:gd name="T16" fmla="*/ 643 w 1321"/>
                      <a:gd name="T17" fmla="*/ 329 h 712"/>
                      <a:gd name="T18" fmla="*/ 612 w 1321"/>
                      <a:gd name="T19" fmla="*/ 338 h 712"/>
                      <a:gd name="T20" fmla="*/ 578 w 1321"/>
                      <a:gd name="T21" fmla="*/ 346 h 712"/>
                      <a:gd name="T22" fmla="*/ 542 w 1321"/>
                      <a:gd name="T23" fmla="*/ 352 h 712"/>
                      <a:gd name="T24" fmla="*/ 502 w 1321"/>
                      <a:gd name="T25" fmla="*/ 357 h 712"/>
                      <a:gd name="T26" fmla="*/ 462 w 1321"/>
                      <a:gd name="T27" fmla="*/ 360 h 712"/>
                      <a:gd name="T28" fmla="*/ 445 w 1321"/>
                      <a:gd name="T29" fmla="*/ 361 h 712"/>
                      <a:gd name="T30" fmla="*/ 267 w 1321"/>
                      <a:gd name="T31" fmla="*/ 361 h 712"/>
                      <a:gd name="T32" fmla="*/ 264 w 1321"/>
                      <a:gd name="T33" fmla="*/ 361 h 712"/>
                      <a:gd name="T34" fmla="*/ 229 w 1321"/>
                      <a:gd name="T35" fmla="*/ 359 h 712"/>
                      <a:gd name="T36" fmla="*/ 195 w 1321"/>
                      <a:gd name="T37" fmla="*/ 357 h 712"/>
                      <a:gd name="T38" fmla="*/ 162 w 1321"/>
                      <a:gd name="T39" fmla="*/ 353 h 712"/>
                      <a:gd name="T40" fmla="*/ 132 w 1321"/>
                      <a:gd name="T41" fmla="*/ 349 h 712"/>
                      <a:gd name="T42" fmla="*/ 104 w 1321"/>
                      <a:gd name="T43" fmla="*/ 343 h 712"/>
                      <a:gd name="T44" fmla="*/ 79 w 1321"/>
                      <a:gd name="T45" fmla="*/ 336 h 712"/>
                      <a:gd name="T46" fmla="*/ 57 w 1321"/>
                      <a:gd name="T47" fmla="*/ 329 h 712"/>
                      <a:gd name="T48" fmla="*/ 38 w 1321"/>
                      <a:gd name="T49" fmla="*/ 319 h 712"/>
                      <a:gd name="T50" fmla="*/ 22 w 1321"/>
                      <a:gd name="T51" fmla="*/ 308 h 712"/>
                      <a:gd name="T52" fmla="*/ 10 w 1321"/>
                      <a:gd name="T53" fmla="*/ 296 h 712"/>
                      <a:gd name="T54" fmla="*/ 3 w 1321"/>
                      <a:gd name="T55" fmla="*/ 281 h 712"/>
                      <a:gd name="T56" fmla="*/ 0 w 1321"/>
                      <a:gd name="T57" fmla="*/ 266 h 712"/>
                      <a:gd name="T58" fmla="*/ 0 w 1321"/>
                      <a:gd name="T59" fmla="*/ 264 h 712"/>
                      <a:gd name="T60" fmla="*/ 2 w 1321"/>
                      <a:gd name="T61" fmla="*/ 247 h 712"/>
                      <a:gd name="T62" fmla="*/ 9 w 1321"/>
                      <a:gd name="T63" fmla="*/ 226 h 712"/>
                      <a:gd name="T64" fmla="*/ 29 w 1321"/>
                      <a:gd name="T65" fmla="*/ 188 h 712"/>
                      <a:gd name="T66" fmla="*/ 53 w 1321"/>
                      <a:gd name="T67" fmla="*/ 152 h 712"/>
                      <a:gd name="T68" fmla="*/ 82 w 1321"/>
                      <a:gd name="T69" fmla="*/ 119 h 712"/>
                      <a:gd name="T70" fmla="*/ 114 w 1321"/>
                      <a:gd name="T71" fmla="*/ 89 h 712"/>
                      <a:gd name="T72" fmla="*/ 151 w 1321"/>
                      <a:gd name="T73" fmla="*/ 63 h 712"/>
                      <a:gd name="T74" fmla="*/ 191 w 1321"/>
                      <a:gd name="T75" fmla="*/ 42 h 712"/>
                      <a:gd name="T76" fmla="*/ 232 w 1321"/>
                      <a:gd name="T77" fmla="*/ 24 h 712"/>
                      <a:gd name="T78" fmla="*/ 278 w 1321"/>
                      <a:gd name="T79" fmla="*/ 11 h 712"/>
                      <a:gd name="T80" fmla="*/ 325 w 1321"/>
                      <a:gd name="T81" fmla="*/ 3 h 712"/>
                      <a:gd name="T82" fmla="*/ 374 w 1321"/>
                      <a:gd name="T83" fmla="*/ 0 h 712"/>
                      <a:gd name="T84" fmla="*/ 374 w 1321"/>
                      <a:gd name="T85" fmla="*/ 0 h 712"/>
                      <a:gd name="T86" fmla="*/ 425 w 1321"/>
                      <a:gd name="T87" fmla="*/ 3 h 712"/>
                      <a:gd name="T88" fmla="*/ 474 w 1321"/>
                      <a:gd name="T89" fmla="*/ 12 h 712"/>
                      <a:gd name="T90" fmla="*/ 522 w 1321"/>
                      <a:gd name="T91" fmla="*/ 27 h 712"/>
                      <a:gd name="T92" fmla="*/ 566 w 1321"/>
                      <a:gd name="T93" fmla="*/ 46 h 712"/>
                      <a:gd name="T94" fmla="*/ 606 w 1321"/>
                      <a:gd name="T95" fmla="*/ 69 h 712"/>
                      <a:gd name="T96" fmla="*/ 644 w 1321"/>
                      <a:gd name="T97" fmla="*/ 98 h 712"/>
                      <a:gd name="T98" fmla="*/ 677 w 1321"/>
                      <a:gd name="T99" fmla="*/ 130 h 712"/>
                      <a:gd name="T100" fmla="*/ 705 w 1321"/>
                      <a:gd name="T101" fmla="*/ 165 h 712"/>
                      <a:gd name="T102" fmla="*/ 729 w 1321"/>
                      <a:gd name="T103" fmla="*/ 203 h 712"/>
                      <a:gd name="T104" fmla="*/ 729 w 1321"/>
                      <a:gd name="T105" fmla="*/ 203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69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8359908" y="3286784"/>
                  <a:ext cx="503104" cy="756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rPr>
                    <a:t>3</a:t>
                  </a:r>
                  <a:endParaRPr kumimoji="0" lang="zh-CN" alt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7" name="Group 12"/>
              <p:cNvGrpSpPr>
                <a:grpSpLocks/>
              </p:cNvGrpSpPr>
              <p:nvPr/>
            </p:nvGrpSpPr>
            <p:grpSpPr bwMode="auto">
              <a:xfrm rot="-1693754" flipH="1" flipV="1">
                <a:off x="7549762" y="3711857"/>
                <a:ext cx="1227443" cy="293770"/>
                <a:chOff x="2532" y="1051"/>
                <a:chExt cx="893" cy="246"/>
              </a:xfrm>
            </p:grpSpPr>
            <p:grpSp>
              <p:nvGrpSpPr>
                <p:cNvPr id="58" name="Group 1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92"/>
                    <a:ext cx="239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3" y="2295"/>
                    <a:ext cx="239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0" y="2313"/>
                    <a:ext cx="242" cy="82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3" y="2352"/>
                    <a:ext cx="239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59" name="Group 1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65" y="2297"/>
                    <a:ext cx="236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1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2006" y="2290"/>
                    <a:ext cx="233" cy="82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82" y="2311"/>
                    <a:ext cx="233" cy="82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72" y="2348"/>
                    <a:ext cx="233" cy="818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Impact" pitchFamily="34" charset="0"/>
                      <a:ea typeface="微软雅黑" pitchFamily="34" charset="-122"/>
                    </a:endParaRPr>
                  </a:p>
                </p:txBody>
              </p:sp>
            </p:grpSp>
          </p:grpSp>
        </p:grpSp>
        <p:sp>
          <p:nvSpPr>
            <p:cNvPr id="73" name="出自【趣你的PPT】(微信:qunideppt)：最优质的PPT资源库"/>
            <p:cNvSpPr/>
            <p:nvPr/>
          </p:nvSpPr>
          <p:spPr>
            <a:xfrm>
              <a:off x="1610238" y="1565212"/>
              <a:ext cx="2062861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单击此处添加文本</a:t>
              </a:r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>
              <a:off x="8076538" y="1596633"/>
              <a:ext cx="2062861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单击此处添加文本</a:t>
              </a:r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>
              <a:off x="3842486" y="1596633"/>
              <a:ext cx="4104456" cy="47263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单击此处添加文本</a:t>
              </a:r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1609543" y="1925550"/>
              <a:ext cx="2063750" cy="2016125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180000" anchor="t"/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>
            <a:xfrm>
              <a:off x="8077018" y="1957300"/>
              <a:ext cx="2062163" cy="2016125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180000" anchor="t"/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出自【趣你的PPT】(微信:qunideppt)：最优质的PPT资源库"/>
            <p:cNvSpPr/>
            <p:nvPr/>
          </p:nvSpPr>
          <p:spPr>
            <a:xfrm>
              <a:off x="3843156" y="2070012"/>
              <a:ext cx="4103687" cy="1008063"/>
            </a:xfrm>
            <a:prstGeom prst="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180000" anchor="t"/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80" name="组合 79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8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834076"/>
      </p:ext>
    </p:extLst>
  </p:cSld>
  <p:clrMapOvr>
    <a:masterClrMapping/>
  </p:clrMapOvr>
  <p:transition spd="slow" advClick="0" advTm="3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585372" y="1863447"/>
            <a:ext cx="9021255" cy="3673684"/>
            <a:chOff x="2207568" y="2180307"/>
            <a:chExt cx="7429844" cy="3025621"/>
          </a:xfrm>
        </p:grpSpPr>
        <p:grpSp>
          <p:nvGrpSpPr>
            <p:cNvPr id="13" name="组合 12"/>
            <p:cNvGrpSpPr/>
            <p:nvPr/>
          </p:nvGrpSpPr>
          <p:grpSpPr>
            <a:xfrm>
              <a:off x="2207568" y="2342572"/>
              <a:ext cx="7291536" cy="2863356"/>
              <a:chOff x="971600" y="1411165"/>
              <a:chExt cx="7047849" cy="2767661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971600" y="1411165"/>
                <a:ext cx="4247514" cy="736995"/>
                <a:chOff x="1261555" y="1295870"/>
                <a:chExt cx="4247514" cy="736995"/>
              </a:xfrm>
            </p:grpSpPr>
            <p:grpSp>
              <p:nvGrpSpPr>
                <p:cNvPr id="48" name="组合 47"/>
                <p:cNvGrpSpPr>
                  <a:grpSpLocks noChangeAspect="1"/>
                </p:cNvGrpSpPr>
                <p:nvPr/>
              </p:nvGrpSpPr>
              <p:grpSpPr>
                <a:xfrm>
                  <a:off x="1261555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7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9" name="组合 48"/>
                <p:cNvGrpSpPr>
                  <a:grpSpLocks noChangeAspect="1"/>
                </p:cNvGrpSpPr>
                <p:nvPr/>
              </p:nvGrpSpPr>
              <p:grpSpPr>
                <a:xfrm>
                  <a:off x="1701501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7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>
                  <a:grpSpLocks noChangeAspect="1"/>
                </p:cNvGrpSpPr>
                <p:nvPr/>
              </p:nvGrpSpPr>
              <p:grpSpPr>
                <a:xfrm>
                  <a:off x="2141447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7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1" name="组合 50"/>
                <p:cNvGrpSpPr>
                  <a:grpSpLocks noChangeAspect="1"/>
                </p:cNvGrpSpPr>
                <p:nvPr/>
              </p:nvGrpSpPr>
              <p:grpSpPr>
                <a:xfrm>
                  <a:off x="2581393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7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2" name="组合 51"/>
                <p:cNvGrpSpPr>
                  <a:grpSpLocks noChangeAspect="1"/>
                </p:cNvGrpSpPr>
                <p:nvPr/>
              </p:nvGrpSpPr>
              <p:grpSpPr>
                <a:xfrm>
                  <a:off x="3021339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6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3" name="组合 52"/>
                <p:cNvGrpSpPr>
                  <a:grpSpLocks noChangeAspect="1"/>
                </p:cNvGrpSpPr>
                <p:nvPr/>
              </p:nvGrpSpPr>
              <p:grpSpPr>
                <a:xfrm>
                  <a:off x="3901231" y="1295870"/>
                  <a:ext cx="288000" cy="736995"/>
                  <a:chOff x="3770313" y="1831975"/>
                  <a:chExt cx="511175" cy="1308100"/>
                </a:xfrm>
                <a:solidFill>
                  <a:schemeClr val="bg1"/>
                </a:solidFill>
              </p:grpSpPr>
              <p:sp>
                <p:nvSpPr>
                  <p:cNvPr id="6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4" name="组合 53"/>
                <p:cNvGrpSpPr>
                  <a:grpSpLocks noChangeAspect="1"/>
                </p:cNvGrpSpPr>
                <p:nvPr/>
              </p:nvGrpSpPr>
              <p:grpSpPr>
                <a:xfrm>
                  <a:off x="4341177" y="1295870"/>
                  <a:ext cx="288000" cy="736995"/>
                  <a:chOff x="3770313" y="1831975"/>
                  <a:chExt cx="511175" cy="1308100"/>
                </a:xfrm>
                <a:solidFill>
                  <a:schemeClr val="bg1"/>
                </a:solidFill>
              </p:grpSpPr>
              <p:sp>
                <p:nvSpPr>
                  <p:cNvPr id="6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5" name="组合 54"/>
                <p:cNvGrpSpPr>
                  <a:grpSpLocks noChangeAspect="1"/>
                </p:cNvGrpSpPr>
                <p:nvPr/>
              </p:nvGrpSpPr>
              <p:grpSpPr>
                <a:xfrm>
                  <a:off x="4781123" y="1295870"/>
                  <a:ext cx="288000" cy="736995"/>
                  <a:chOff x="3770313" y="1831975"/>
                  <a:chExt cx="511175" cy="1308100"/>
                </a:xfrm>
                <a:solidFill>
                  <a:schemeClr val="bg1"/>
                </a:solidFill>
              </p:grpSpPr>
              <p:sp>
                <p:nvSpPr>
                  <p:cNvPr id="6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6" name="组合 55"/>
                <p:cNvGrpSpPr>
                  <a:grpSpLocks noChangeAspect="1"/>
                </p:cNvGrpSpPr>
                <p:nvPr/>
              </p:nvGrpSpPr>
              <p:grpSpPr>
                <a:xfrm>
                  <a:off x="5221069" y="1295870"/>
                  <a:ext cx="288000" cy="736995"/>
                  <a:chOff x="3770313" y="1831975"/>
                  <a:chExt cx="511175" cy="1308100"/>
                </a:xfrm>
                <a:solidFill>
                  <a:schemeClr val="bg1"/>
                </a:solidFill>
              </p:grpSpPr>
              <p:sp>
                <p:nvSpPr>
                  <p:cNvPr id="6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7" name="组合 56"/>
                <p:cNvGrpSpPr>
                  <a:grpSpLocks noChangeAspect="1"/>
                </p:cNvGrpSpPr>
                <p:nvPr/>
              </p:nvGrpSpPr>
              <p:grpSpPr>
                <a:xfrm>
                  <a:off x="3461285" y="1295870"/>
                  <a:ext cx="288000" cy="736995"/>
                  <a:chOff x="3770313" y="1831975"/>
                  <a:chExt cx="511175" cy="1308100"/>
                </a:xfrm>
                <a:solidFill>
                  <a:srgbClr val="FFDE10"/>
                </a:solidFill>
              </p:grpSpPr>
              <p:sp>
                <p:nvSpPr>
                  <p:cNvPr id="5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890963" y="1831975"/>
                    <a:ext cx="269875" cy="269875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3770313" y="2124075"/>
                    <a:ext cx="511175" cy="1016000"/>
                  </a:xfrm>
                  <a:custGeom>
                    <a:avLst/>
                    <a:gdLst>
                      <a:gd name="T0" fmla="*/ 126 w 136"/>
                      <a:gd name="T1" fmla="*/ 0 h 271"/>
                      <a:gd name="T2" fmla="*/ 135 w 136"/>
                      <a:gd name="T3" fmla="*/ 9 h 271"/>
                      <a:gd name="T4" fmla="*/ 135 w 136"/>
                      <a:gd name="T5" fmla="*/ 115 h 271"/>
                      <a:gd name="T6" fmla="*/ 123 w 136"/>
                      <a:gd name="T7" fmla="*/ 127 h 271"/>
                      <a:gd name="T8" fmla="*/ 111 w 136"/>
                      <a:gd name="T9" fmla="*/ 113 h 271"/>
                      <a:gd name="T10" fmla="*/ 111 w 136"/>
                      <a:gd name="T11" fmla="*/ 34 h 271"/>
                      <a:gd name="T12" fmla="*/ 111 w 136"/>
                      <a:gd name="T13" fmla="*/ 33 h 271"/>
                      <a:gd name="T14" fmla="*/ 106 w 136"/>
                      <a:gd name="T15" fmla="*/ 33 h 271"/>
                      <a:gd name="T16" fmla="*/ 106 w 136"/>
                      <a:gd name="T17" fmla="*/ 252 h 271"/>
                      <a:gd name="T18" fmla="*/ 89 w 136"/>
                      <a:gd name="T19" fmla="*/ 270 h 271"/>
                      <a:gd name="T20" fmla="*/ 72 w 136"/>
                      <a:gd name="T21" fmla="*/ 252 h 271"/>
                      <a:gd name="T22" fmla="*/ 72 w 136"/>
                      <a:gd name="T23" fmla="*/ 127 h 271"/>
                      <a:gd name="T24" fmla="*/ 66 w 136"/>
                      <a:gd name="T25" fmla="*/ 127 h 271"/>
                      <a:gd name="T26" fmla="*/ 66 w 136"/>
                      <a:gd name="T27" fmla="*/ 253 h 271"/>
                      <a:gd name="T28" fmla="*/ 50 w 136"/>
                      <a:gd name="T29" fmla="*/ 270 h 271"/>
                      <a:gd name="T30" fmla="*/ 32 w 136"/>
                      <a:gd name="T31" fmla="*/ 253 h 271"/>
                      <a:gd name="T32" fmla="*/ 32 w 136"/>
                      <a:gd name="T33" fmla="*/ 33 h 271"/>
                      <a:gd name="T34" fmla="*/ 26 w 136"/>
                      <a:gd name="T35" fmla="*/ 33 h 271"/>
                      <a:gd name="T36" fmla="*/ 26 w 136"/>
                      <a:gd name="T37" fmla="*/ 117 h 271"/>
                      <a:gd name="T38" fmla="*/ 14 w 136"/>
                      <a:gd name="T39" fmla="*/ 127 h 271"/>
                      <a:gd name="T40" fmla="*/ 2 w 136"/>
                      <a:gd name="T41" fmla="*/ 116 h 271"/>
                      <a:gd name="T42" fmla="*/ 2 w 136"/>
                      <a:gd name="T43" fmla="*/ 9 h 271"/>
                      <a:gd name="T44" fmla="*/ 13 w 136"/>
                      <a:gd name="T45" fmla="*/ 0 h 271"/>
                      <a:gd name="T46" fmla="*/ 126 w 136"/>
                      <a:gd name="T47" fmla="*/ 0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6" h="271">
                        <a:moveTo>
                          <a:pt x="126" y="0"/>
                        </a:moveTo>
                        <a:cubicBezTo>
                          <a:pt x="126" y="0"/>
                          <a:pt x="135" y="0"/>
                          <a:pt x="135" y="9"/>
                        </a:cubicBezTo>
                        <a:cubicBezTo>
                          <a:pt x="135" y="18"/>
                          <a:pt x="135" y="115"/>
                          <a:pt x="135" y="115"/>
                        </a:cubicBezTo>
                        <a:cubicBezTo>
                          <a:pt x="135" y="115"/>
                          <a:pt x="136" y="127"/>
                          <a:pt x="123" y="127"/>
                        </a:cubicBezTo>
                        <a:cubicBezTo>
                          <a:pt x="123" y="127"/>
                          <a:pt x="111" y="128"/>
                          <a:pt x="111" y="113"/>
                        </a:cubicBezTo>
                        <a:cubicBezTo>
                          <a:pt x="111" y="97"/>
                          <a:pt x="111" y="34"/>
                          <a:pt x="111" y="34"/>
                        </a:cubicBezTo>
                        <a:cubicBezTo>
                          <a:pt x="111" y="33"/>
                          <a:pt x="111" y="33"/>
                          <a:pt x="111" y="33"/>
                        </a:cubicBezTo>
                        <a:cubicBezTo>
                          <a:pt x="106" y="33"/>
                          <a:pt x="106" y="33"/>
                          <a:pt x="106" y="33"/>
                        </a:cubicBezTo>
                        <a:cubicBezTo>
                          <a:pt x="106" y="252"/>
                          <a:pt x="106" y="252"/>
                          <a:pt x="106" y="252"/>
                        </a:cubicBezTo>
                        <a:cubicBezTo>
                          <a:pt x="106" y="252"/>
                          <a:pt x="109" y="270"/>
                          <a:pt x="89" y="270"/>
                        </a:cubicBezTo>
                        <a:cubicBezTo>
                          <a:pt x="70" y="270"/>
                          <a:pt x="72" y="254"/>
                          <a:pt x="72" y="252"/>
                        </a:cubicBezTo>
                        <a:cubicBezTo>
                          <a:pt x="72" y="250"/>
                          <a:pt x="72" y="127"/>
                          <a:pt x="72" y="127"/>
                        </a:cubicBezTo>
                        <a:cubicBezTo>
                          <a:pt x="66" y="127"/>
                          <a:pt x="66" y="127"/>
                          <a:pt x="66" y="127"/>
                        </a:cubicBezTo>
                        <a:cubicBezTo>
                          <a:pt x="66" y="253"/>
                          <a:pt x="66" y="253"/>
                          <a:pt x="66" y="253"/>
                        </a:cubicBezTo>
                        <a:cubicBezTo>
                          <a:pt x="66" y="253"/>
                          <a:pt x="68" y="270"/>
                          <a:pt x="50" y="270"/>
                        </a:cubicBezTo>
                        <a:cubicBezTo>
                          <a:pt x="50" y="270"/>
                          <a:pt x="32" y="271"/>
                          <a:pt x="32" y="253"/>
                        </a:cubicBezTo>
                        <a:cubicBezTo>
                          <a:pt x="32" y="235"/>
                          <a:pt x="32" y="33"/>
                          <a:pt x="32" y="33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7"/>
                          <a:pt x="26" y="127"/>
                          <a:pt x="14" y="127"/>
                        </a:cubicBezTo>
                        <a:cubicBezTo>
                          <a:pt x="14" y="127"/>
                          <a:pt x="2" y="127"/>
                          <a:pt x="2" y="116"/>
                        </a:cubicBezTo>
                        <a:cubicBezTo>
                          <a:pt x="2" y="105"/>
                          <a:pt x="2" y="9"/>
                          <a:pt x="2" y="9"/>
                        </a:cubicBezTo>
                        <a:cubicBezTo>
                          <a:pt x="2" y="9"/>
                          <a:pt x="0" y="0"/>
                          <a:pt x="13" y="0"/>
                        </a:cubicBezTo>
                        <a:cubicBezTo>
                          <a:pt x="26" y="0"/>
                          <a:pt x="126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>
                <a:off x="1043608" y="2567747"/>
                <a:ext cx="691276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组合 17"/>
              <p:cNvGrpSpPr/>
              <p:nvPr/>
            </p:nvGrpSpPr>
            <p:grpSpPr>
              <a:xfrm>
                <a:off x="3563888" y="2859782"/>
                <a:ext cx="4455561" cy="742672"/>
                <a:chOff x="3635896" y="3064510"/>
                <a:chExt cx="4455561" cy="742672"/>
              </a:xfrm>
            </p:grpSpPr>
            <p:grpSp>
              <p:nvGrpSpPr>
                <p:cNvPr id="21" name="组合 20"/>
                <p:cNvGrpSpPr>
                  <a:grpSpLocks noChangeAspect="1"/>
                </p:cNvGrpSpPr>
                <p:nvPr/>
              </p:nvGrpSpPr>
              <p:grpSpPr>
                <a:xfrm>
                  <a:off x="3635896" y="3064510"/>
                  <a:ext cx="360000" cy="742672"/>
                  <a:chOff x="4400550" y="1831975"/>
                  <a:chExt cx="630237" cy="1300163"/>
                </a:xfrm>
              </p:grpSpPr>
              <p:sp>
                <p:nvSpPr>
                  <p:cNvPr id="4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/>
                <p:cNvGrpSpPr>
                  <a:grpSpLocks noChangeAspect="1"/>
                </p:cNvGrpSpPr>
                <p:nvPr/>
              </p:nvGrpSpPr>
              <p:grpSpPr>
                <a:xfrm>
                  <a:off x="4147842" y="3064510"/>
                  <a:ext cx="360000" cy="742672"/>
                  <a:chOff x="4400550" y="1831975"/>
                  <a:chExt cx="630237" cy="1300163"/>
                </a:xfrm>
              </p:grpSpPr>
              <p:sp>
                <p:nvSpPr>
                  <p:cNvPr id="4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" name="组合 22"/>
                <p:cNvGrpSpPr>
                  <a:grpSpLocks noChangeAspect="1"/>
                </p:cNvGrpSpPr>
                <p:nvPr/>
              </p:nvGrpSpPr>
              <p:grpSpPr>
                <a:xfrm>
                  <a:off x="7219518" y="3064510"/>
                  <a:ext cx="360000" cy="742672"/>
                  <a:chOff x="4400550" y="1831975"/>
                  <a:chExt cx="630237" cy="1300163"/>
                </a:xfrm>
                <a:solidFill>
                  <a:srgbClr val="FFDE10"/>
                </a:solidFill>
              </p:grpSpPr>
              <p:sp>
                <p:nvSpPr>
                  <p:cNvPr id="4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" name="组合 23"/>
                <p:cNvGrpSpPr>
                  <a:grpSpLocks noChangeAspect="1"/>
                </p:cNvGrpSpPr>
                <p:nvPr/>
              </p:nvGrpSpPr>
              <p:grpSpPr>
                <a:xfrm>
                  <a:off x="6707572" y="3064510"/>
                  <a:ext cx="360000" cy="742672"/>
                  <a:chOff x="4400550" y="1831975"/>
                  <a:chExt cx="630237" cy="1300163"/>
                </a:xfrm>
                <a:solidFill>
                  <a:srgbClr val="FFDE10"/>
                </a:solidFill>
              </p:grpSpPr>
              <p:sp>
                <p:nvSpPr>
                  <p:cNvPr id="4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组合 24"/>
                <p:cNvGrpSpPr>
                  <a:grpSpLocks noChangeAspect="1"/>
                </p:cNvGrpSpPr>
                <p:nvPr/>
              </p:nvGrpSpPr>
              <p:grpSpPr>
                <a:xfrm>
                  <a:off x="6195626" y="3064510"/>
                  <a:ext cx="360000" cy="742672"/>
                  <a:chOff x="4400550" y="1831975"/>
                  <a:chExt cx="630237" cy="1300163"/>
                </a:xfrm>
                <a:solidFill>
                  <a:srgbClr val="FFDE10"/>
                </a:solidFill>
              </p:grpSpPr>
              <p:sp>
                <p:nvSpPr>
                  <p:cNvPr id="3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6" name="组合 25"/>
                <p:cNvGrpSpPr>
                  <a:grpSpLocks noChangeAspect="1"/>
                </p:cNvGrpSpPr>
                <p:nvPr/>
              </p:nvGrpSpPr>
              <p:grpSpPr>
                <a:xfrm>
                  <a:off x="4659788" y="3064510"/>
                  <a:ext cx="360000" cy="742672"/>
                  <a:chOff x="4400550" y="1831975"/>
                  <a:chExt cx="630237" cy="1300163"/>
                </a:xfrm>
              </p:grpSpPr>
              <p:sp>
                <p:nvSpPr>
                  <p:cNvPr id="3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" name="组合 26"/>
                <p:cNvGrpSpPr>
                  <a:grpSpLocks noChangeAspect="1"/>
                </p:cNvGrpSpPr>
                <p:nvPr/>
              </p:nvGrpSpPr>
              <p:grpSpPr>
                <a:xfrm>
                  <a:off x="5171734" y="3064510"/>
                  <a:ext cx="360000" cy="742672"/>
                  <a:chOff x="4400550" y="1831975"/>
                  <a:chExt cx="630237" cy="1300163"/>
                </a:xfrm>
              </p:grpSpPr>
              <p:sp>
                <p:nvSpPr>
                  <p:cNvPr id="3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" name="组合 27"/>
                <p:cNvGrpSpPr>
                  <a:grpSpLocks noChangeAspect="1"/>
                </p:cNvGrpSpPr>
                <p:nvPr/>
              </p:nvGrpSpPr>
              <p:grpSpPr>
                <a:xfrm>
                  <a:off x="5683680" y="3064510"/>
                  <a:ext cx="360000" cy="742672"/>
                  <a:chOff x="4400550" y="1831975"/>
                  <a:chExt cx="630237" cy="1300163"/>
                </a:xfrm>
              </p:grpSpPr>
              <p:sp>
                <p:nvSpPr>
                  <p:cNvPr id="3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9" name="组合 28"/>
                <p:cNvGrpSpPr>
                  <a:grpSpLocks noChangeAspect="1"/>
                </p:cNvGrpSpPr>
                <p:nvPr/>
              </p:nvGrpSpPr>
              <p:grpSpPr>
                <a:xfrm>
                  <a:off x="7731457" y="3064510"/>
                  <a:ext cx="360000" cy="742672"/>
                  <a:chOff x="4400550" y="1831975"/>
                  <a:chExt cx="630237" cy="1300163"/>
                </a:xfrm>
                <a:solidFill>
                  <a:srgbClr val="FFDE10"/>
                </a:solidFill>
              </p:grpSpPr>
              <p:sp>
                <p:nvSpPr>
                  <p:cNvPr id="3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573588" y="1831975"/>
                    <a:ext cx="269875" cy="26987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00550" y="2124075"/>
                    <a:ext cx="630237" cy="1008063"/>
                  </a:xfrm>
                  <a:custGeom>
                    <a:avLst/>
                    <a:gdLst>
                      <a:gd name="T0" fmla="*/ 133 w 168"/>
                      <a:gd name="T1" fmla="*/ 1 h 269"/>
                      <a:gd name="T2" fmla="*/ 34 w 168"/>
                      <a:gd name="T3" fmla="*/ 1 h 269"/>
                      <a:gd name="T4" fmla="*/ 26 w 168"/>
                      <a:gd name="T5" fmla="*/ 7 h 269"/>
                      <a:gd name="T6" fmla="*/ 3 w 168"/>
                      <a:gd name="T7" fmla="*/ 103 h 269"/>
                      <a:gd name="T8" fmla="*/ 1 w 168"/>
                      <a:gd name="T9" fmla="*/ 113 h 269"/>
                      <a:gd name="T10" fmla="*/ 4 w 168"/>
                      <a:gd name="T11" fmla="*/ 122 h 269"/>
                      <a:gd name="T12" fmla="*/ 14 w 168"/>
                      <a:gd name="T13" fmla="*/ 126 h 269"/>
                      <a:gd name="T14" fmla="*/ 24 w 168"/>
                      <a:gd name="T15" fmla="*/ 119 h 269"/>
                      <a:gd name="T16" fmla="*/ 41 w 168"/>
                      <a:gd name="T17" fmla="*/ 33 h 269"/>
                      <a:gd name="T18" fmla="*/ 48 w 168"/>
                      <a:gd name="T19" fmla="*/ 33 h 269"/>
                      <a:gd name="T20" fmla="*/ 24 w 168"/>
                      <a:gd name="T21" fmla="*/ 159 h 269"/>
                      <a:gd name="T22" fmla="*/ 32 w 168"/>
                      <a:gd name="T23" fmla="*/ 174 h 269"/>
                      <a:gd name="T24" fmla="*/ 46 w 168"/>
                      <a:gd name="T25" fmla="*/ 174 h 269"/>
                      <a:gd name="T26" fmla="*/ 46 w 168"/>
                      <a:gd name="T27" fmla="*/ 256 h 269"/>
                      <a:gd name="T28" fmla="*/ 63 w 168"/>
                      <a:gd name="T29" fmla="*/ 269 h 269"/>
                      <a:gd name="T30" fmla="*/ 80 w 168"/>
                      <a:gd name="T31" fmla="*/ 255 h 269"/>
                      <a:gd name="T32" fmla="*/ 80 w 168"/>
                      <a:gd name="T33" fmla="*/ 174 h 269"/>
                      <a:gd name="T34" fmla="*/ 87 w 168"/>
                      <a:gd name="T35" fmla="*/ 174 h 269"/>
                      <a:gd name="T36" fmla="*/ 87 w 168"/>
                      <a:gd name="T37" fmla="*/ 256 h 269"/>
                      <a:gd name="T38" fmla="*/ 105 w 168"/>
                      <a:gd name="T39" fmla="*/ 269 h 269"/>
                      <a:gd name="T40" fmla="*/ 121 w 168"/>
                      <a:gd name="T41" fmla="*/ 255 h 269"/>
                      <a:gd name="T42" fmla="*/ 121 w 168"/>
                      <a:gd name="T43" fmla="*/ 174 h 269"/>
                      <a:gd name="T44" fmla="*/ 135 w 168"/>
                      <a:gd name="T45" fmla="*/ 174 h 269"/>
                      <a:gd name="T46" fmla="*/ 142 w 168"/>
                      <a:gd name="T47" fmla="*/ 157 h 269"/>
                      <a:gd name="T48" fmla="*/ 120 w 168"/>
                      <a:gd name="T49" fmla="*/ 33 h 269"/>
                      <a:gd name="T50" fmla="*/ 128 w 168"/>
                      <a:gd name="T51" fmla="*/ 33 h 269"/>
                      <a:gd name="T52" fmla="*/ 142 w 168"/>
                      <a:gd name="T53" fmla="*/ 117 h 269"/>
                      <a:gd name="T54" fmla="*/ 159 w 168"/>
                      <a:gd name="T55" fmla="*/ 124 h 269"/>
                      <a:gd name="T56" fmla="*/ 166 w 168"/>
                      <a:gd name="T57" fmla="*/ 110 h 269"/>
                      <a:gd name="T58" fmla="*/ 144 w 168"/>
                      <a:gd name="T59" fmla="*/ 9 h 269"/>
                      <a:gd name="T60" fmla="*/ 133 w 168"/>
                      <a:gd name="T61" fmla="*/ 1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68" h="269">
                        <a:moveTo>
                          <a:pt x="133" y="1"/>
                        </a:moveTo>
                        <a:cubicBezTo>
                          <a:pt x="34" y="1"/>
                          <a:pt x="34" y="1"/>
                          <a:pt x="34" y="1"/>
                        </a:cubicBezTo>
                        <a:cubicBezTo>
                          <a:pt x="34" y="1"/>
                          <a:pt x="28" y="0"/>
                          <a:pt x="26" y="7"/>
                        </a:cubicBezTo>
                        <a:cubicBezTo>
                          <a:pt x="25" y="14"/>
                          <a:pt x="3" y="103"/>
                          <a:pt x="3" y="10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1" y="113"/>
                          <a:pt x="0" y="119"/>
                          <a:pt x="4" y="122"/>
                        </a:cubicBezTo>
                        <a:cubicBezTo>
                          <a:pt x="4" y="122"/>
                          <a:pt x="8" y="126"/>
                          <a:pt x="14" y="126"/>
                        </a:cubicBezTo>
                        <a:cubicBezTo>
                          <a:pt x="20" y="126"/>
                          <a:pt x="23" y="121"/>
                          <a:pt x="24" y="119"/>
                        </a:cubicBezTo>
                        <a:cubicBezTo>
                          <a:pt x="24" y="118"/>
                          <a:pt x="41" y="33"/>
                          <a:pt x="41" y="33"/>
                        </a:cubicBezTo>
                        <a:cubicBezTo>
                          <a:pt x="48" y="33"/>
                          <a:pt x="48" y="33"/>
                          <a:pt x="48" y="33"/>
                        </a:cubicBezTo>
                        <a:cubicBezTo>
                          <a:pt x="24" y="159"/>
                          <a:pt x="24" y="159"/>
                          <a:pt x="24" y="159"/>
                        </a:cubicBezTo>
                        <a:cubicBezTo>
                          <a:pt x="24" y="159"/>
                          <a:pt x="19" y="174"/>
                          <a:pt x="32" y="174"/>
                        </a:cubicBezTo>
                        <a:cubicBezTo>
                          <a:pt x="44" y="174"/>
                          <a:pt x="46" y="174"/>
                          <a:pt x="46" y="174"/>
                        </a:cubicBezTo>
                        <a:cubicBezTo>
                          <a:pt x="46" y="256"/>
                          <a:pt x="46" y="256"/>
                          <a:pt x="46" y="256"/>
                        </a:cubicBezTo>
                        <a:cubicBezTo>
                          <a:pt x="46" y="256"/>
                          <a:pt x="46" y="269"/>
                          <a:pt x="63" y="269"/>
                        </a:cubicBezTo>
                        <a:cubicBezTo>
                          <a:pt x="80" y="269"/>
                          <a:pt x="80" y="257"/>
                          <a:pt x="80" y="255"/>
                        </a:cubicBezTo>
                        <a:cubicBezTo>
                          <a:pt x="80" y="254"/>
                          <a:pt x="80" y="174"/>
                          <a:pt x="80" y="174"/>
                        </a:cubicBezTo>
                        <a:cubicBezTo>
                          <a:pt x="87" y="174"/>
                          <a:pt x="87" y="174"/>
                          <a:pt x="87" y="174"/>
                        </a:cubicBezTo>
                        <a:cubicBezTo>
                          <a:pt x="87" y="256"/>
                          <a:pt x="87" y="256"/>
                          <a:pt x="87" y="256"/>
                        </a:cubicBezTo>
                        <a:cubicBezTo>
                          <a:pt x="87" y="256"/>
                          <a:pt x="88" y="269"/>
                          <a:pt x="105" y="269"/>
                        </a:cubicBezTo>
                        <a:cubicBezTo>
                          <a:pt x="122" y="269"/>
                          <a:pt x="121" y="255"/>
                          <a:pt x="121" y="255"/>
                        </a:cubicBezTo>
                        <a:cubicBezTo>
                          <a:pt x="121" y="174"/>
                          <a:pt x="121" y="174"/>
                          <a:pt x="121" y="174"/>
                        </a:cubicBez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74"/>
                          <a:pt x="147" y="176"/>
                          <a:pt x="142" y="157"/>
                        </a:cubicBezTo>
                        <a:cubicBezTo>
                          <a:pt x="136" y="137"/>
                          <a:pt x="120" y="33"/>
                          <a:pt x="120" y="33"/>
                        </a:cubicBezTo>
                        <a:cubicBezTo>
                          <a:pt x="128" y="33"/>
                          <a:pt x="128" y="33"/>
                          <a:pt x="128" y="33"/>
                        </a:cubicBezTo>
                        <a:cubicBezTo>
                          <a:pt x="142" y="117"/>
                          <a:pt x="142" y="117"/>
                          <a:pt x="142" y="117"/>
                        </a:cubicBezTo>
                        <a:cubicBezTo>
                          <a:pt x="142" y="117"/>
                          <a:pt x="144" y="129"/>
                          <a:pt x="159" y="124"/>
                        </a:cubicBezTo>
                        <a:cubicBezTo>
                          <a:pt x="159" y="124"/>
                          <a:pt x="168" y="123"/>
                          <a:pt x="166" y="110"/>
                        </a:cubicBezTo>
                        <a:cubicBezTo>
                          <a:pt x="164" y="97"/>
                          <a:pt x="144" y="9"/>
                          <a:pt x="144" y="9"/>
                        </a:cubicBezTo>
                        <a:cubicBezTo>
                          <a:pt x="144" y="9"/>
                          <a:pt x="144" y="1"/>
                          <a:pt x="133" y="1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1021728" y="3170714"/>
                <a:ext cx="1337686" cy="1008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该原创</a:t>
                </a:r>
                <a:r>
                  <a:rPr lang="en-US" altLang="zh-CN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模板来自公众号：趣你的</a:t>
                </a:r>
                <a:r>
                  <a:rPr lang="en-US" altLang="zh-CN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6615772" y="1735603"/>
                <a:ext cx="1342359" cy="1008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该原创</a:t>
                </a:r>
                <a:r>
                  <a:rPr lang="en-US" altLang="zh-CN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模板来自公众号：趣你的</a:t>
                </a:r>
                <a:r>
                  <a:rPr lang="en-US" altLang="zh-CN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9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368150" y="2180307"/>
              <a:ext cx="1269262" cy="969571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pPr lvl="0"/>
              <a:r>
                <a:rPr lang="en-US" altLang="zh-CN" sz="7200" dirty="0">
                  <a:solidFill>
                    <a:srgbClr val="C00000"/>
                  </a:solidFill>
                  <a:latin typeface="Arial Black" pitchFamily="34" charset="0"/>
                  <a:ea typeface="微软雅黑" pitchFamily="34" charset="-122"/>
                  <a:cs typeface="Arial" pitchFamily="34" charset="0"/>
                </a:rPr>
                <a:t>40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210156" y="3652894"/>
              <a:ext cx="1269262" cy="969571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pPr lvl="0"/>
              <a:r>
                <a:rPr lang="en-US" altLang="zh-CN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itchFamily="34" charset="0"/>
                  <a:ea typeface="微软雅黑" pitchFamily="34" charset="-122"/>
                  <a:cs typeface="Arial" pitchFamily="34" charset="0"/>
                </a:rPr>
                <a:t>60</a:t>
              </a:r>
              <a:r>
                <a:rPr lang="en-US" altLang="zh-CN" sz="15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79" name="组合 7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8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8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36289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23" name="Group 5出自【趣你的PPT】(微信:qunideppt)：最优质的PPT资源库"/>
          <p:cNvGrpSpPr>
            <a:grpSpLocks/>
          </p:cNvGrpSpPr>
          <p:nvPr/>
        </p:nvGrpSpPr>
        <p:grpSpPr bwMode="auto">
          <a:xfrm>
            <a:off x="984250" y="1376363"/>
            <a:ext cx="10055225" cy="4648200"/>
            <a:chOff x="0" y="0"/>
            <a:chExt cx="9144000" cy="4647415"/>
          </a:xfrm>
        </p:grpSpPr>
        <p:pic>
          <p:nvPicPr>
            <p:cNvPr id="2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7492614" y="0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6317801" y="1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5162618" y="745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3987805" y="746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8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1634227" y="746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/>
            <a:stretch>
              <a:fillRect/>
            </a:stretch>
          </p:blipFill>
          <p:spPr bwMode="auto">
            <a:xfrm>
              <a:off x="2809040" y="745"/>
              <a:ext cx="19459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110911"/>
              <a:ext cx="9144000" cy="9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F7F7F"/>
                </a:gs>
                <a:gs pos="54999">
                  <a:srgbClr val="BFBFBF"/>
                </a:gs>
                <a:gs pos="100000">
                  <a:srgbClr val="6A6A6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102" y="398943"/>
              <a:ext cx="7848872" cy="4248472"/>
            </a:xfrm>
            <a:prstGeom prst="roundRect">
              <a:avLst>
                <a:gd name="adj" fmla="val 633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D8D8"/>
                </a:gs>
              </a:gsLst>
              <a:path path="rect">
                <a:fillToRect l="50000" t="50000" r="50000" b="50000"/>
              </a:path>
            </a:gradFill>
            <a:ln w="12700" cap="flat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1938296" y="901712"/>
              <a:ext cx="1655443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1032075 w 1296146"/>
                <a:gd name="T5" fmla="*/ 360041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1032075" y="360041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0356" y="481657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34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2503570" y="745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763112" y="902086"/>
              <a:ext cx="1656188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988530 w 1296146"/>
                <a:gd name="T5" fmla="*/ 360041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988530" y="360041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5543" y="481658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1328757" y="746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4291499" y="902087"/>
              <a:ext cx="1656193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1036492 w 1296146"/>
                <a:gd name="T5" fmla="*/ 374555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1036492" y="374555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934" y="481657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40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4857148" y="745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3116689" y="902087"/>
              <a:ext cx="1656190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1021353 w 1296146"/>
                <a:gd name="T5" fmla="*/ 374555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1021353" y="374555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89121" y="481658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43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3682335" y="746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6621121" y="901716"/>
              <a:ext cx="1656941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1032075 w 1296146"/>
                <a:gd name="T5" fmla="*/ 374555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1032075" y="374555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3930" y="480912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4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7187144" y="0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5446311" y="901716"/>
              <a:ext cx="1656938" cy="720081"/>
            </a:xfrm>
            <a:custGeom>
              <a:avLst/>
              <a:gdLst>
                <a:gd name="T0" fmla="*/ 0 w 1296146"/>
                <a:gd name="T1" fmla="*/ 0 h 720081"/>
                <a:gd name="T2" fmla="*/ 1296146 w 1296146"/>
                <a:gd name="T3" fmla="*/ 0 h 720081"/>
                <a:gd name="T4" fmla="*/ 1003045 w 1296146"/>
                <a:gd name="T5" fmla="*/ 360041 h 720081"/>
                <a:gd name="T6" fmla="*/ 1296146 w 1296146"/>
                <a:gd name="T7" fmla="*/ 720081 h 720081"/>
                <a:gd name="T8" fmla="*/ 0 w 1296146"/>
                <a:gd name="T9" fmla="*/ 720081 h 720081"/>
                <a:gd name="T10" fmla="*/ 0 w 1296146"/>
                <a:gd name="T11" fmla="*/ 0 h 7200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146"/>
                <a:gd name="T19" fmla="*/ 0 h 720081"/>
                <a:gd name="T20" fmla="*/ 1296146 w 1296146"/>
                <a:gd name="T21" fmla="*/ 720081 h 7200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146" h="720081">
                  <a:moveTo>
                    <a:pt x="0" y="0"/>
                  </a:moveTo>
                  <a:lnTo>
                    <a:pt x="1296146" y="0"/>
                  </a:lnTo>
                  <a:lnTo>
                    <a:pt x="1003045" y="360041"/>
                  </a:lnTo>
                  <a:lnTo>
                    <a:pt x="1296146" y="720081"/>
                  </a:lnTo>
                  <a:lnTo>
                    <a:pt x="0" y="720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19117" y="480913"/>
              <a:ext cx="110876" cy="1108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pic>
          <p:nvPicPr>
            <p:cNvPr id="49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13"/>
            <a:stretch>
              <a:fillRect/>
            </a:stretch>
          </p:blipFill>
          <p:spPr bwMode="auto">
            <a:xfrm>
              <a:off x="6012331" y="1"/>
              <a:ext cx="305470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23054" y="1048756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22951" y="1048755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7928" y="1048754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7825" y="1048753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17198" y="1048752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7095" y="1048751"/>
              <a:ext cx="885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85283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56418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2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0985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3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3675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4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0317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5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46397" y="524503"/>
              <a:ext cx="6084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F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6</a:t>
              </a:r>
              <a:endParaRPr lang="zh-CN" altLang="en-US" sz="2800" b="1">
                <a:solidFill>
                  <a:srgbClr val="FFFFFF"/>
                </a:solidFill>
                <a:latin typeface="Adidas Unity" pitchFamily="2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1126" y="2599905"/>
              <a:ext cx="3614422" cy="327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b="1">
                  <a:solidFill>
                    <a:srgbClr val="3F3F3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  <a:r>
                <a:rPr lang="en-US" b="1" dirty="0">
                  <a:solidFill>
                    <a:srgbClr val="3F3F3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 </a:t>
              </a:r>
              <a:r>
                <a:rPr lang="zh-CN" altLang="en-US" b="1">
                  <a:solidFill>
                    <a:srgbClr val="3F3F3F"/>
                  </a:solidFill>
                  <a:latin typeface="Adidas Unity" pitchFamily="2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标题</a:t>
              </a: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1126" y="2973228"/>
              <a:ext cx="7488832" cy="1600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65" name="组合 64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67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6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10854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2597339" y="1511275"/>
            <a:ext cx="8432351" cy="4176713"/>
            <a:chOff x="412750" y="1666875"/>
            <a:chExt cx="8432351" cy="4176713"/>
          </a:xfrm>
        </p:grpSpPr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412750" y="1666875"/>
              <a:ext cx="2647950" cy="4176713"/>
            </a:xfrm>
            <a:custGeom>
              <a:avLst/>
              <a:gdLst/>
              <a:ahLst/>
              <a:cxnLst/>
              <a:rect l="l" t="t" r="r" b="b"/>
              <a:pathLst>
                <a:path w="2648272" h="4176464">
                  <a:moveTo>
                    <a:pt x="0" y="0"/>
                  </a:moveTo>
                  <a:lnTo>
                    <a:pt x="2648272" y="0"/>
                  </a:lnTo>
                  <a:lnTo>
                    <a:pt x="2648272" y="910573"/>
                  </a:lnTo>
                  <a:cubicBezTo>
                    <a:pt x="2399507" y="948740"/>
                    <a:pt x="2209688" y="1164144"/>
                    <a:pt x="2209688" y="1423882"/>
                  </a:cubicBezTo>
                  <a:cubicBezTo>
                    <a:pt x="2209688" y="1683620"/>
                    <a:pt x="2399507" y="1899025"/>
                    <a:pt x="2648272" y="1937191"/>
                  </a:cubicBezTo>
                  <a:lnTo>
                    <a:pt x="2648272" y="4176464"/>
                  </a:lnTo>
                  <a:lnTo>
                    <a:pt x="0" y="4176464"/>
                  </a:lnTo>
                  <a:close/>
                </a:path>
              </a:pathLst>
            </a:custGeom>
            <a:solidFill>
              <a:srgbClr val="C00000"/>
            </a:solidFill>
            <a:ln w="317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450000" anchor="t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单击此处添加标题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万次。该原创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。我们制作的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教程视频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趣你的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PPT》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，播放量已超过</a:t>
              </a:r>
              <a:r>
                <a:rPr lang="en-US" altLang="zh-CN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sz="12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万次。</a:t>
              </a: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3186113" y="1666875"/>
              <a:ext cx="2870200" cy="2730500"/>
            </a:xfrm>
            <a:custGeom>
              <a:avLst/>
              <a:gdLst/>
              <a:ahLst/>
              <a:cxnLst/>
              <a:rect l="l" t="t" r="r" b="b"/>
              <a:pathLst>
                <a:path w="2870200" h="2729954">
                  <a:moveTo>
                    <a:pt x="0" y="0"/>
                  </a:moveTo>
                  <a:lnTo>
                    <a:pt x="2870200" y="0"/>
                  </a:lnTo>
                  <a:lnTo>
                    <a:pt x="2870200" y="2249939"/>
                  </a:lnTo>
                  <a:cubicBezTo>
                    <a:pt x="2619905" y="2276553"/>
                    <a:pt x="2422510" y="2477905"/>
                    <a:pt x="2402051" y="2729954"/>
                  </a:cubicBezTo>
                  <a:lnTo>
                    <a:pt x="0" y="2729954"/>
                  </a:lnTo>
                  <a:lnTo>
                    <a:pt x="0" y="1939864"/>
                  </a:lnTo>
                  <a:cubicBezTo>
                    <a:pt x="261647" y="1914161"/>
                    <a:pt x="465088" y="1692780"/>
                    <a:pt x="465088" y="1423882"/>
                  </a:cubicBezTo>
                  <a:cubicBezTo>
                    <a:pt x="465088" y="1154985"/>
                    <a:pt x="261647" y="933604"/>
                    <a:pt x="0" y="907902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EAEAE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40000" tIns="180000" rIns="180000" anchor="t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单击此处添加标题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6181725" y="1666875"/>
              <a:ext cx="2647950" cy="2730500"/>
            </a:xfrm>
            <a:custGeom>
              <a:avLst/>
              <a:gdLst/>
              <a:ahLst/>
              <a:cxnLst/>
              <a:rect l="l" t="t" r="r" b="b"/>
              <a:pathLst>
                <a:path w="2648272" h="2729954">
                  <a:moveTo>
                    <a:pt x="0" y="0"/>
                  </a:moveTo>
                  <a:lnTo>
                    <a:pt x="2648272" y="0"/>
                  </a:lnTo>
                  <a:lnTo>
                    <a:pt x="2648272" y="2729954"/>
                  </a:lnTo>
                  <a:lnTo>
                    <a:pt x="468150" y="2729954"/>
                  </a:lnTo>
                  <a:cubicBezTo>
                    <a:pt x="447690" y="2477905"/>
                    <a:pt x="250296" y="2276553"/>
                    <a:pt x="0" y="2249939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EAEAE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180000" anchor="t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单击此处添加标题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2698750" y="2654300"/>
              <a:ext cx="874713" cy="87630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6181724" y="4495800"/>
              <a:ext cx="2663377" cy="1347788"/>
            </a:xfrm>
            <a:custGeom>
              <a:avLst/>
              <a:gdLst/>
              <a:ahLst/>
              <a:cxnLst/>
              <a:rect l="l" t="t" r="r" b="b"/>
              <a:pathLst>
                <a:path w="2648272" h="1347564">
                  <a:moveTo>
                    <a:pt x="468150" y="0"/>
                  </a:moveTo>
                  <a:lnTo>
                    <a:pt x="2648272" y="0"/>
                  </a:lnTo>
                  <a:lnTo>
                    <a:pt x="2648272" y="1347564"/>
                  </a:lnTo>
                  <a:lnTo>
                    <a:pt x="0" y="1347564"/>
                  </a:lnTo>
                  <a:lnTo>
                    <a:pt x="0" y="480016"/>
                  </a:lnTo>
                  <a:cubicBezTo>
                    <a:pt x="250296" y="453401"/>
                    <a:pt x="447690" y="252049"/>
                    <a:pt x="46815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40000" tIns="180000" rIns="18000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添加标题</a:t>
              </a:r>
              <a:endPara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3186113" y="4495800"/>
              <a:ext cx="2870200" cy="1347788"/>
            </a:xfrm>
            <a:custGeom>
              <a:avLst/>
              <a:gdLst/>
              <a:ahLst/>
              <a:cxnLst/>
              <a:rect l="l" t="t" r="r" b="b"/>
              <a:pathLst>
                <a:path w="2870200" h="1347564">
                  <a:moveTo>
                    <a:pt x="0" y="0"/>
                  </a:moveTo>
                  <a:lnTo>
                    <a:pt x="2402051" y="0"/>
                  </a:lnTo>
                  <a:cubicBezTo>
                    <a:pt x="2422510" y="252049"/>
                    <a:pt x="2619905" y="453401"/>
                    <a:pt x="2870200" y="480016"/>
                  </a:cubicBezTo>
                  <a:lnTo>
                    <a:pt x="2870200" y="1347564"/>
                  </a:lnTo>
                  <a:lnTo>
                    <a:pt x="0" y="134756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80000" rIns="180000" anchor="t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添加标题</a:t>
              </a:r>
              <a:endParaRPr lang="zh-CN" altLang="en-US" sz="14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5672138" y="3998913"/>
              <a:ext cx="906462" cy="90646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722563" y="2838450"/>
              <a:ext cx="825500" cy="458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</a:rPr>
                <a:t>文字</a:t>
              </a:r>
            </a:p>
          </p:txBody>
        </p:sp>
        <p:sp>
          <p:nvSpPr>
            <p:cNvPr id="4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713413" y="4224338"/>
              <a:ext cx="8255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</a:rPr>
                <a:t>文字</a:t>
              </a: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81912" y="2653594"/>
            <a:ext cx="1780429" cy="2842599"/>
            <a:chOff x="7593013" y="3622675"/>
            <a:chExt cx="1857376" cy="2965450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0526" y="3622675"/>
              <a:ext cx="303213" cy="296863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0 w 8"/>
                <a:gd name="T5" fmla="*/ 5 h 8"/>
                <a:gd name="T6" fmla="*/ 1 w 8"/>
                <a:gd name="T7" fmla="*/ 3 h 8"/>
                <a:gd name="T8" fmla="*/ 4 w 8"/>
                <a:gd name="T9" fmla="*/ 3 h 8"/>
                <a:gd name="T10" fmla="*/ 6 w 8"/>
                <a:gd name="T11" fmla="*/ 4 h 8"/>
                <a:gd name="T12" fmla="*/ 6 w 8"/>
                <a:gd name="T13" fmla="*/ 6 h 8"/>
                <a:gd name="T14" fmla="*/ 6 w 8"/>
                <a:gd name="T15" fmla="*/ 7 h 8"/>
                <a:gd name="T16" fmla="*/ 6 w 8"/>
                <a:gd name="T17" fmla="*/ 8 h 8"/>
                <a:gd name="T18" fmla="*/ 7 w 8"/>
                <a:gd name="T19" fmla="*/ 8 h 8"/>
                <a:gd name="T20" fmla="*/ 7 w 8"/>
                <a:gd name="T21" fmla="*/ 7 h 8"/>
                <a:gd name="T22" fmla="*/ 7 w 8"/>
                <a:gd name="T23" fmla="*/ 7 h 8"/>
                <a:gd name="T24" fmla="*/ 8 w 8"/>
                <a:gd name="T25" fmla="*/ 6 h 8"/>
                <a:gd name="T26" fmla="*/ 8 w 8"/>
                <a:gd name="T27" fmla="*/ 4 h 8"/>
                <a:gd name="T28" fmla="*/ 6 w 8"/>
                <a:gd name="T29" fmla="*/ 1 h 8"/>
                <a:gd name="T30" fmla="*/ 3 w 8"/>
                <a:gd name="T31" fmla="*/ 1 h 8"/>
                <a:gd name="T32" fmla="*/ 0 w 8"/>
                <a:gd name="T33" fmla="*/ 2 h 8"/>
                <a:gd name="T34" fmla="*/ 0 w 8"/>
                <a:gd name="T35" fmla="*/ 3 h 8"/>
                <a:gd name="T36" fmla="*/ 0 w 8"/>
                <a:gd name="T37" fmla="*/ 6 h 8"/>
                <a:gd name="T38" fmla="*/ 0 w 8"/>
                <a:gd name="T39" fmla="*/ 6 h 8"/>
                <a:gd name="T40" fmla="*/ 0 w 8"/>
                <a:gd name="T4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3"/>
                    <a:pt x="5" y="4"/>
                    <a:pt x="6" y="4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7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4"/>
                    <a:pt x="8" y="4"/>
                  </a:cubicBezTo>
                  <a:cubicBezTo>
                    <a:pt x="8" y="4"/>
                    <a:pt x="7" y="2"/>
                    <a:pt x="6" y="1"/>
                  </a:cubicBezTo>
                  <a:cubicBezTo>
                    <a:pt x="5" y="0"/>
                    <a:pt x="3" y="1"/>
                    <a:pt x="3" y="1"/>
                  </a:cubicBezTo>
                  <a:cubicBezTo>
                    <a:pt x="3" y="1"/>
                    <a:pt x="2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593013" y="3659188"/>
              <a:ext cx="1857376" cy="2928937"/>
              <a:chOff x="7593013" y="3659188"/>
              <a:chExt cx="1857376" cy="2928937"/>
            </a:xfrm>
          </p:grpSpPr>
          <p:sp>
            <p:nvSpPr>
              <p:cNvPr id="45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7631113" y="3660775"/>
                <a:ext cx="1819275" cy="288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0526" y="3994150"/>
                <a:ext cx="227013" cy="147638"/>
              </a:xfrm>
              <a:custGeom>
                <a:avLst/>
                <a:gdLst>
                  <a:gd name="T0" fmla="*/ 2 w 6"/>
                  <a:gd name="T1" fmla="*/ 4 h 4"/>
                  <a:gd name="T2" fmla="*/ 3 w 6"/>
                  <a:gd name="T3" fmla="*/ 4 h 4"/>
                  <a:gd name="T4" fmla="*/ 5 w 6"/>
                  <a:gd name="T5" fmla="*/ 4 h 4"/>
                  <a:gd name="T6" fmla="*/ 6 w 6"/>
                  <a:gd name="T7" fmla="*/ 3 h 4"/>
                  <a:gd name="T8" fmla="*/ 6 w 6"/>
                  <a:gd name="T9" fmla="*/ 0 h 4"/>
                  <a:gd name="T10" fmla="*/ 0 w 6"/>
                  <a:gd name="T11" fmla="*/ 0 h 4"/>
                  <a:gd name="T12" fmla="*/ 0 w 6"/>
                  <a:gd name="T13" fmla="*/ 1 h 4"/>
                  <a:gd name="T14" fmla="*/ 2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3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D08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72426" y="3659188"/>
                <a:ext cx="303213" cy="407988"/>
              </a:xfrm>
              <a:custGeom>
                <a:avLst/>
                <a:gdLst>
                  <a:gd name="T0" fmla="*/ 1 w 8"/>
                  <a:gd name="T1" fmla="*/ 4 h 11"/>
                  <a:gd name="T2" fmla="*/ 1 w 8"/>
                  <a:gd name="T3" fmla="*/ 6 h 11"/>
                  <a:gd name="T4" fmla="*/ 1 w 8"/>
                  <a:gd name="T5" fmla="*/ 7 h 11"/>
                  <a:gd name="T6" fmla="*/ 1 w 8"/>
                  <a:gd name="T7" fmla="*/ 7 h 11"/>
                  <a:gd name="T8" fmla="*/ 1 w 8"/>
                  <a:gd name="T9" fmla="*/ 9 h 11"/>
                  <a:gd name="T10" fmla="*/ 3 w 8"/>
                  <a:gd name="T11" fmla="*/ 11 h 11"/>
                  <a:gd name="T12" fmla="*/ 5 w 8"/>
                  <a:gd name="T13" fmla="*/ 11 h 11"/>
                  <a:gd name="T14" fmla="*/ 7 w 8"/>
                  <a:gd name="T15" fmla="*/ 9 h 11"/>
                  <a:gd name="T16" fmla="*/ 7 w 8"/>
                  <a:gd name="T17" fmla="*/ 8 h 11"/>
                  <a:gd name="T18" fmla="*/ 8 w 8"/>
                  <a:gd name="T19" fmla="*/ 8 h 11"/>
                  <a:gd name="T20" fmla="*/ 8 w 8"/>
                  <a:gd name="T21" fmla="*/ 7 h 11"/>
                  <a:gd name="T22" fmla="*/ 8 w 8"/>
                  <a:gd name="T23" fmla="*/ 5 h 11"/>
                  <a:gd name="T24" fmla="*/ 8 w 8"/>
                  <a:gd name="T25" fmla="*/ 4 h 11"/>
                  <a:gd name="T26" fmla="*/ 5 w 8"/>
                  <a:gd name="T27" fmla="*/ 0 h 11"/>
                  <a:gd name="T28" fmla="*/ 1 w 8"/>
                  <a:gd name="T29" fmla="*/ 3 h 11"/>
                  <a:gd name="T30" fmla="*/ 1 w 8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1">
                    <a:moveTo>
                      <a:pt x="1" y="4"/>
                    </a:moveTo>
                    <a:cubicBezTo>
                      <a:pt x="1" y="4"/>
                      <a:pt x="0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2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0"/>
                      <a:pt x="5" y="0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F1B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72426" y="3697288"/>
                <a:ext cx="303213" cy="369888"/>
              </a:xfrm>
              <a:custGeom>
                <a:avLst/>
                <a:gdLst>
                  <a:gd name="T0" fmla="*/ 8 w 8"/>
                  <a:gd name="T1" fmla="*/ 4 h 10"/>
                  <a:gd name="T2" fmla="*/ 8 w 8"/>
                  <a:gd name="T3" fmla="*/ 3 h 10"/>
                  <a:gd name="T4" fmla="*/ 7 w 8"/>
                  <a:gd name="T5" fmla="*/ 0 h 10"/>
                  <a:gd name="T6" fmla="*/ 6 w 8"/>
                  <a:gd name="T7" fmla="*/ 1 h 10"/>
                  <a:gd name="T8" fmla="*/ 6 w 8"/>
                  <a:gd name="T9" fmla="*/ 4 h 10"/>
                  <a:gd name="T10" fmla="*/ 6 w 8"/>
                  <a:gd name="T11" fmla="*/ 5 h 10"/>
                  <a:gd name="T12" fmla="*/ 6 w 8"/>
                  <a:gd name="T13" fmla="*/ 7 h 10"/>
                  <a:gd name="T14" fmla="*/ 5 w 8"/>
                  <a:gd name="T15" fmla="*/ 9 h 10"/>
                  <a:gd name="T16" fmla="*/ 5 w 8"/>
                  <a:gd name="T17" fmla="*/ 10 h 10"/>
                  <a:gd name="T18" fmla="*/ 3 w 8"/>
                  <a:gd name="T19" fmla="*/ 10 h 10"/>
                  <a:gd name="T20" fmla="*/ 2 w 8"/>
                  <a:gd name="T21" fmla="*/ 7 h 10"/>
                  <a:gd name="T22" fmla="*/ 2 w 8"/>
                  <a:gd name="T23" fmla="*/ 7 h 10"/>
                  <a:gd name="T24" fmla="*/ 2 w 8"/>
                  <a:gd name="T25" fmla="*/ 6 h 10"/>
                  <a:gd name="T26" fmla="*/ 2 w 8"/>
                  <a:gd name="T27" fmla="*/ 5 h 10"/>
                  <a:gd name="T28" fmla="*/ 2 w 8"/>
                  <a:gd name="T29" fmla="*/ 4 h 10"/>
                  <a:gd name="T30" fmla="*/ 3 w 8"/>
                  <a:gd name="T31" fmla="*/ 2 h 10"/>
                  <a:gd name="T32" fmla="*/ 3 w 8"/>
                  <a:gd name="T33" fmla="*/ 1 h 10"/>
                  <a:gd name="T34" fmla="*/ 3 w 8"/>
                  <a:gd name="T35" fmla="*/ 0 h 10"/>
                  <a:gd name="T36" fmla="*/ 1 w 8"/>
                  <a:gd name="T37" fmla="*/ 2 h 10"/>
                  <a:gd name="T38" fmla="*/ 1 w 8"/>
                  <a:gd name="T39" fmla="*/ 3 h 10"/>
                  <a:gd name="T40" fmla="*/ 1 w 8"/>
                  <a:gd name="T41" fmla="*/ 5 h 10"/>
                  <a:gd name="T42" fmla="*/ 1 w 8"/>
                  <a:gd name="T43" fmla="*/ 6 h 10"/>
                  <a:gd name="T44" fmla="*/ 1 w 8"/>
                  <a:gd name="T45" fmla="*/ 6 h 10"/>
                  <a:gd name="T46" fmla="*/ 1 w 8"/>
                  <a:gd name="T47" fmla="*/ 8 h 10"/>
                  <a:gd name="T48" fmla="*/ 3 w 8"/>
                  <a:gd name="T49" fmla="*/ 10 h 10"/>
                  <a:gd name="T50" fmla="*/ 5 w 8"/>
                  <a:gd name="T51" fmla="*/ 10 h 10"/>
                  <a:gd name="T52" fmla="*/ 7 w 8"/>
                  <a:gd name="T53" fmla="*/ 8 h 10"/>
                  <a:gd name="T54" fmla="*/ 7 w 8"/>
                  <a:gd name="T55" fmla="*/ 7 h 10"/>
                  <a:gd name="T56" fmla="*/ 8 w 8"/>
                  <a:gd name="T57" fmla="*/ 7 h 10"/>
                  <a:gd name="T58" fmla="*/ 8 w 8"/>
                  <a:gd name="T59" fmla="*/ 6 h 10"/>
                  <a:gd name="T60" fmla="*/ 8 w 8"/>
                  <a:gd name="T6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1"/>
                      <a:pt x="6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5"/>
                      <a:pt x="7" y="6"/>
                      <a:pt x="6" y="7"/>
                    </a:cubicBezTo>
                    <a:cubicBezTo>
                      <a:pt x="6" y="8"/>
                      <a:pt x="6" y="8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1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8"/>
                      <a:pt x="2" y="10"/>
                      <a:pt x="3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5"/>
                      <a:pt x="8" y="4"/>
                      <a:pt x="8" y="4"/>
                    </a:cubicBezTo>
                    <a:close/>
                  </a:path>
                </a:pathLst>
              </a:custGeom>
              <a:solidFill>
                <a:srgbClr val="E99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7313" y="4994275"/>
                <a:ext cx="150813" cy="222250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5 h 6"/>
                  <a:gd name="T4" fmla="*/ 4 w 4"/>
                  <a:gd name="T5" fmla="*/ 6 h 6"/>
                  <a:gd name="T6" fmla="*/ 2 w 4"/>
                  <a:gd name="T7" fmla="*/ 0 h 6"/>
                  <a:gd name="T8" fmla="*/ 1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1" y="0"/>
                      <a:pt x="0" y="5"/>
                      <a:pt x="1" y="5"/>
                    </a:cubicBezTo>
                    <a:cubicBezTo>
                      <a:pt x="1" y="6"/>
                      <a:pt x="4" y="6"/>
                      <a:pt x="4" y="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83513" y="4994275"/>
                <a:ext cx="74613" cy="185738"/>
              </a:xfrm>
              <a:custGeom>
                <a:avLst/>
                <a:gdLst>
                  <a:gd name="T0" fmla="*/ 0 w 2"/>
                  <a:gd name="T1" fmla="*/ 2 h 5"/>
                  <a:gd name="T2" fmla="*/ 1 w 2"/>
                  <a:gd name="T3" fmla="*/ 5 h 5"/>
                  <a:gd name="T4" fmla="*/ 1 w 2"/>
                  <a:gd name="T5" fmla="*/ 2 h 5"/>
                  <a:gd name="T6" fmla="*/ 2 w 2"/>
                  <a:gd name="T7" fmla="*/ 0 h 5"/>
                  <a:gd name="T8" fmla="*/ 0 w 2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2"/>
                    </a:moveTo>
                    <a:cubicBezTo>
                      <a:pt x="0" y="2"/>
                      <a:pt x="0" y="4"/>
                      <a:pt x="1" y="5"/>
                    </a:cubicBezTo>
                    <a:cubicBezTo>
                      <a:pt x="1" y="5"/>
                      <a:pt x="1" y="3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99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20026" y="4030663"/>
                <a:ext cx="606425" cy="1000125"/>
              </a:xfrm>
              <a:custGeom>
                <a:avLst/>
                <a:gdLst>
                  <a:gd name="T0" fmla="*/ 5 w 16"/>
                  <a:gd name="T1" fmla="*/ 0 h 27"/>
                  <a:gd name="T2" fmla="*/ 7 w 16"/>
                  <a:gd name="T3" fmla="*/ 2 h 27"/>
                  <a:gd name="T4" fmla="*/ 11 w 16"/>
                  <a:gd name="T5" fmla="*/ 1 h 27"/>
                  <a:gd name="T6" fmla="*/ 14 w 16"/>
                  <a:gd name="T7" fmla="*/ 16 h 27"/>
                  <a:gd name="T8" fmla="*/ 16 w 16"/>
                  <a:gd name="T9" fmla="*/ 23 h 27"/>
                  <a:gd name="T10" fmla="*/ 8 w 16"/>
                  <a:gd name="T11" fmla="*/ 27 h 27"/>
                  <a:gd name="T12" fmla="*/ 1 w 16"/>
                  <a:gd name="T13" fmla="*/ 24 h 27"/>
                  <a:gd name="T14" fmla="*/ 0 w 16"/>
                  <a:gd name="T15" fmla="*/ 7 h 27"/>
                  <a:gd name="T16" fmla="*/ 5 w 16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5" y="0"/>
                    </a:moveTo>
                    <a:cubicBezTo>
                      <a:pt x="5" y="0"/>
                      <a:pt x="6" y="2"/>
                      <a:pt x="7" y="2"/>
                    </a:cubicBezTo>
                    <a:cubicBezTo>
                      <a:pt x="7" y="2"/>
                      <a:pt x="9" y="3"/>
                      <a:pt x="11" y="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2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83513" y="4846638"/>
                <a:ext cx="642938" cy="1519238"/>
              </a:xfrm>
              <a:custGeom>
                <a:avLst/>
                <a:gdLst>
                  <a:gd name="T0" fmla="*/ 17 w 17"/>
                  <a:gd name="T1" fmla="*/ 3 h 41"/>
                  <a:gd name="T2" fmla="*/ 17 w 17"/>
                  <a:gd name="T3" fmla="*/ 16 h 41"/>
                  <a:gd name="T4" fmla="*/ 14 w 17"/>
                  <a:gd name="T5" fmla="*/ 28 h 41"/>
                  <a:gd name="T6" fmla="*/ 17 w 17"/>
                  <a:gd name="T7" fmla="*/ 38 h 41"/>
                  <a:gd name="T8" fmla="*/ 17 w 17"/>
                  <a:gd name="T9" fmla="*/ 40 h 41"/>
                  <a:gd name="T10" fmla="*/ 13 w 17"/>
                  <a:gd name="T11" fmla="*/ 40 h 41"/>
                  <a:gd name="T12" fmla="*/ 13 w 17"/>
                  <a:gd name="T13" fmla="*/ 38 h 41"/>
                  <a:gd name="T14" fmla="*/ 11 w 17"/>
                  <a:gd name="T15" fmla="*/ 37 h 41"/>
                  <a:gd name="T16" fmla="*/ 11 w 17"/>
                  <a:gd name="T17" fmla="*/ 38 h 41"/>
                  <a:gd name="T18" fmla="*/ 7 w 17"/>
                  <a:gd name="T19" fmla="*/ 38 h 41"/>
                  <a:gd name="T20" fmla="*/ 6 w 17"/>
                  <a:gd name="T21" fmla="*/ 36 h 41"/>
                  <a:gd name="T22" fmla="*/ 8 w 17"/>
                  <a:gd name="T23" fmla="*/ 33 h 41"/>
                  <a:gd name="T24" fmla="*/ 9 w 17"/>
                  <a:gd name="T25" fmla="*/ 32 h 41"/>
                  <a:gd name="T26" fmla="*/ 4 w 17"/>
                  <a:gd name="T27" fmla="*/ 19 h 41"/>
                  <a:gd name="T28" fmla="*/ 1 w 17"/>
                  <a:gd name="T29" fmla="*/ 9 h 41"/>
                  <a:gd name="T30" fmla="*/ 1 w 17"/>
                  <a:gd name="T31" fmla="*/ 7 h 41"/>
                  <a:gd name="T32" fmla="*/ 2 w 17"/>
                  <a:gd name="T33" fmla="*/ 5 h 41"/>
                  <a:gd name="T34" fmla="*/ 4 w 17"/>
                  <a:gd name="T35" fmla="*/ 1 h 41"/>
                  <a:gd name="T36" fmla="*/ 16 w 17"/>
                  <a:gd name="T37" fmla="*/ 0 h 41"/>
                  <a:gd name="T38" fmla="*/ 17 w 17"/>
                  <a:gd name="T39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41">
                    <a:moveTo>
                      <a:pt x="17" y="3"/>
                    </a:moveTo>
                    <a:cubicBezTo>
                      <a:pt x="17" y="3"/>
                      <a:pt x="17" y="15"/>
                      <a:pt x="17" y="16"/>
                    </a:cubicBezTo>
                    <a:cubicBezTo>
                      <a:pt x="17" y="18"/>
                      <a:pt x="14" y="28"/>
                      <a:pt x="14" y="28"/>
                    </a:cubicBezTo>
                    <a:cubicBezTo>
                      <a:pt x="14" y="28"/>
                      <a:pt x="17" y="37"/>
                      <a:pt x="17" y="38"/>
                    </a:cubicBezTo>
                    <a:cubicBezTo>
                      <a:pt x="17" y="38"/>
                      <a:pt x="17" y="39"/>
                      <a:pt x="17" y="40"/>
                    </a:cubicBezTo>
                    <a:cubicBezTo>
                      <a:pt x="16" y="40"/>
                      <a:pt x="14" y="41"/>
                      <a:pt x="13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3" y="38"/>
                      <a:pt x="12" y="39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8" y="39"/>
                      <a:pt x="7" y="38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7" y="36"/>
                      <a:pt x="7" y="34"/>
                      <a:pt x="8" y="33"/>
                    </a:cubicBezTo>
                    <a:cubicBezTo>
                      <a:pt x="8" y="33"/>
                      <a:pt x="9" y="32"/>
                      <a:pt x="9" y="32"/>
                    </a:cubicBezTo>
                    <a:cubicBezTo>
                      <a:pt x="9" y="32"/>
                      <a:pt x="5" y="21"/>
                      <a:pt x="4" y="19"/>
                    </a:cubicBezTo>
                    <a:cubicBezTo>
                      <a:pt x="4" y="16"/>
                      <a:pt x="2" y="9"/>
                      <a:pt x="1" y="9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4"/>
                      <a:pt x="4" y="1"/>
                      <a:pt x="4" y="1"/>
                    </a:cubicBezTo>
                    <a:cubicBezTo>
                      <a:pt x="4" y="1"/>
                      <a:pt x="11" y="2"/>
                      <a:pt x="16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48626" y="6069013"/>
                <a:ext cx="188913" cy="222250"/>
              </a:xfrm>
              <a:custGeom>
                <a:avLst/>
                <a:gdLst>
                  <a:gd name="T0" fmla="*/ 5 w 5"/>
                  <a:gd name="T1" fmla="*/ 5 h 6"/>
                  <a:gd name="T2" fmla="*/ 4 w 5"/>
                  <a:gd name="T3" fmla="*/ 4 h 6"/>
                  <a:gd name="T4" fmla="*/ 3 w 5"/>
                  <a:gd name="T5" fmla="*/ 2 h 6"/>
                  <a:gd name="T6" fmla="*/ 2 w 5"/>
                  <a:gd name="T7" fmla="*/ 0 h 6"/>
                  <a:gd name="T8" fmla="*/ 2 w 5"/>
                  <a:gd name="T9" fmla="*/ 2 h 6"/>
                  <a:gd name="T10" fmla="*/ 0 w 5"/>
                  <a:gd name="T11" fmla="*/ 5 h 6"/>
                  <a:gd name="T12" fmla="*/ 0 w 5"/>
                  <a:gd name="T13" fmla="*/ 5 h 6"/>
                  <a:gd name="T14" fmla="*/ 5 w 5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5" y="5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2"/>
                      <a:pt x="2" y="2"/>
                    </a:cubicBezTo>
                    <a:cubicBezTo>
                      <a:pt x="2" y="3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96226" y="4883150"/>
                <a:ext cx="530225" cy="1482725"/>
              </a:xfrm>
              <a:custGeom>
                <a:avLst/>
                <a:gdLst>
                  <a:gd name="T0" fmla="*/ 14 w 14"/>
                  <a:gd name="T1" fmla="*/ 39 h 40"/>
                  <a:gd name="T2" fmla="*/ 14 w 14"/>
                  <a:gd name="T3" fmla="*/ 37 h 40"/>
                  <a:gd name="T4" fmla="*/ 11 w 14"/>
                  <a:gd name="T5" fmla="*/ 27 h 40"/>
                  <a:gd name="T6" fmla="*/ 14 w 14"/>
                  <a:gd name="T7" fmla="*/ 15 h 40"/>
                  <a:gd name="T8" fmla="*/ 14 w 14"/>
                  <a:gd name="T9" fmla="*/ 4 h 40"/>
                  <a:gd name="T10" fmla="*/ 14 w 14"/>
                  <a:gd name="T11" fmla="*/ 4 h 40"/>
                  <a:gd name="T12" fmla="*/ 13 w 14"/>
                  <a:gd name="T13" fmla="*/ 6 h 40"/>
                  <a:gd name="T14" fmla="*/ 14 w 14"/>
                  <a:gd name="T15" fmla="*/ 11 h 40"/>
                  <a:gd name="T16" fmla="*/ 11 w 14"/>
                  <a:gd name="T17" fmla="*/ 22 h 40"/>
                  <a:gd name="T18" fmla="*/ 10 w 14"/>
                  <a:gd name="T19" fmla="*/ 21 h 40"/>
                  <a:gd name="T20" fmla="*/ 10 w 14"/>
                  <a:gd name="T21" fmla="*/ 15 h 40"/>
                  <a:gd name="T22" fmla="*/ 9 w 14"/>
                  <a:gd name="T23" fmla="*/ 15 h 40"/>
                  <a:gd name="T24" fmla="*/ 11 w 14"/>
                  <a:gd name="T25" fmla="*/ 11 h 40"/>
                  <a:gd name="T26" fmla="*/ 9 w 14"/>
                  <a:gd name="T27" fmla="*/ 13 h 40"/>
                  <a:gd name="T28" fmla="*/ 9 w 14"/>
                  <a:gd name="T29" fmla="*/ 10 h 40"/>
                  <a:gd name="T30" fmla="*/ 10 w 14"/>
                  <a:gd name="T31" fmla="*/ 4 h 40"/>
                  <a:gd name="T32" fmla="*/ 9 w 14"/>
                  <a:gd name="T33" fmla="*/ 8 h 40"/>
                  <a:gd name="T34" fmla="*/ 7 w 14"/>
                  <a:gd name="T35" fmla="*/ 9 h 40"/>
                  <a:gd name="T36" fmla="*/ 6 w 14"/>
                  <a:gd name="T37" fmla="*/ 2 h 40"/>
                  <a:gd name="T38" fmla="*/ 3 w 14"/>
                  <a:gd name="T39" fmla="*/ 0 h 40"/>
                  <a:gd name="T40" fmla="*/ 1 w 14"/>
                  <a:gd name="T41" fmla="*/ 0 h 40"/>
                  <a:gd name="T42" fmla="*/ 0 w 14"/>
                  <a:gd name="T43" fmla="*/ 2 h 40"/>
                  <a:gd name="T44" fmla="*/ 4 w 14"/>
                  <a:gd name="T45" fmla="*/ 6 h 40"/>
                  <a:gd name="T46" fmla="*/ 5 w 14"/>
                  <a:gd name="T47" fmla="*/ 8 h 40"/>
                  <a:gd name="T48" fmla="*/ 1 w 14"/>
                  <a:gd name="T49" fmla="*/ 8 h 40"/>
                  <a:gd name="T50" fmla="*/ 6 w 14"/>
                  <a:gd name="T51" fmla="*/ 10 h 40"/>
                  <a:gd name="T52" fmla="*/ 3 w 14"/>
                  <a:gd name="T53" fmla="*/ 10 h 40"/>
                  <a:gd name="T54" fmla="*/ 7 w 14"/>
                  <a:gd name="T55" fmla="*/ 12 h 40"/>
                  <a:gd name="T56" fmla="*/ 8 w 14"/>
                  <a:gd name="T57" fmla="*/ 14 h 40"/>
                  <a:gd name="T58" fmla="*/ 11 w 14"/>
                  <a:gd name="T59" fmla="*/ 28 h 40"/>
                  <a:gd name="T60" fmla="*/ 14 w 14"/>
                  <a:gd name="T61" fmla="*/ 36 h 40"/>
                  <a:gd name="T62" fmla="*/ 10 w 14"/>
                  <a:gd name="T63" fmla="*/ 36 h 40"/>
                  <a:gd name="T64" fmla="*/ 9 w 14"/>
                  <a:gd name="T65" fmla="*/ 36 h 40"/>
                  <a:gd name="T66" fmla="*/ 9 w 14"/>
                  <a:gd name="T67" fmla="*/ 37 h 40"/>
                  <a:gd name="T68" fmla="*/ 10 w 14"/>
                  <a:gd name="T69" fmla="*/ 37 h 40"/>
                  <a:gd name="T70" fmla="*/ 10 w 14"/>
                  <a:gd name="T71" fmla="*/ 39 h 40"/>
                  <a:gd name="T72" fmla="*/ 14 w 14"/>
                  <a:gd name="T73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40">
                    <a:moveTo>
                      <a:pt x="14" y="39"/>
                    </a:moveTo>
                    <a:cubicBezTo>
                      <a:pt x="14" y="38"/>
                      <a:pt x="14" y="37"/>
                      <a:pt x="14" y="37"/>
                    </a:cubicBezTo>
                    <a:cubicBezTo>
                      <a:pt x="14" y="36"/>
                      <a:pt x="11" y="27"/>
                      <a:pt x="11" y="27"/>
                    </a:cubicBezTo>
                    <a:cubicBezTo>
                      <a:pt x="11" y="27"/>
                      <a:pt x="14" y="17"/>
                      <a:pt x="14" y="15"/>
                    </a:cubicBezTo>
                    <a:cubicBezTo>
                      <a:pt x="14" y="14"/>
                      <a:pt x="14" y="7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2" y="6"/>
                      <a:pt x="13" y="6"/>
                    </a:cubicBezTo>
                    <a:cubicBezTo>
                      <a:pt x="14" y="7"/>
                      <a:pt x="14" y="11"/>
                      <a:pt x="14" y="11"/>
                    </a:cubicBezTo>
                    <a:cubicBezTo>
                      <a:pt x="12" y="13"/>
                      <a:pt x="12" y="21"/>
                      <a:pt x="11" y="22"/>
                    </a:cubicBezTo>
                    <a:cubicBezTo>
                      <a:pt x="10" y="24"/>
                      <a:pt x="10" y="22"/>
                      <a:pt x="10" y="21"/>
                    </a:cubicBezTo>
                    <a:cubicBezTo>
                      <a:pt x="9" y="20"/>
                      <a:pt x="10" y="15"/>
                      <a:pt x="10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11" y="14"/>
                      <a:pt x="11" y="11"/>
                      <a:pt x="11" y="11"/>
                    </a:cubicBezTo>
                    <a:cubicBezTo>
                      <a:pt x="11" y="11"/>
                      <a:pt x="9" y="14"/>
                      <a:pt x="9" y="13"/>
                    </a:cubicBezTo>
                    <a:cubicBezTo>
                      <a:pt x="8" y="13"/>
                      <a:pt x="9" y="10"/>
                      <a:pt x="9" y="10"/>
                    </a:cubicBezTo>
                    <a:cubicBezTo>
                      <a:pt x="10" y="9"/>
                      <a:pt x="10" y="4"/>
                      <a:pt x="10" y="4"/>
                    </a:cubicBezTo>
                    <a:cubicBezTo>
                      <a:pt x="10" y="4"/>
                      <a:pt x="9" y="5"/>
                      <a:pt x="9" y="8"/>
                    </a:cubicBezTo>
                    <a:cubicBezTo>
                      <a:pt x="8" y="10"/>
                      <a:pt x="7" y="9"/>
                      <a:pt x="7" y="9"/>
                    </a:cubicBezTo>
                    <a:cubicBezTo>
                      <a:pt x="6" y="8"/>
                      <a:pt x="6" y="2"/>
                      <a:pt x="6" y="2"/>
                    </a:cubicBezTo>
                    <a:cubicBezTo>
                      <a:pt x="6" y="2"/>
                      <a:pt x="4" y="1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ubicBezTo>
                      <a:pt x="5" y="7"/>
                      <a:pt x="7" y="9"/>
                      <a:pt x="5" y="8"/>
                    </a:cubicBezTo>
                    <a:cubicBezTo>
                      <a:pt x="4" y="8"/>
                      <a:pt x="1" y="8"/>
                      <a:pt x="1" y="8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5" y="10"/>
                      <a:pt x="3" y="10"/>
                      <a:pt x="3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6"/>
                      <a:pt x="10" y="26"/>
                      <a:pt x="11" y="28"/>
                    </a:cubicBezTo>
                    <a:cubicBezTo>
                      <a:pt x="12" y="29"/>
                      <a:pt x="14" y="36"/>
                      <a:pt x="14" y="36"/>
                    </a:cubicBezTo>
                    <a:cubicBezTo>
                      <a:pt x="13" y="35"/>
                      <a:pt x="11" y="36"/>
                      <a:pt x="10" y="36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8" y="36"/>
                      <a:pt x="9" y="37"/>
                      <a:pt x="9" y="37"/>
                    </a:cubicBezTo>
                    <a:cubicBezTo>
                      <a:pt x="9" y="38"/>
                      <a:pt x="10" y="37"/>
                      <a:pt x="10" y="37"/>
                    </a:cubicBezTo>
                    <a:cubicBezTo>
                      <a:pt x="10" y="38"/>
                      <a:pt x="10" y="39"/>
                      <a:pt x="10" y="39"/>
                    </a:cubicBezTo>
                    <a:cubicBezTo>
                      <a:pt x="11" y="40"/>
                      <a:pt x="13" y="39"/>
                      <a:pt x="14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185276" y="3994150"/>
                <a:ext cx="265113" cy="295275"/>
              </a:xfrm>
              <a:custGeom>
                <a:avLst/>
                <a:gdLst>
                  <a:gd name="T0" fmla="*/ 1 w 7"/>
                  <a:gd name="T1" fmla="*/ 8 h 8"/>
                  <a:gd name="T2" fmla="*/ 2 w 7"/>
                  <a:gd name="T3" fmla="*/ 8 h 8"/>
                  <a:gd name="T4" fmla="*/ 5 w 7"/>
                  <a:gd name="T5" fmla="*/ 6 h 8"/>
                  <a:gd name="T6" fmla="*/ 5 w 7"/>
                  <a:gd name="T7" fmla="*/ 4 h 8"/>
                  <a:gd name="T8" fmla="*/ 6 w 7"/>
                  <a:gd name="T9" fmla="*/ 2 h 8"/>
                  <a:gd name="T10" fmla="*/ 5 w 7"/>
                  <a:gd name="T11" fmla="*/ 3 h 8"/>
                  <a:gd name="T12" fmla="*/ 5 w 7"/>
                  <a:gd name="T13" fmla="*/ 2 h 8"/>
                  <a:gd name="T14" fmla="*/ 6 w 7"/>
                  <a:gd name="T15" fmla="*/ 0 h 8"/>
                  <a:gd name="T16" fmla="*/ 6 w 7"/>
                  <a:gd name="T17" fmla="*/ 0 h 8"/>
                  <a:gd name="T18" fmla="*/ 5 w 7"/>
                  <a:gd name="T19" fmla="*/ 0 h 8"/>
                  <a:gd name="T20" fmla="*/ 4 w 7"/>
                  <a:gd name="T21" fmla="*/ 1 h 8"/>
                  <a:gd name="T22" fmla="*/ 3 w 7"/>
                  <a:gd name="T23" fmla="*/ 3 h 8"/>
                  <a:gd name="T24" fmla="*/ 1 w 7"/>
                  <a:gd name="T25" fmla="*/ 5 h 8"/>
                  <a:gd name="T26" fmla="*/ 0 w 7"/>
                  <a:gd name="T27" fmla="*/ 6 h 8"/>
                  <a:gd name="T28" fmla="*/ 1 w 7"/>
                  <a:gd name="T2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3" y="3"/>
                    </a:cubicBezTo>
                    <a:cubicBezTo>
                      <a:pt x="3" y="4"/>
                      <a:pt x="2" y="4"/>
                      <a:pt x="1" y="5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1" y="8"/>
                    </a:cubicBezTo>
                    <a:close/>
                  </a:path>
                </a:pathLst>
              </a:custGeom>
              <a:solidFill>
                <a:srgbClr val="F1B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34326" y="4105275"/>
                <a:ext cx="114300" cy="147638"/>
              </a:xfrm>
              <a:custGeom>
                <a:avLst/>
                <a:gdLst>
                  <a:gd name="T0" fmla="*/ 0 w 72"/>
                  <a:gd name="T1" fmla="*/ 70 h 93"/>
                  <a:gd name="T2" fmla="*/ 72 w 72"/>
                  <a:gd name="T3" fmla="*/ 0 h 93"/>
                  <a:gd name="T4" fmla="*/ 0 w 72"/>
                  <a:gd name="T5" fmla="*/ 93 h 93"/>
                  <a:gd name="T6" fmla="*/ 0 w 72"/>
                  <a:gd name="T7" fmla="*/ 7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93">
                    <a:moveTo>
                      <a:pt x="0" y="70"/>
                    </a:moveTo>
                    <a:lnTo>
                      <a:pt x="72" y="0"/>
                    </a:lnTo>
                    <a:lnTo>
                      <a:pt x="0" y="93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23238" y="4141788"/>
                <a:ext cx="303213" cy="704850"/>
              </a:xfrm>
              <a:custGeom>
                <a:avLst/>
                <a:gdLst>
                  <a:gd name="T0" fmla="*/ 0 w 8"/>
                  <a:gd name="T1" fmla="*/ 0 h 19"/>
                  <a:gd name="T2" fmla="*/ 3 w 8"/>
                  <a:gd name="T3" fmla="*/ 2 h 19"/>
                  <a:gd name="T4" fmla="*/ 5 w 8"/>
                  <a:gd name="T5" fmla="*/ 10 h 19"/>
                  <a:gd name="T6" fmla="*/ 8 w 8"/>
                  <a:gd name="T7" fmla="*/ 18 h 19"/>
                  <a:gd name="T8" fmla="*/ 2 w 8"/>
                  <a:gd name="T9" fmla="*/ 18 h 19"/>
                  <a:gd name="T10" fmla="*/ 5 w 8"/>
                  <a:gd name="T11" fmla="*/ 16 h 19"/>
                  <a:gd name="T12" fmla="*/ 2 w 8"/>
                  <a:gd name="T13" fmla="*/ 12 h 19"/>
                  <a:gd name="T14" fmla="*/ 3 w 8"/>
                  <a:gd name="T15" fmla="*/ 10 h 19"/>
                  <a:gd name="T16" fmla="*/ 2 w 8"/>
                  <a:gd name="T17" fmla="*/ 3 h 19"/>
                  <a:gd name="T18" fmla="*/ 0 w 8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3" y="19"/>
                      <a:pt x="2" y="18"/>
                    </a:cubicBezTo>
                    <a:cubicBezTo>
                      <a:pt x="2" y="18"/>
                      <a:pt x="5" y="19"/>
                      <a:pt x="5" y="16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2"/>
                      <a:pt x="3" y="12"/>
                      <a:pt x="3" y="10"/>
                    </a:cubicBezTo>
                    <a:cubicBezTo>
                      <a:pt x="3" y="8"/>
                      <a:pt x="2" y="3"/>
                      <a:pt x="2" y="3"/>
                    </a:cubicBezTo>
                    <a:cubicBezTo>
                      <a:pt x="2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93013" y="4030663"/>
                <a:ext cx="379413" cy="1111250"/>
              </a:xfrm>
              <a:custGeom>
                <a:avLst/>
                <a:gdLst>
                  <a:gd name="T0" fmla="*/ 5 w 10"/>
                  <a:gd name="T1" fmla="*/ 30 h 30"/>
                  <a:gd name="T2" fmla="*/ 7 w 10"/>
                  <a:gd name="T3" fmla="*/ 27 h 30"/>
                  <a:gd name="T4" fmla="*/ 10 w 10"/>
                  <a:gd name="T5" fmla="*/ 16 h 30"/>
                  <a:gd name="T6" fmla="*/ 10 w 10"/>
                  <a:gd name="T7" fmla="*/ 0 h 30"/>
                  <a:gd name="T8" fmla="*/ 9 w 10"/>
                  <a:gd name="T9" fmla="*/ 2 h 30"/>
                  <a:gd name="T10" fmla="*/ 3 w 10"/>
                  <a:gd name="T11" fmla="*/ 4 h 30"/>
                  <a:gd name="T12" fmla="*/ 0 w 10"/>
                  <a:gd name="T13" fmla="*/ 17 h 30"/>
                  <a:gd name="T14" fmla="*/ 1 w 10"/>
                  <a:gd name="T15" fmla="*/ 22 h 30"/>
                  <a:gd name="T16" fmla="*/ 5 w 10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30">
                    <a:moveTo>
                      <a:pt x="5" y="30"/>
                    </a:moveTo>
                    <a:cubicBezTo>
                      <a:pt x="5" y="30"/>
                      <a:pt x="5" y="28"/>
                      <a:pt x="7" y="27"/>
                    </a:cubicBezTo>
                    <a:cubicBezTo>
                      <a:pt x="7" y="27"/>
                      <a:pt x="10" y="21"/>
                      <a:pt x="10" y="16"/>
                    </a:cubicBezTo>
                    <a:cubicBezTo>
                      <a:pt x="10" y="10"/>
                      <a:pt x="10" y="2"/>
                      <a:pt x="10" y="0"/>
                    </a:cubicBezTo>
                    <a:cubicBezTo>
                      <a:pt x="10" y="0"/>
                      <a:pt x="10" y="1"/>
                      <a:pt x="9" y="2"/>
                    </a:cubicBezTo>
                    <a:cubicBezTo>
                      <a:pt x="9" y="2"/>
                      <a:pt x="4" y="3"/>
                      <a:pt x="3" y="4"/>
                    </a:cubicBezTo>
                    <a:cubicBezTo>
                      <a:pt x="3" y="4"/>
                      <a:pt x="1" y="8"/>
                      <a:pt x="0" y="17"/>
                    </a:cubicBezTo>
                    <a:cubicBezTo>
                      <a:pt x="0" y="17"/>
                      <a:pt x="1" y="22"/>
                      <a:pt x="1" y="22"/>
                    </a:cubicBezTo>
                    <a:cubicBezTo>
                      <a:pt x="2" y="23"/>
                      <a:pt x="3" y="27"/>
                      <a:pt x="5" y="30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23376" y="3994150"/>
                <a:ext cx="227013" cy="295275"/>
              </a:xfrm>
              <a:custGeom>
                <a:avLst/>
                <a:gdLst>
                  <a:gd name="T0" fmla="*/ 5 w 6"/>
                  <a:gd name="T1" fmla="*/ 0 h 8"/>
                  <a:gd name="T2" fmla="*/ 5 w 6"/>
                  <a:gd name="T3" fmla="*/ 0 h 8"/>
                  <a:gd name="T4" fmla="*/ 4 w 6"/>
                  <a:gd name="T5" fmla="*/ 2 h 8"/>
                  <a:gd name="T6" fmla="*/ 4 w 6"/>
                  <a:gd name="T7" fmla="*/ 3 h 8"/>
                  <a:gd name="T8" fmla="*/ 5 w 6"/>
                  <a:gd name="T9" fmla="*/ 3 h 8"/>
                  <a:gd name="T10" fmla="*/ 3 w 6"/>
                  <a:gd name="T11" fmla="*/ 5 h 8"/>
                  <a:gd name="T12" fmla="*/ 1 w 6"/>
                  <a:gd name="T13" fmla="*/ 7 h 8"/>
                  <a:gd name="T14" fmla="*/ 0 w 6"/>
                  <a:gd name="T15" fmla="*/ 7 h 8"/>
                  <a:gd name="T16" fmla="*/ 0 w 6"/>
                  <a:gd name="T17" fmla="*/ 8 h 8"/>
                  <a:gd name="T18" fmla="*/ 0 w 6"/>
                  <a:gd name="T19" fmla="*/ 8 h 8"/>
                  <a:gd name="T20" fmla="*/ 1 w 6"/>
                  <a:gd name="T21" fmla="*/ 8 h 8"/>
                  <a:gd name="T22" fmla="*/ 4 w 6"/>
                  <a:gd name="T23" fmla="*/ 6 h 8"/>
                  <a:gd name="T24" fmla="*/ 4 w 6"/>
                  <a:gd name="T25" fmla="*/ 4 h 8"/>
                  <a:gd name="T26" fmla="*/ 5 w 6"/>
                  <a:gd name="T27" fmla="*/ 2 h 8"/>
                  <a:gd name="T28" fmla="*/ 4 w 6"/>
                  <a:gd name="T29" fmla="*/ 3 h 8"/>
                  <a:gd name="T30" fmla="*/ 4 w 6"/>
                  <a:gd name="T31" fmla="*/ 2 h 8"/>
                  <a:gd name="T32" fmla="*/ 5 w 6"/>
                  <a:gd name="T3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8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3" y="6"/>
                      <a:pt x="1" y="7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8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E99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34326" y="4846638"/>
                <a:ext cx="455613" cy="111125"/>
              </a:xfrm>
              <a:custGeom>
                <a:avLst/>
                <a:gdLst>
                  <a:gd name="T0" fmla="*/ 11 w 12"/>
                  <a:gd name="T1" fmla="*/ 0 h 3"/>
                  <a:gd name="T2" fmla="*/ 0 w 12"/>
                  <a:gd name="T3" fmla="*/ 1 h 3"/>
                  <a:gd name="T4" fmla="*/ 0 w 12"/>
                  <a:gd name="T5" fmla="*/ 2 h 3"/>
                  <a:gd name="T6" fmla="*/ 12 w 12"/>
                  <a:gd name="T7" fmla="*/ 1 h 3"/>
                  <a:gd name="T8" fmla="*/ 11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1" y="0"/>
                    </a:moveTo>
                    <a:cubicBezTo>
                      <a:pt x="7" y="2"/>
                      <a:pt x="3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7" y="3"/>
                      <a:pt x="12" y="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58126" y="4141788"/>
                <a:ext cx="114300" cy="592138"/>
              </a:xfrm>
              <a:custGeom>
                <a:avLst/>
                <a:gdLst>
                  <a:gd name="T0" fmla="*/ 2 w 3"/>
                  <a:gd name="T1" fmla="*/ 16 h 16"/>
                  <a:gd name="T2" fmla="*/ 3 w 3"/>
                  <a:gd name="T3" fmla="*/ 13 h 16"/>
                  <a:gd name="T4" fmla="*/ 3 w 3"/>
                  <a:gd name="T5" fmla="*/ 12 h 16"/>
                  <a:gd name="T6" fmla="*/ 0 w 3"/>
                  <a:gd name="T7" fmla="*/ 2 h 16"/>
                  <a:gd name="T8" fmla="*/ 1 w 3"/>
                  <a:gd name="T9" fmla="*/ 2 h 16"/>
                  <a:gd name="T10" fmla="*/ 0 w 3"/>
                  <a:gd name="T11" fmla="*/ 0 h 16"/>
                  <a:gd name="T12" fmla="*/ 1 w 3"/>
                  <a:gd name="T13" fmla="*/ 1 h 16"/>
                  <a:gd name="T14" fmla="*/ 0 w 3"/>
                  <a:gd name="T15" fmla="*/ 2 h 16"/>
                  <a:gd name="T16" fmla="*/ 2 w 3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6">
                    <a:moveTo>
                      <a:pt x="2" y="16"/>
                    </a:moveTo>
                    <a:cubicBezTo>
                      <a:pt x="3" y="15"/>
                      <a:pt x="3" y="14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2" y="8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8"/>
                      <a:pt x="2" y="14"/>
                      <a:pt x="2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185276" y="4178300"/>
                <a:ext cx="76200" cy="149225"/>
              </a:xfrm>
              <a:custGeom>
                <a:avLst/>
                <a:gdLst>
                  <a:gd name="T0" fmla="*/ 1 w 2"/>
                  <a:gd name="T1" fmla="*/ 0 h 4"/>
                  <a:gd name="T2" fmla="*/ 0 w 2"/>
                  <a:gd name="T3" fmla="*/ 1 h 4"/>
                  <a:gd name="T4" fmla="*/ 1 w 2"/>
                  <a:gd name="T5" fmla="*/ 4 h 4"/>
                  <a:gd name="T6" fmla="*/ 1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58126" y="4438650"/>
                <a:ext cx="0" cy="73025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31113" y="4216400"/>
                <a:ext cx="265113" cy="814388"/>
              </a:xfrm>
              <a:custGeom>
                <a:avLst/>
                <a:gdLst>
                  <a:gd name="T0" fmla="*/ 7 w 7"/>
                  <a:gd name="T1" fmla="*/ 21 h 22"/>
                  <a:gd name="T2" fmla="*/ 6 w 7"/>
                  <a:gd name="T3" fmla="*/ 16 h 22"/>
                  <a:gd name="T4" fmla="*/ 6 w 7"/>
                  <a:gd name="T5" fmla="*/ 8 h 22"/>
                  <a:gd name="T6" fmla="*/ 5 w 7"/>
                  <a:gd name="T7" fmla="*/ 14 h 22"/>
                  <a:gd name="T8" fmla="*/ 5 w 7"/>
                  <a:gd name="T9" fmla="*/ 6 h 22"/>
                  <a:gd name="T10" fmla="*/ 5 w 7"/>
                  <a:gd name="T11" fmla="*/ 16 h 22"/>
                  <a:gd name="T12" fmla="*/ 3 w 7"/>
                  <a:gd name="T13" fmla="*/ 10 h 22"/>
                  <a:gd name="T14" fmla="*/ 2 w 7"/>
                  <a:gd name="T15" fmla="*/ 0 h 22"/>
                  <a:gd name="T16" fmla="*/ 2 w 7"/>
                  <a:gd name="T17" fmla="*/ 9 h 22"/>
                  <a:gd name="T18" fmla="*/ 0 w 7"/>
                  <a:gd name="T19" fmla="*/ 7 h 22"/>
                  <a:gd name="T20" fmla="*/ 2 w 7"/>
                  <a:gd name="T21" fmla="*/ 10 h 22"/>
                  <a:gd name="T22" fmla="*/ 2 w 7"/>
                  <a:gd name="T23" fmla="*/ 11 h 22"/>
                  <a:gd name="T24" fmla="*/ 2 w 7"/>
                  <a:gd name="T25" fmla="*/ 12 h 22"/>
                  <a:gd name="T26" fmla="*/ 1 w 7"/>
                  <a:gd name="T27" fmla="*/ 13 h 22"/>
                  <a:gd name="T28" fmla="*/ 3 w 7"/>
                  <a:gd name="T29" fmla="*/ 13 h 22"/>
                  <a:gd name="T30" fmla="*/ 1 w 7"/>
                  <a:gd name="T31" fmla="*/ 13 h 22"/>
                  <a:gd name="T32" fmla="*/ 3 w 7"/>
                  <a:gd name="T33" fmla="*/ 15 h 22"/>
                  <a:gd name="T34" fmla="*/ 6 w 7"/>
                  <a:gd name="T35" fmla="*/ 22 h 22"/>
                  <a:gd name="T36" fmla="*/ 7 w 7"/>
                  <a:gd name="T37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22">
                    <a:moveTo>
                      <a:pt x="7" y="21"/>
                    </a:moveTo>
                    <a:cubicBezTo>
                      <a:pt x="6" y="19"/>
                      <a:pt x="6" y="16"/>
                      <a:pt x="6" y="16"/>
                    </a:cubicBezTo>
                    <a:cubicBezTo>
                      <a:pt x="6" y="13"/>
                      <a:pt x="6" y="10"/>
                      <a:pt x="6" y="8"/>
                    </a:cubicBezTo>
                    <a:cubicBezTo>
                      <a:pt x="6" y="10"/>
                      <a:pt x="5" y="14"/>
                      <a:pt x="5" y="14"/>
                    </a:cubicBezTo>
                    <a:cubicBezTo>
                      <a:pt x="5" y="12"/>
                      <a:pt x="5" y="6"/>
                      <a:pt x="5" y="6"/>
                    </a:cubicBezTo>
                    <a:cubicBezTo>
                      <a:pt x="5" y="6"/>
                      <a:pt x="5" y="16"/>
                      <a:pt x="5" y="16"/>
                    </a:cubicBezTo>
                    <a:cubicBezTo>
                      <a:pt x="4" y="14"/>
                      <a:pt x="3" y="10"/>
                      <a:pt x="3" y="10"/>
                    </a:cubicBezTo>
                    <a:cubicBezTo>
                      <a:pt x="4" y="7"/>
                      <a:pt x="2" y="0"/>
                      <a:pt x="2" y="0"/>
                    </a:cubicBezTo>
                    <a:cubicBezTo>
                      <a:pt x="2" y="0"/>
                      <a:pt x="3" y="9"/>
                      <a:pt x="2" y="9"/>
                    </a:cubicBezTo>
                    <a:cubicBezTo>
                      <a:pt x="1" y="10"/>
                      <a:pt x="0" y="7"/>
                      <a:pt x="0" y="7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2" y="13"/>
                      <a:pt x="3" y="14"/>
                      <a:pt x="3" y="15"/>
                    </a:cubicBezTo>
                    <a:cubicBezTo>
                      <a:pt x="4" y="15"/>
                      <a:pt x="5" y="19"/>
                      <a:pt x="6" y="22"/>
                    </a:cubicBezTo>
                    <a:cubicBezTo>
                      <a:pt x="6" y="22"/>
                      <a:pt x="7" y="21"/>
                      <a:pt x="7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99438" y="4067175"/>
                <a:ext cx="1062038" cy="1185863"/>
              </a:xfrm>
              <a:custGeom>
                <a:avLst/>
                <a:gdLst>
                  <a:gd name="T0" fmla="*/ 0 w 28"/>
                  <a:gd name="T1" fmla="*/ 1 h 32"/>
                  <a:gd name="T2" fmla="*/ 1 w 28"/>
                  <a:gd name="T3" fmla="*/ 13 h 32"/>
                  <a:gd name="T4" fmla="*/ 10 w 28"/>
                  <a:gd name="T5" fmla="*/ 32 h 32"/>
                  <a:gd name="T6" fmla="*/ 12 w 28"/>
                  <a:gd name="T7" fmla="*/ 30 h 32"/>
                  <a:gd name="T8" fmla="*/ 9 w 28"/>
                  <a:gd name="T9" fmla="*/ 15 h 32"/>
                  <a:gd name="T10" fmla="*/ 9 w 28"/>
                  <a:gd name="T11" fmla="*/ 9 h 32"/>
                  <a:gd name="T12" fmla="*/ 14 w 28"/>
                  <a:gd name="T13" fmla="*/ 9 h 32"/>
                  <a:gd name="T14" fmla="*/ 15 w 28"/>
                  <a:gd name="T15" fmla="*/ 10 h 32"/>
                  <a:gd name="T16" fmla="*/ 20 w 28"/>
                  <a:gd name="T17" fmla="*/ 9 h 32"/>
                  <a:gd name="T18" fmla="*/ 28 w 28"/>
                  <a:gd name="T19" fmla="*/ 8 h 32"/>
                  <a:gd name="T20" fmla="*/ 27 w 28"/>
                  <a:gd name="T21" fmla="*/ 4 h 32"/>
                  <a:gd name="T22" fmla="*/ 15 w 28"/>
                  <a:gd name="T23" fmla="*/ 4 h 32"/>
                  <a:gd name="T24" fmla="*/ 11 w 28"/>
                  <a:gd name="T25" fmla="*/ 4 h 32"/>
                  <a:gd name="T26" fmla="*/ 10 w 28"/>
                  <a:gd name="T27" fmla="*/ 4 h 32"/>
                  <a:gd name="T28" fmla="*/ 9 w 28"/>
                  <a:gd name="T29" fmla="*/ 3 h 32"/>
                  <a:gd name="T30" fmla="*/ 8 w 28"/>
                  <a:gd name="T31" fmla="*/ 3 h 32"/>
                  <a:gd name="T32" fmla="*/ 7 w 28"/>
                  <a:gd name="T33" fmla="*/ 1 h 32"/>
                  <a:gd name="T34" fmla="*/ 3 w 28"/>
                  <a:gd name="T35" fmla="*/ 0 h 32"/>
                  <a:gd name="T36" fmla="*/ 1 w 28"/>
                  <a:gd name="T37" fmla="*/ 0 h 32"/>
                  <a:gd name="T38" fmla="*/ 0 w 28"/>
                  <a:gd name="T3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32">
                    <a:moveTo>
                      <a:pt x="0" y="1"/>
                    </a:moveTo>
                    <a:cubicBezTo>
                      <a:pt x="0" y="1"/>
                      <a:pt x="0" y="9"/>
                      <a:pt x="1" y="13"/>
                    </a:cubicBezTo>
                    <a:cubicBezTo>
                      <a:pt x="1" y="13"/>
                      <a:pt x="5" y="29"/>
                      <a:pt x="10" y="32"/>
                    </a:cubicBezTo>
                    <a:cubicBezTo>
                      <a:pt x="10" y="32"/>
                      <a:pt x="12" y="31"/>
                      <a:pt x="12" y="30"/>
                    </a:cubicBezTo>
                    <a:cubicBezTo>
                      <a:pt x="12" y="30"/>
                      <a:pt x="9" y="16"/>
                      <a:pt x="9" y="15"/>
                    </a:cubicBezTo>
                    <a:cubicBezTo>
                      <a:pt x="9" y="14"/>
                      <a:pt x="9" y="9"/>
                      <a:pt x="9" y="9"/>
                    </a:cubicBezTo>
                    <a:cubicBezTo>
                      <a:pt x="9" y="9"/>
                      <a:pt x="13" y="9"/>
                      <a:pt x="14" y="9"/>
                    </a:cubicBezTo>
                    <a:cubicBezTo>
                      <a:pt x="14" y="9"/>
                      <a:pt x="14" y="10"/>
                      <a:pt x="15" y="10"/>
                    </a:cubicBezTo>
                    <a:cubicBezTo>
                      <a:pt x="16" y="10"/>
                      <a:pt x="19" y="9"/>
                      <a:pt x="20" y="9"/>
                    </a:cubicBezTo>
                    <a:cubicBezTo>
                      <a:pt x="21" y="9"/>
                      <a:pt x="27" y="8"/>
                      <a:pt x="28" y="8"/>
                    </a:cubicBezTo>
                    <a:cubicBezTo>
                      <a:pt x="28" y="7"/>
                      <a:pt x="27" y="4"/>
                      <a:pt x="27" y="4"/>
                    </a:cubicBezTo>
                    <a:cubicBezTo>
                      <a:pt x="27" y="3"/>
                      <a:pt x="17" y="4"/>
                      <a:pt x="15" y="4"/>
                    </a:cubicBezTo>
                    <a:cubicBezTo>
                      <a:pt x="15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8" y="1"/>
                      <a:pt x="7" y="1"/>
                    </a:cubicBezTo>
                    <a:cubicBezTo>
                      <a:pt x="6" y="0"/>
                      <a:pt x="4" y="1"/>
                      <a:pt x="3" y="0"/>
                    </a:cubicBezTo>
                    <a:cubicBezTo>
                      <a:pt x="3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99438" y="4067175"/>
                <a:ext cx="1023938" cy="1112838"/>
              </a:xfrm>
              <a:custGeom>
                <a:avLst/>
                <a:gdLst>
                  <a:gd name="T0" fmla="*/ 26 w 27"/>
                  <a:gd name="T1" fmla="*/ 4 h 30"/>
                  <a:gd name="T2" fmla="*/ 16 w 27"/>
                  <a:gd name="T3" fmla="*/ 5 h 30"/>
                  <a:gd name="T4" fmla="*/ 11 w 27"/>
                  <a:gd name="T5" fmla="*/ 8 h 30"/>
                  <a:gd name="T6" fmla="*/ 14 w 27"/>
                  <a:gd name="T7" fmla="*/ 5 h 30"/>
                  <a:gd name="T8" fmla="*/ 10 w 27"/>
                  <a:gd name="T9" fmla="*/ 8 h 30"/>
                  <a:gd name="T10" fmla="*/ 12 w 27"/>
                  <a:gd name="T11" fmla="*/ 5 h 30"/>
                  <a:gd name="T12" fmla="*/ 9 w 27"/>
                  <a:gd name="T13" fmla="*/ 8 h 30"/>
                  <a:gd name="T14" fmla="*/ 10 w 27"/>
                  <a:gd name="T15" fmla="*/ 5 h 30"/>
                  <a:gd name="T16" fmla="*/ 10 w 27"/>
                  <a:gd name="T17" fmla="*/ 5 h 30"/>
                  <a:gd name="T18" fmla="*/ 9 w 27"/>
                  <a:gd name="T19" fmla="*/ 5 h 30"/>
                  <a:gd name="T20" fmla="*/ 8 w 27"/>
                  <a:gd name="T21" fmla="*/ 7 h 30"/>
                  <a:gd name="T22" fmla="*/ 9 w 27"/>
                  <a:gd name="T23" fmla="*/ 4 h 30"/>
                  <a:gd name="T24" fmla="*/ 8 w 27"/>
                  <a:gd name="T25" fmla="*/ 6 h 30"/>
                  <a:gd name="T26" fmla="*/ 8 w 27"/>
                  <a:gd name="T27" fmla="*/ 6 h 30"/>
                  <a:gd name="T28" fmla="*/ 7 w 27"/>
                  <a:gd name="T29" fmla="*/ 1 h 30"/>
                  <a:gd name="T30" fmla="*/ 7 w 27"/>
                  <a:gd name="T31" fmla="*/ 1 h 30"/>
                  <a:gd name="T32" fmla="*/ 5 w 27"/>
                  <a:gd name="T33" fmla="*/ 1 h 30"/>
                  <a:gd name="T34" fmla="*/ 5 w 27"/>
                  <a:gd name="T35" fmla="*/ 1 h 30"/>
                  <a:gd name="T36" fmla="*/ 3 w 27"/>
                  <a:gd name="T37" fmla="*/ 1 h 30"/>
                  <a:gd name="T38" fmla="*/ 5 w 27"/>
                  <a:gd name="T39" fmla="*/ 2 h 30"/>
                  <a:gd name="T40" fmla="*/ 1 w 27"/>
                  <a:gd name="T41" fmla="*/ 0 h 30"/>
                  <a:gd name="T42" fmla="*/ 0 w 27"/>
                  <a:gd name="T43" fmla="*/ 1 h 30"/>
                  <a:gd name="T44" fmla="*/ 0 w 27"/>
                  <a:gd name="T45" fmla="*/ 1 h 30"/>
                  <a:gd name="T46" fmla="*/ 2 w 27"/>
                  <a:gd name="T47" fmla="*/ 3 h 30"/>
                  <a:gd name="T48" fmla="*/ 1 w 27"/>
                  <a:gd name="T49" fmla="*/ 8 h 30"/>
                  <a:gd name="T50" fmla="*/ 1 w 27"/>
                  <a:gd name="T51" fmla="*/ 12 h 30"/>
                  <a:gd name="T52" fmla="*/ 1 w 27"/>
                  <a:gd name="T53" fmla="*/ 13 h 30"/>
                  <a:gd name="T54" fmla="*/ 1 w 27"/>
                  <a:gd name="T55" fmla="*/ 15 h 30"/>
                  <a:gd name="T56" fmla="*/ 2 w 27"/>
                  <a:gd name="T57" fmla="*/ 9 h 30"/>
                  <a:gd name="T58" fmla="*/ 3 w 27"/>
                  <a:gd name="T59" fmla="*/ 3 h 30"/>
                  <a:gd name="T60" fmla="*/ 3 w 27"/>
                  <a:gd name="T61" fmla="*/ 9 h 30"/>
                  <a:gd name="T62" fmla="*/ 3 w 27"/>
                  <a:gd name="T63" fmla="*/ 15 h 30"/>
                  <a:gd name="T64" fmla="*/ 8 w 27"/>
                  <a:gd name="T65" fmla="*/ 27 h 30"/>
                  <a:gd name="T66" fmla="*/ 10 w 27"/>
                  <a:gd name="T67" fmla="*/ 30 h 30"/>
                  <a:gd name="T68" fmla="*/ 9 w 27"/>
                  <a:gd name="T69" fmla="*/ 18 h 30"/>
                  <a:gd name="T70" fmla="*/ 8 w 27"/>
                  <a:gd name="T71" fmla="*/ 9 h 30"/>
                  <a:gd name="T72" fmla="*/ 12 w 27"/>
                  <a:gd name="T73" fmla="*/ 8 h 30"/>
                  <a:gd name="T74" fmla="*/ 15 w 27"/>
                  <a:gd name="T75" fmla="*/ 8 h 30"/>
                  <a:gd name="T76" fmla="*/ 15 w 27"/>
                  <a:gd name="T77" fmla="*/ 9 h 30"/>
                  <a:gd name="T78" fmla="*/ 18 w 27"/>
                  <a:gd name="T79" fmla="*/ 8 h 30"/>
                  <a:gd name="T80" fmla="*/ 27 w 27"/>
                  <a:gd name="T81" fmla="*/ 7 h 30"/>
                  <a:gd name="T82" fmla="*/ 26 w 27"/>
                  <a:gd name="T83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30">
                    <a:moveTo>
                      <a:pt x="26" y="4"/>
                    </a:moveTo>
                    <a:cubicBezTo>
                      <a:pt x="25" y="3"/>
                      <a:pt x="16" y="5"/>
                      <a:pt x="16" y="5"/>
                    </a:cubicBezTo>
                    <a:cubicBezTo>
                      <a:pt x="16" y="5"/>
                      <a:pt x="12" y="8"/>
                      <a:pt x="11" y="8"/>
                    </a:cubicBezTo>
                    <a:cubicBezTo>
                      <a:pt x="11" y="8"/>
                      <a:pt x="15" y="6"/>
                      <a:pt x="14" y="5"/>
                    </a:cubicBezTo>
                    <a:cubicBezTo>
                      <a:pt x="13" y="4"/>
                      <a:pt x="10" y="8"/>
                      <a:pt x="10" y="8"/>
                    </a:cubicBezTo>
                    <a:cubicBezTo>
                      <a:pt x="10" y="8"/>
                      <a:pt x="11" y="6"/>
                      <a:pt x="12" y="5"/>
                    </a:cubicBezTo>
                    <a:cubicBezTo>
                      <a:pt x="12" y="5"/>
                      <a:pt x="11" y="4"/>
                      <a:pt x="9" y="8"/>
                    </a:cubicBezTo>
                    <a:cubicBezTo>
                      <a:pt x="9" y="8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4"/>
                      <a:pt x="10" y="4"/>
                      <a:pt x="9" y="5"/>
                    </a:cubicBezTo>
                    <a:cubicBezTo>
                      <a:pt x="9" y="5"/>
                      <a:pt x="8" y="7"/>
                      <a:pt x="8" y="7"/>
                    </a:cubicBezTo>
                    <a:cubicBezTo>
                      <a:pt x="8" y="7"/>
                      <a:pt x="8" y="5"/>
                      <a:pt x="9" y="4"/>
                    </a:cubicBezTo>
                    <a:cubicBezTo>
                      <a:pt x="9" y="4"/>
                      <a:pt x="8" y="4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8"/>
                      <a:pt x="6" y="3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1"/>
                      <a:pt x="3" y="1"/>
                    </a:cubicBezTo>
                    <a:cubicBezTo>
                      <a:pt x="4" y="1"/>
                      <a:pt x="4" y="2"/>
                      <a:pt x="5" y="2"/>
                    </a:cubicBezTo>
                    <a:cubicBezTo>
                      <a:pt x="5" y="2"/>
                      <a:pt x="2" y="2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8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15"/>
                      <a:pt x="3" y="15"/>
                    </a:cubicBezTo>
                    <a:cubicBezTo>
                      <a:pt x="4" y="16"/>
                      <a:pt x="7" y="26"/>
                      <a:pt x="8" y="27"/>
                    </a:cubicBezTo>
                    <a:cubicBezTo>
                      <a:pt x="8" y="27"/>
                      <a:pt x="10" y="30"/>
                      <a:pt x="10" y="30"/>
                    </a:cubicBezTo>
                    <a:cubicBezTo>
                      <a:pt x="10" y="30"/>
                      <a:pt x="9" y="19"/>
                      <a:pt x="9" y="18"/>
                    </a:cubicBezTo>
                    <a:cubicBezTo>
                      <a:pt x="9" y="18"/>
                      <a:pt x="8" y="9"/>
                      <a:pt x="8" y="9"/>
                    </a:cubicBezTo>
                    <a:cubicBezTo>
                      <a:pt x="8" y="9"/>
                      <a:pt x="12" y="8"/>
                      <a:pt x="12" y="8"/>
                    </a:cubicBezTo>
                    <a:cubicBezTo>
                      <a:pt x="12" y="8"/>
                      <a:pt x="15" y="8"/>
                      <a:pt x="15" y="8"/>
                    </a:cubicBezTo>
                    <a:cubicBezTo>
                      <a:pt x="15" y="8"/>
                      <a:pt x="14" y="8"/>
                      <a:pt x="15" y="9"/>
                    </a:cubicBezTo>
                    <a:cubicBezTo>
                      <a:pt x="15" y="9"/>
                      <a:pt x="17" y="9"/>
                      <a:pt x="18" y="8"/>
                    </a:cubicBezTo>
                    <a:cubicBezTo>
                      <a:pt x="19" y="8"/>
                      <a:pt x="27" y="7"/>
                      <a:pt x="27" y="7"/>
                    </a:cubicBezTo>
                    <a:cubicBezTo>
                      <a:pt x="27" y="7"/>
                      <a:pt x="27" y="4"/>
                      <a:pt x="26" y="4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23238" y="6216650"/>
                <a:ext cx="341313" cy="371475"/>
              </a:xfrm>
              <a:custGeom>
                <a:avLst/>
                <a:gdLst>
                  <a:gd name="T0" fmla="*/ 4 w 9"/>
                  <a:gd name="T1" fmla="*/ 2 h 10"/>
                  <a:gd name="T2" fmla="*/ 3 w 9"/>
                  <a:gd name="T3" fmla="*/ 4 h 10"/>
                  <a:gd name="T4" fmla="*/ 1 w 9"/>
                  <a:gd name="T5" fmla="*/ 9 h 10"/>
                  <a:gd name="T6" fmla="*/ 4 w 9"/>
                  <a:gd name="T7" fmla="*/ 9 h 10"/>
                  <a:gd name="T8" fmla="*/ 7 w 9"/>
                  <a:gd name="T9" fmla="*/ 6 h 10"/>
                  <a:gd name="T10" fmla="*/ 8 w 9"/>
                  <a:gd name="T11" fmla="*/ 5 h 10"/>
                  <a:gd name="T12" fmla="*/ 8 w 9"/>
                  <a:gd name="T13" fmla="*/ 2 h 10"/>
                  <a:gd name="T14" fmla="*/ 4 w 9"/>
                  <a:gd name="T1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2"/>
                    </a:moveTo>
                    <a:cubicBezTo>
                      <a:pt x="4" y="2"/>
                      <a:pt x="3" y="4"/>
                      <a:pt x="3" y="4"/>
                    </a:cubicBezTo>
                    <a:cubicBezTo>
                      <a:pt x="2" y="5"/>
                      <a:pt x="0" y="7"/>
                      <a:pt x="1" y="9"/>
                    </a:cubicBezTo>
                    <a:cubicBezTo>
                      <a:pt x="1" y="9"/>
                      <a:pt x="3" y="10"/>
                      <a:pt x="4" y="9"/>
                    </a:cubicBezTo>
                    <a:cubicBezTo>
                      <a:pt x="6" y="8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9" y="4"/>
                      <a:pt x="9" y="3"/>
                      <a:pt x="8" y="2"/>
                    </a:cubicBezTo>
                    <a:cubicBezTo>
                      <a:pt x="8" y="0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0526" y="6216650"/>
                <a:ext cx="227013" cy="296863"/>
              </a:xfrm>
              <a:custGeom>
                <a:avLst/>
                <a:gdLst>
                  <a:gd name="T0" fmla="*/ 2 w 6"/>
                  <a:gd name="T1" fmla="*/ 1 h 8"/>
                  <a:gd name="T2" fmla="*/ 1 w 6"/>
                  <a:gd name="T3" fmla="*/ 3 h 8"/>
                  <a:gd name="T4" fmla="*/ 1 w 6"/>
                  <a:gd name="T5" fmla="*/ 7 h 8"/>
                  <a:gd name="T6" fmla="*/ 5 w 6"/>
                  <a:gd name="T7" fmla="*/ 7 h 8"/>
                  <a:gd name="T8" fmla="*/ 5 w 6"/>
                  <a:gd name="T9" fmla="*/ 4 h 8"/>
                  <a:gd name="T10" fmla="*/ 5 w 6"/>
                  <a:gd name="T11" fmla="*/ 0 h 8"/>
                  <a:gd name="T12" fmla="*/ 2 w 6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4"/>
                      <a:pt x="0" y="7"/>
                      <a:pt x="1" y="7"/>
                    </a:cubicBezTo>
                    <a:cubicBezTo>
                      <a:pt x="1" y="7"/>
                      <a:pt x="4" y="8"/>
                      <a:pt x="5" y="7"/>
                    </a:cubicBezTo>
                    <a:cubicBezTo>
                      <a:pt x="6" y="6"/>
                      <a:pt x="5" y="4"/>
                      <a:pt x="5" y="4"/>
                    </a:cubicBezTo>
                    <a:cubicBezTo>
                      <a:pt x="5" y="4"/>
                      <a:pt x="5" y="1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83513" y="4994275"/>
                <a:ext cx="454025" cy="1149350"/>
              </a:xfrm>
              <a:custGeom>
                <a:avLst/>
                <a:gdLst>
                  <a:gd name="T0" fmla="*/ 8 w 12"/>
                  <a:gd name="T1" fmla="*/ 19 h 31"/>
                  <a:gd name="T2" fmla="*/ 8 w 12"/>
                  <a:gd name="T3" fmla="*/ 14 h 31"/>
                  <a:gd name="T4" fmla="*/ 7 w 12"/>
                  <a:gd name="T5" fmla="*/ 18 h 31"/>
                  <a:gd name="T6" fmla="*/ 7 w 12"/>
                  <a:gd name="T7" fmla="*/ 13 h 31"/>
                  <a:gd name="T8" fmla="*/ 4 w 12"/>
                  <a:gd name="T9" fmla="*/ 8 h 31"/>
                  <a:gd name="T10" fmla="*/ 2 w 12"/>
                  <a:gd name="T11" fmla="*/ 3 h 31"/>
                  <a:gd name="T12" fmla="*/ 2 w 12"/>
                  <a:gd name="T13" fmla="*/ 0 h 31"/>
                  <a:gd name="T14" fmla="*/ 2 w 12"/>
                  <a:gd name="T15" fmla="*/ 1 h 31"/>
                  <a:gd name="T16" fmla="*/ 1 w 12"/>
                  <a:gd name="T17" fmla="*/ 3 h 31"/>
                  <a:gd name="T18" fmla="*/ 1 w 12"/>
                  <a:gd name="T19" fmla="*/ 5 h 31"/>
                  <a:gd name="T20" fmla="*/ 4 w 12"/>
                  <a:gd name="T21" fmla="*/ 15 h 31"/>
                  <a:gd name="T22" fmla="*/ 9 w 12"/>
                  <a:gd name="T23" fmla="*/ 28 h 31"/>
                  <a:gd name="T24" fmla="*/ 11 w 12"/>
                  <a:gd name="T25" fmla="*/ 31 h 31"/>
                  <a:gd name="T26" fmla="*/ 9 w 12"/>
                  <a:gd name="T27" fmla="*/ 27 h 31"/>
                  <a:gd name="T28" fmla="*/ 11 w 12"/>
                  <a:gd name="T29" fmla="*/ 29 h 31"/>
                  <a:gd name="T30" fmla="*/ 10 w 12"/>
                  <a:gd name="T31" fmla="*/ 25 h 31"/>
                  <a:gd name="T32" fmla="*/ 8 w 12"/>
                  <a:gd name="T33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31">
                    <a:moveTo>
                      <a:pt x="8" y="19"/>
                    </a:moveTo>
                    <a:cubicBezTo>
                      <a:pt x="9" y="18"/>
                      <a:pt x="8" y="14"/>
                      <a:pt x="8" y="14"/>
                    </a:cubicBezTo>
                    <a:cubicBezTo>
                      <a:pt x="8" y="14"/>
                      <a:pt x="8" y="18"/>
                      <a:pt x="7" y="18"/>
                    </a:cubicBezTo>
                    <a:cubicBezTo>
                      <a:pt x="6" y="18"/>
                      <a:pt x="7" y="14"/>
                      <a:pt x="7" y="13"/>
                    </a:cubicBezTo>
                    <a:cubicBezTo>
                      <a:pt x="6" y="12"/>
                      <a:pt x="4" y="8"/>
                      <a:pt x="4" y="8"/>
                    </a:cubicBezTo>
                    <a:cubicBezTo>
                      <a:pt x="3" y="7"/>
                      <a:pt x="1" y="4"/>
                      <a:pt x="2" y="3"/>
                    </a:cubicBezTo>
                    <a:cubicBezTo>
                      <a:pt x="2" y="3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4" y="12"/>
                      <a:pt x="4" y="15"/>
                    </a:cubicBezTo>
                    <a:cubicBezTo>
                      <a:pt x="5" y="17"/>
                      <a:pt x="9" y="28"/>
                      <a:pt x="9" y="28"/>
                    </a:cubicBezTo>
                    <a:cubicBezTo>
                      <a:pt x="9" y="30"/>
                      <a:pt x="11" y="31"/>
                      <a:pt x="11" y="31"/>
                    </a:cubicBezTo>
                    <a:cubicBezTo>
                      <a:pt x="10" y="30"/>
                      <a:pt x="9" y="27"/>
                      <a:pt x="9" y="27"/>
                    </a:cubicBezTo>
                    <a:cubicBezTo>
                      <a:pt x="10" y="27"/>
                      <a:pt x="10" y="29"/>
                      <a:pt x="11" y="29"/>
                    </a:cubicBezTo>
                    <a:cubicBezTo>
                      <a:pt x="12" y="28"/>
                      <a:pt x="10" y="26"/>
                      <a:pt x="10" y="25"/>
                    </a:cubicBezTo>
                    <a:cubicBezTo>
                      <a:pt x="10" y="24"/>
                      <a:pt x="8" y="20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0526" y="4105275"/>
                <a:ext cx="150813" cy="703263"/>
              </a:xfrm>
              <a:custGeom>
                <a:avLst/>
                <a:gdLst>
                  <a:gd name="T0" fmla="*/ 0 w 4"/>
                  <a:gd name="T1" fmla="*/ 17 h 19"/>
                  <a:gd name="T2" fmla="*/ 2 w 4"/>
                  <a:gd name="T3" fmla="*/ 19 h 19"/>
                  <a:gd name="T4" fmla="*/ 4 w 4"/>
                  <a:gd name="T5" fmla="*/ 17 h 19"/>
                  <a:gd name="T6" fmla="*/ 3 w 4"/>
                  <a:gd name="T7" fmla="*/ 4 h 19"/>
                  <a:gd name="T8" fmla="*/ 2 w 4"/>
                  <a:gd name="T9" fmla="*/ 2 h 19"/>
                  <a:gd name="T10" fmla="*/ 3 w 4"/>
                  <a:gd name="T11" fmla="*/ 1 h 19"/>
                  <a:gd name="T12" fmla="*/ 2 w 4"/>
                  <a:gd name="T13" fmla="*/ 0 h 19"/>
                  <a:gd name="T14" fmla="*/ 1 w 4"/>
                  <a:gd name="T15" fmla="*/ 2 h 19"/>
                  <a:gd name="T16" fmla="*/ 0 w 4"/>
                  <a:gd name="T17" fmla="*/ 4 h 19"/>
                  <a:gd name="T18" fmla="*/ 0 w 4"/>
                  <a:gd name="T1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9">
                    <a:moveTo>
                      <a:pt x="0" y="17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4"/>
                      <a:pt x="3" y="4"/>
                    </a:cubicBezTo>
                    <a:cubicBezTo>
                      <a:pt x="3" y="4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A8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36088" y="4105275"/>
                <a:ext cx="38100" cy="365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99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36088" y="3994150"/>
                <a:ext cx="76200" cy="111125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2 h 3"/>
                  <a:gd name="T4" fmla="*/ 2 w 2"/>
                  <a:gd name="T5" fmla="*/ 0 h 3"/>
                  <a:gd name="T6" fmla="*/ 0 w 2"/>
                  <a:gd name="T7" fmla="*/ 1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99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74" name="组合 73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76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7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20671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85787" y="1344613"/>
            <a:ext cx="10281427" cy="4097188"/>
            <a:chOff x="585787" y="1344613"/>
            <a:chExt cx="10281427" cy="4097188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5547390" y="2814887"/>
              <a:ext cx="2913814" cy="5268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85787" y="1344613"/>
              <a:ext cx="10281427" cy="4097188"/>
              <a:chOff x="896293" y="915988"/>
              <a:chExt cx="7740232" cy="3084512"/>
            </a:xfrm>
          </p:grpSpPr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915988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3496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0873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4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896293" y="1370013"/>
                <a:ext cx="7740232" cy="2630487"/>
                <a:chOff x="896293" y="1370013"/>
                <a:chExt cx="7740232" cy="2630487"/>
              </a:xfrm>
            </p:grpSpPr>
            <p:cxnSp>
              <p:nvCxnSpPr>
                <p:cNvPr id="17" name="出自【趣你的PPT】(微信:qunideppt)：最优质的PPT资源库"/>
                <p:cNvCxnSpPr/>
                <p:nvPr/>
              </p:nvCxnSpPr>
              <p:spPr>
                <a:xfrm>
                  <a:off x="3222625" y="1666875"/>
                  <a:ext cx="1257276" cy="80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出自【趣你的PPT】(微信:qunideppt)：最优质的PPT资源库"/>
                <p:cNvCxnSpPr/>
                <p:nvPr/>
              </p:nvCxnSpPr>
              <p:spPr>
                <a:xfrm>
                  <a:off x="3222625" y="2236788"/>
                  <a:ext cx="127317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出自【趣你的PPT】(微信:qunideppt)：最优质的PPT资源库"/>
                <p:cNvCxnSpPr/>
                <p:nvPr/>
              </p:nvCxnSpPr>
              <p:spPr>
                <a:xfrm>
                  <a:off x="3222625" y="2806700"/>
                  <a:ext cx="12541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出自【趣你的PPT】(微信:qunideppt)：最优质的PPT资源库"/>
                <p:cNvCxnSpPr/>
                <p:nvPr/>
              </p:nvCxnSpPr>
              <p:spPr>
                <a:xfrm>
                  <a:off x="3222625" y="3376613"/>
                  <a:ext cx="12541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71550" y="1492250"/>
                  <a:ext cx="2282825" cy="1355725"/>
                </a:xfrm>
                <a:custGeom>
                  <a:avLst/>
                  <a:gdLst>
                    <a:gd name="T0" fmla="*/ 0 w 1645"/>
                    <a:gd name="T1" fmla="*/ 424342 h 1000"/>
                    <a:gd name="T2" fmla="*/ 1273603 w 1645"/>
                    <a:gd name="T3" fmla="*/ 414852 h 1000"/>
                    <a:gd name="T4" fmla="*/ 2282219 w 1645"/>
                    <a:gd name="T5" fmla="*/ 432476 h 1000"/>
                    <a:gd name="T6" fmla="*/ 2282219 w 1645"/>
                    <a:gd name="T7" fmla="*/ 959853 h 1000"/>
                    <a:gd name="T8" fmla="*/ 1273603 w 1645"/>
                    <a:gd name="T9" fmla="*/ 942229 h 1000"/>
                    <a:gd name="T10" fmla="*/ 0 w 1645"/>
                    <a:gd name="T11" fmla="*/ 951719 h 1000"/>
                    <a:gd name="T12" fmla="*/ 0 w 1645"/>
                    <a:gd name="T13" fmla="*/ 424342 h 1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45"/>
                    <a:gd name="T22" fmla="*/ 0 h 1000"/>
                    <a:gd name="T23" fmla="*/ 1645 w 1645"/>
                    <a:gd name="T24" fmla="*/ 1000 h 1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45" h="1000">
                      <a:moveTo>
                        <a:pt x="0" y="313"/>
                      </a:moveTo>
                      <a:cubicBezTo>
                        <a:pt x="0" y="313"/>
                        <a:pt x="483" y="0"/>
                        <a:pt x="918" y="306"/>
                      </a:cubicBezTo>
                      <a:cubicBezTo>
                        <a:pt x="1353" y="612"/>
                        <a:pt x="1604" y="360"/>
                        <a:pt x="1645" y="319"/>
                      </a:cubicBezTo>
                      <a:cubicBezTo>
                        <a:pt x="1645" y="708"/>
                        <a:pt x="1645" y="708"/>
                        <a:pt x="1645" y="708"/>
                      </a:cubicBezTo>
                      <a:cubicBezTo>
                        <a:pt x="1604" y="749"/>
                        <a:pt x="1353" y="1000"/>
                        <a:pt x="918" y="695"/>
                      </a:cubicBezTo>
                      <a:cubicBezTo>
                        <a:pt x="483" y="389"/>
                        <a:pt x="0" y="702"/>
                        <a:pt x="0" y="702"/>
                      </a:cubicBezTo>
                      <a:lnTo>
                        <a:pt x="0" y="31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71550" y="2070100"/>
                  <a:ext cx="2282825" cy="1354138"/>
                </a:xfrm>
                <a:custGeom>
                  <a:avLst/>
                  <a:gdLst>
                    <a:gd name="T0" fmla="*/ 0 w 1645"/>
                    <a:gd name="T1" fmla="*/ 423845 h 1000"/>
                    <a:gd name="T2" fmla="*/ 1273603 w 1645"/>
                    <a:gd name="T3" fmla="*/ 413012 h 1000"/>
                    <a:gd name="T4" fmla="*/ 2282219 w 1645"/>
                    <a:gd name="T5" fmla="*/ 431970 h 1000"/>
                    <a:gd name="T6" fmla="*/ 2282219 w 1645"/>
                    <a:gd name="T7" fmla="*/ 958730 h 1000"/>
                    <a:gd name="T8" fmla="*/ 1273603 w 1645"/>
                    <a:gd name="T9" fmla="*/ 939772 h 1000"/>
                    <a:gd name="T10" fmla="*/ 0 w 1645"/>
                    <a:gd name="T11" fmla="*/ 950605 h 1000"/>
                    <a:gd name="T12" fmla="*/ 0 w 1645"/>
                    <a:gd name="T13" fmla="*/ 423845 h 1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45"/>
                    <a:gd name="T22" fmla="*/ 0 h 1000"/>
                    <a:gd name="T23" fmla="*/ 1645 w 1645"/>
                    <a:gd name="T24" fmla="*/ 1000 h 1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45" h="1000">
                      <a:moveTo>
                        <a:pt x="0" y="313"/>
                      </a:moveTo>
                      <a:cubicBezTo>
                        <a:pt x="0" y="313"/>
                        <a:pt x="483" y="0"/>
                        <a:pt x="918" y="305"/>
                      </a:cubicBezTo>
                      <a:cubicBezTo>
                        <a:pt x="1353" y="611"/>
                        <a:pt x="1604" y="360"/>
                        <a:pt x="1645" y="319"/>
                      </a:cubicBezTo>
                      <a:cubicBezTo>
                        <a:pt x="1645" y="708"/>
                        <a:pt x="1645" y="708"/>
                        <a:pt x="1645" y="708"/>
                      </a:cubicBezTo>
                      <a:cubicBezTo>
                        <a:pt x="1604" y="748"/>
                        <a:pt x="1353" y="1000"/>
                        <a:pt x="918" y="694"/>
                      </a:cubicBezTo>
                      <a:cubicBezTo>
                        <a:pt x="483" y="388"/>
                        <a:pt x="0" y="702"/>
                        <a:pt x="0" y="702"/>
                      </a:cubicBezTo>
                      <a:lnTo>
                        <a:pt x="0" y="313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71550" y="2644775"/>
                  <a:ext cx="2282825" cy="1355725"/>
                </a:xfrm>
                <a:custGeom>
                  <a:avLst/>
                  <a:gdLst>
                    <a:gd name="T0" fmla="*/ 0 w 1645"/>
                    <a:gd name="T1" fmla="*/ 424342 h 1000"/>
                    <a:gd name="T2" fmla="*/ 1273603 w 1645"/>
                    <a:gd name="T3" fmla="*/ 414852 h 1000"/>
                    <a:gd name="T4" fmla="*/ 2282219 w 1645"/>
                    <a:gd name="T5" fmla="*/ 432476 h 1000"/>
                    <a:gd name="T6" fmla="*/ 2282219 w 1645"/>
                    <a:gd name="T7" fmla="*/ 959853 h 1000"/>
                    <a:gd name="T8" fmla="*/ 1273603 w 1645"/>
                    <a:gd name="T9" fmla="*/ 942229 h 1000"/>
                    <a:gd name="T10" fmla="*/ 0 w 1645"/>
                    <a:gd name="T11" fmla="*/ 951719 h 1000"/>
                    <a:gd name="T12" fmla="*/ 0 w 1645"/>
                    <a:gd name="T13" fmla="*/ 424342 h 1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45"/>
                    <a:gd name="T22" fmla="*/ 0 h 1000"/>
                    <a:gd name="T23" fmla="*/ 1645 w 1645"/>
                    <a:gd name="T24" fmla="*/ 1000 h 1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45" h="1000">
                      <a:moveTo>
                        <a:pt x="0" y="313"/>
                      </a:moveTo>
                      <a:cubicBezTo>
                        <a:pt x="0" y="313"/>
                        <a:pt x="483" y="0"/>
                        <a:pt x="918" y="306"/>
                      </a:cubicBezTo>
                      <a:cubicBezTo>
                        <a:pt x="1353" y="612"/>
                        <a:pt x="1604" y="360"/>
                        <a:pt x="1645" y="319"/>
                      </a:cubicBezTo>
                      <a:cubicBezTo>
                        <a:pt x="1645" y="708"/>
                        <a:pt x="1645" y="708"/>
                        <a:pt x="1645" y="708"/>
                      </a:cubicBezTo>
                      <a:cubicBezTo>
                        <a:pt x="1604" y="749"/>
                        <a:pt x="1353" y="1000"/>
                        <a:pt x="918" y="695"/>
                      </a:cubicBezTo>
                      <a:cubicBezTo>
                        <a:pt x="483" y="389"/>
                        <a:pt x="0" y="702"/>
                        <a:pt x="0" y="702"/>
                      </a:cubicBezTo>
                      <a:lnTo>
                        <a:pt x="0" y="31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052513" y="1442455"/>
                  <a:ext cx="693737" cy="211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ts val="1200"/>
                    </a:lnSpc>
                  </a:pPr>
                  <a:r>
                    <a:rPr lang="en-US" altLang="zh-CN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01</a:t>
                  </a:r>
                </a:p>
              </p:txBody>
            </p:sp>
            <p:sp>
              <p:nvSpPr>
                <p:cNvPr id="2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042988" y="2015588"/>
                  <a:ext cx="693737" cy="211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ts val="1200"/>
                    </a:lnSpc>
                  </a:pPr>
                  <a:r>
                    <a:rPr lang="en-US" altLang="zh-CN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02</a:t>
                  </a:r>
                </a:p>
              </p:txBody>
            </p:sp>
            <p:sp>
              <p:nvSpPr>
                <p:cNvPr id="2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052513" y="2613097"/>
                  <a:ext cx="693737" cy="211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ts val="1200"/>
                    </a:lnSpc>
                  </a:pPr>
                  <a:r>
                    <a:rPr lang="en-US" altLang="zh-CN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03</a:t>
                  </a:r>
                </a:p>
              </p:txBody>
            </p:sp>
            <p:sp>
              <p:nvSpPr>
                <p:cNvPr id="2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1052513" y="3169649"/>
                  <a:ext cx="693737" cy="211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ts val="1200"/>
                    </a:lnSpc>
                  </a:pPr>
                  <a:r>
                    <a:rPr lang="en-US" altLang="zh-CN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04</a:t>
                  </a:r>
                </a:p>
              </p:txBody>
            </p:sp>
            <p:sp>
              <p:nvSpPr>
                <p:cNvPr id="28" name="出自【趣你的PPT】(微信:qunideppt)：最优质的PPT资源库"/>
                <p:cNvSpPr/>
                <p:nvPr/>
              </p:nvSpPr>
              <p:spPr>
                <a:xfrm>
                  <a:off x="3117850" y="1612900"/>
                  <a:ext cx="104775" cy="1063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9" name="出自【趣你的PPT】(微信:qunideppt)：最优质的PPT资源库"/>
                <p:cNvSpPr/>
                <p:nvPr/>
              </p:nvSpPr>
              <p:spPr>
                <a:xfrm>
                  <a:off x="3117850" y="2182813"/>
                  <a:ext cx="104775" cy="10636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0" name="出自【趣你的PPT】(微信:qunideppt)：最优质的PPT资源库"/>
                <p:cNvSpPr/>
                <p:nvPr/>
              </p:nvSpPr>
              <p:spPr>
                <a:xfrm>
                  <a:off x="3117850" y="2752725"/>
                  <a:ext cx="104775" cy="1063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1" name="出自【趣你的PPT】(微信:qunideppt)：最优质的PPT资源库"/>
                <p:cNvSpPr/>
                <p:nvPr/>
              </p:nvSpPr>
              <p:spPr>
                <a:xfrm>
                  <a:off x="3117850" y="3322638"/>
                  <a:ext cx="104775" cy="10636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2" name="出自【趣你的PPT】(微信:qunideppt)：最优质的PPT资源库"/>
                <p:cNvSpPr/>
                <p:nvPr/>
              </p:nvSpPr>
              <p:spPr>
                <a:xfrm>
                  <a:off x="4576777" y="1626580"/>
                  <a:ext cx="2500204" cy="1853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fontAlgn="auto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400" b="1" dirty="0">
                      <a:latin typeface="微软雅黑" pitchFamily="34" charset="-122"/>
                      <a:ea typeface="微软雅黑" pitchFamily="34" charset="-122"/>
                    </a:rPr>
                    <a:t>第一阶段：文化诊断</a:t>
                  </a:r>
                </a:p>
              </p:txBody>
            </p:sp>
            <p:sp>
              <p:nvSpPr>
                <p:cNvPr id="33" name="出自【趣你的PPT】(微信:qunideppt)：最优质的PPT资源库"/>
                <p:cNvSpPr/>
                <p:nvPr/>
              </p:nvSpPr>
              <p:spPr>
                <a:xfrm>
                  <a:off x="4604275" y="2053335"/>
                  <a:ext cx="4032250" cy="34755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第二阶段：理念设计</a:t>
                  </a:r>
                </a:p>
              </p:txBody>
            </p:sp>
            <p:sp>
              <p:nvSpPr>
                <p:cNvPr id="34" name="出自【趣你的PPT】(微信:qunideppt)：最优质的PPT资源库"/>
                <p:cNvSpPr/>
                <p:nvPr/>
              </p:nvSpPr>
              <p:spPr>
                <a:xfrm>
                  <a:off x="4601729" y="2599247"/>
                  <a:ext cx="4032250" cy="34755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400" b="1" dirty="0">
                      <a:latin typeface="微软雅黑" pitchFamily="34" charset="-122"/>
                      <a:ea typeface="微软雅黑" pitchFamily="34" charset="-122"/>
                    </a:rPr>
                    <a:t>第三阶段：文化实施</a:t>
                  </a:r>
                </a:p>
              </p:txBody>
            </p:sp>
            <p:sp>
              <p:nvSpPr>
                <p:cNvPr id="35" name="出自【趣你的PPT】(微信:qunideppt)：最优质的PPT资源库"/>
                <p:cNvSpPr/>
                <p:nvPr/>
              </p:nvSpPr>
              <p:spPr>
                <a:xfrm>
                  <a:off x="4603353" y="3169649"/>
                  <a:ext cx="4032250" cy="34755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400" b="1" dirty="0">
                      <a:latin typeface="微软雅黑" pitchFamily="34" charset="-122"/>
                      <a:ea typeface="微软雅黑" pitchFamily="34" charset="-122"/>
                    </a:rPr>
                    <a:t>第四阶段：文化年审</a:t>
                  </a:r>
                </a:p>
              </p:txBody>
            </p:sp>
            <p:cxnSp>
              <p:nvCxnSpPr>
                <p:cNvPr id="36" name="出自【趣你的PPT】(微信:qunideppt)：最优质的PPT资源库"/>
                <p:cNvCxnSpPr/>
                <p:nvPr/>
              </p:nvCxnSpPr>
              <p:spPr>
                <a:xfrm flipH="1">
                  <a:off x="896293" y="1370013"/>
                  <a:ext cx="3820" cy="2233266"/>
                </a:xfrm>
                <a:prstGeom prst="line">
                  <a:avLst/>
                </a:prstGeom>
                <a:ln w="38100">
                  <a:solidFill>
                    <a:srgbClr val="B2B2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" b="98936" l="0" r="100000">
                        <a14:backgroundMark x1="15517" y1="23936" x2="15517" y2="23936"/>
                        <a14:backgroundMark x1="20000" y1="10904" x2="20000" y2="10904"/>
                        <a14:backgroundMark x1="37931" y1="6915" x2="37931" y2="6915"/>
                        <a14:backgroundMark x1="88621" y1="7713" x2="88621" y2="7713"/>
                        <a14:backgroundMark x1="21034" y1="66755" x2="21034" y2="66755"/>
                        <a14:backgroundMark x1="95517" y1="48404" x2="95517" y2="48404"/>
                        <a14:backgroundMark x1="92069" y1="10904" x2="92069" y2="10904"/>
                        <a14:backgroundMark x1="71379" y1="4521" x2="71379" y2="4521"/>
                        <a14:backgroundMark x1="83793" y1="17021" x2="83793" y2="1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8150" y="1540829"/>
            <a:ext cx="3146306" cy="4079348"/>
          </a:xfrm>
          <a:prstGeom prst="rect">
            <a:avLst/>
          </a:prstGeom>
        </p:spPr>
      </p:pic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8" name="组合 37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397277"/>
      </p:ext>
    </p:extLst>
  </p:cSld>
  <p:clrMapOvr>
    <a:masterClrMapping/>
  </p:clrMapOvr>
  <p:transition spd="slow" advClick="0" advTm="3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 rot="5400000">
            <a:off x="9480376" y="-72008"/>
            <a:ext cx="1800200" cy="1944216"/>
          </a:xfrm>
          <a:prstGeom prst="homePlate">
            <a:avLst>
              <a:gd name="adj" fmla="val 28878"/>
            </a:avLst>
          </a:prstGeom>
          <a:solidFill>
            <a:srgbClr val="B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16380" y="44624"/>
            <a:ext cx="172819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最专业的</a:t>
            </a:r>
            <a:r>
              <a:rPr lang="en-US" altLang="zh-CN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模板供应商、最专业的</a:t>
            </a:r>
            <a:r>
              <a:rPr lang="en-US" altLang="zh-CN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定制服务、作品方便修改，一模板多用、所有版面均为手绘、能为您分担工作压力、助力职场是我们工作室的荣幸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zh-CN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24889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-129520" y="1520481"/>
            <a:ext cx="11770136" cy="4099417"/>
            <a:chOff x="-129520" y="1520481"/>
            <a:chExt cx="11770136" cy="4099417"/>
          </a:xfrm>
        </p:grpSpPr>
        <p:grpSp>
          <p:nvGrpSpPr>
            <p:cNvPr id="12" name="组合 11"/>
            <p:cNvGrpSpPr/>
            <p:nvPr/>
          </p:nvGrpSpPr>
          <p:grpSpPr>
            <a:xfrm>
              <a:off x="-129520" y="1520481"/>
              <a:ext cx="7077678" cy="4099417"/>
              <a:chOff x="2464483" y="668276"/>
              <a:chExt cx="7077678" cy="4099417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5120159" y="1606566"/>
                <a:ext cx="1796802" cy="1469072"/>
              </a:xfrm>
              <a:custGeom>
                <a:avLst/>
                <a:gdLst/>
                <a:ahLst/>
                <a:cxnLst/>
                <a:rect l="l" t="t" r="r" b="b"/>
                <a:pathLst>
                  <a:path w="1796802" h="1469072">
                    <a:moveTo>
                      <a:pt x="898401" y="0"/>
                    </a:moveTo>
                    <a:lnTo>
                      <a:pt x="1796802" y="1469072"/>
                    </a:lnTo>
                    <a:lnTo>
                      <a:pt x="1015417" y="1469072"/>
                    </a:lnTo>
                    <a:lnTo>
                      <a:pt x="1015417" y="1372637"/>
                    </a:lnTo>
                    <a:lnTo>
                      <a:pt x="1154781" y="1372637"/>
                    </a:lnTo>
                    <a:lnTo>
                      <a:pt x="876052" y="1125318"/>
                    </a:lnTo>
                    <a:lnTo>
                      <a:pt x="597323" y="1372637"/>
                    </a:lnTo>
                    <a:lnTo>
                      <a:pt x="736688" y="1372637"/>
                    </a:lnTo>
                    <a:lnTo>
                      <a:pt x="736688" y="1469072"/>
                    </a:lnTo>
                    <a:lnTo>
                      <a:pt x="0" y="146907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6113934" y="3267090"/>
                <a:ext cx="1765052" cy="1500603"/>
              </a:xfrm>
              <a:custGeom>
                <a:avLst/>
                <a:gdLst/>
                <a:ahLst/>
                <a:cxnLst/>
                <a:rect l="l" t="t" r="r" b="b"/>
                <a:pathLst>
                  <a:path w="1765052" h="1500603">
                    <a:moveTo>
                      <a:pt x="882526" y="0"/>
                    </a:moveTo>
                    <a:lnTo>
                      <a:pt x="1765052" y="1500603"/>
                    </a:lnTo>
                    <a:lnTo>
                      <a:pt x="0" y="1500603"/>
                    </a:lnTo>
                    <a:lnTo>
                      <a:pt x="375894" y="861452"/>
                    </a:lnTo>
                    <a:lnTo>
                      <a:pt x="464514" y="915388"/>
                    </a:lnTo>
                    <a:lnTo>
                      <a:pt x="392059" y="1034436"/>
                    </a:lnTo>
                    <a:lnTo>
                      <a:pt x="748236" y="924919"/>
                    </a:lnTo>
                    <a:lnTo>
                      <a:pt x="681880" y="558240"/>
                    </a:lnTo>
                    <a:lnTo>
                      <a:pt x="609424" y="677289"/>
                    </a:lnTo>
                    <a:lnTo>
                      <a:pt x="517210" y="62116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 rot="10800000">
                <a:off x="5084986" y="3164314"/>
                <a:ext cx="1822450" cy="1551623"/>
              </a:xfrm>
              <a:prstGeom prst="triangle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4151784" y="3267090"/>
                <a:ext cx="1765052" cy="1500603"/>
              </a:xfrm>
              <a:custGeom>
                <a:avLst/>
                <a:gdLst/>
                <a:ahLst/>
                <a:cxnLst/>
                <a:rect l="l" t="t" r="r" b="b"/>
                <a:pathLst>
                  <a:path w="1765052" h="1500603">
                    <a:moveTo>
                      <a:pt x="882526" y="0"/>
                    </a:moveTo>
                    <a:lnTo>
                      <a:pt x="1236032" y="601083"/>
                    </a:lnTo>
                    <a:lnTo>
                      <a:pt x="1121186" y="667974"/>
                    </a:lnTo>
                    <a:lnTo>
                      <a:pt x="1051045" y="547547"/>
                    </a:lnTo>
                    <a:lnTo>
                      <a:pt x="977616" y="912876"/>
                    </a:lnTo>
                    <a:lnTo>
                      <a:pt x="1331611" y="1029255"/>
                    </a:lnTo>
                    <a:lnTo>
                      <a:pt x="1261469" y="908828"/>
                    </a:lnTo>
                    <a:lnTo>
                      <a:pt x="1377332" y="841344"/>
                    </a:lnTo>
                    <a:lnTo>
                      <a:pt x="1765052" y="1500603"/>
                    </a:lnTo>
                    <a:lnTo>
                      <a:pt x="0" y="15006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5627613" y="3371060"/>
                <a:ext cx="7008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>
                        <a:lumMod val="9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6853585" y="3932319"/>
                <a:ext cx="4187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prstClr val="white">
                        <a:lumMod val="9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2</a:t>
                </a:r>
                <a:endParaRPr lang="zh-CN" altLang="en-US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5790158" y="2127839"/>
                <a:ext cx="4187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prstClr val="white">
                        <a:lumMod val="9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1</a:t>
                </a:r>
                <a:endParaRPr lang="zh-CN" altLang="en-US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36255" y="3932319"/>
                <a:ext cx="4187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prstClr val="white">
                        <a:lumMod val="9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3</a:t>
                </a:r>
                <a:endParaRPr lang="zh-CN" altLang="en-US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21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2464483" y="3785439"/>
                <a:ext cx="204951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点击添加标题    </a:t>
                </a:r>
                <a:endPara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2599846" y="4154771"/>
                <a:ext cx="177878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该原创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模板来自公众号：趣你的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7492646" y="3785439"/>
                <a:ext cx="204951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点击添加标题    </a:t>
                </a:r>
                <a:endPara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7664207" y="4170921"/>
                <a:ext cx="178536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该原创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模板来自公众号：趣你的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4957538" y="668276"/>
                <a:ext cx="204951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点击添加标题    </a:t>
                </a:r>
                <a:endPara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 flipH="1">
                <a:off x="5047629" y="1037608"/>
                <a:ext cx="186933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该原创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模板来自公众号：趣你的</a:t>
                </a:r>
                <a:r>
                  <a:rPr lang="en-US" altLang="zh-CN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  <a:r>
                  <a:rPr lang="zh-CN" altLang="en-US" sz="12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16080" y="3012282"/>
              <a:ext cx="482453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571" y="1584310"/>
              <a:ext cx="2240634" cy="1325778"/>
            </a:xfrm>
            <a:prstGeom prst="rect">
              <a:avLst/>
            </a:prstGeom>
          </p:spPr>
        </p:pic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8088" y="1589666"/>
              <a:ext cx="2259391" cy="1320422"/>
            </a:xfrm>
            <a:prstGeom prst="rect">
              <a:avLst/>
            </a:prstGeom>
          </p:spPr>
        </p:pic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3" name="组合 3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033272"/>
      </p:ext>
    </p:extLst>
  </p:cSld>
  <p:clrMapOvr>
    <a:masterClrMapping/>
  </p:clrMapOvr>
  <p:transition spd="slow" advClick="0" advTm="3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885209" y="1399811"/>
            <a:ext cx="8446261" cy="4409036"/>
            <a:chOff x="1682187" y="1468236"/>
            <a:chExt cx="8446261" cy="4409036"/>
          </a:xfrm>
        </p:grpSpPr>
        <p:grpSp>
          <p:nvGrpSpPr>
            <p:cNvPr id="13" name="组合 12"/>
            <p:cNvGrpSpPr/>
            <p:nvPr/>
          </p:nvGrpSpPr>
          <p:grpSpPr>
            <a:xfrm>
              <a:off x="1682187" y="1468236"/>
              <a:ext cx="8446261" cy="4409036"/>
              <a:chOff x="1838475" y="1041150"/>
              <a:chExt cx="8446261" cy="4409036"/>
            </a:xfrm>
          </p:grpSpPr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1847528" y="1052736"/>
                <a:ext cx="8424936" cy="438054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38475" y="1041150"/>
                <a:ext cx="3024336" cy="4409036"/>
              </a:xfrm>
              <a:custGeom>
                <a:avLst/>
                <a:gdLst>
                  <a:gd name="connsiteX0" fmla="*/ 0 w 2293969"/>
                  <a:gd name="connsiteY0" fmla="*/ 0 h 4104456"/>
                  <a:gd name="connsiteX1" fmla="*/ 1872208 w 2293969"/>
                  <a:gd name="connsiteY1" fmla="*/ 0 h 4104456"/>
                  <a:gd name="connsiteX2" fmla="*/ 2293969 w 2293969"/>
                  <a:gd name="connsiteY2" fmla="*/ 4006730 h 4104456"/>
                  <a:gd name="connsiteX3" fmla="*/ 2293969 w 2293969"/>
                  <a:gd name="connsiteY3" fmla="*/ 4104456 h 4104456"/>
                  <a:gd name="connsiteX4" fmla="*/ 0 w 2293969"/>
                  <a:gd name="connsiteY4" fmla="*/ 4104456 h 410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969" h="4104456">
                    <a:moveTo>
                      <a:pt x="0" y="0"/>
                    </a:moveTo>
                    <a:lnTo>
                      <a:pt x="1872208" y="0"/>
                    </a:lnTo>
                    <a:lnTo>
                      <a:pt x="2293969" y="4006730"/>
                    </a:lnTo>
                    <a:lnTo>
                      <a:pt x="2293969" y="4104456"/>
                    </a:lnTo>
                    <a:lnTo>
                      <a:pt x="0" y="4104456"/>
                    </a:lnTo>
                    <a:close/>
                  </a:path>
                </a:pathLst>
              </a:custGeom>
              <a:ln>
                <a:noFill/>
              </a:ln>
            </p:spPr>
          </p:pic>
          <p:pic>
            <p:nvPicPr>
              <p:cNvPr id="17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"/>
              <a:stretch>
                <a:fillRect/>
              </a:stretch>
            </p:blipFill>
            <p:spPr>
              <a:xfrm>
                <a:off x="7248127" y="1052735"/>
                <a:ext cx="3036609" cy="4397451"/>
              </a:xfrm>
              <a:custGeom>
                <a:avLst/>
                <a:gdLst>
                  <a:gd name="connsiteX0" fmla="*/ 493769 w 2293969"/>
                  <a:gd name="connsiteY0" fmla="*/ 0 h 4104456"/>
                  <a:gd name="connsiteX1" fmla="*/ 2293969 w 2293969"/>
                  <a:gd name="connsiteY1" fmla="*/ 0 h 4104456"/>
                  <a:gd name="connsiteX2" fmla="*/ 2293969 w 2293969"/>
                  <a:gd name="connsiteY2" fmla="*/ 4104456 h 4104456"/>
                  <a:gd name="connsiteX3" fmla="*/ 0 w 2293969"/>
                  <a:gd name="connsiteY3" fmla="*/ 4104456 h 410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3969" h="4104456">
                    <a:moveTo>
                      <a:pt x="493769" y="0"/>
                    </a:moveTo>
                    <a:lnTo>
                      <a:pt x="2293969" y="0"/>
                    </a:lnTo>
                    <a:lnTo>
                      <a:pt x="2293969" y="4104456"/>
                    </a:lnTo>
                    <a:lnTo>
                      <a:pt x="0" y="4104456"/>
                    </a:lnTo>
                    <a:close/>
                  </a:path>
                </a:pathLst>
              </a:custGeom>
              <a:ln>
                <a:noFill/>
              </a:ln>
            </p:spPr>
          </p:pic>
        </p:grp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4504949" y="2160833"/>
              <a:ext cx="2844117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02257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28558" y="1227772"/>
            <a:ext cx="11686537" cy="4860329"/>
            <a:chOff x="335360" y="1016944"/>
            <a:chExt cx="11686537" cy="4860329"/>
          </a:xfrm>
        </p:grpSpPr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60" y="1016945"/>
              <a:ext cx="3529890" cy="4860328"/>
            </a:xfrm>
            <a:prstGeom prst="rect">
              <a:avLst/>
            </a:prstGeom>
          </p:spPr>
        </p:pic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935760" y="1016944"/>
              <a:ext cx="2880320" cy="14039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935760" y="2750248"/>
              <a:ext cx="2880320" cy="14039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952448" y="4473329"/>
              <a:ext cx="2880320" cy="14039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505210" y="1358876"/>
              <a:ext cx="790590" cy="720080"/>
              <a:chOff x="3505210" y="1358876"/>
              <a:chExt cx="790590" cy="720080"/>
            </a:xfrm>
          </p:grpSpPr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3505210" y="1358876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3570927" y="1426528"/>
                <a:ext cx="724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05210" y="3104303"/>
              <a:ext cx="790590" cy="720080"/>
              <a:chOff x="3505210" y="1358876"/>
              <a:chExt cx="790590" cy="720080"/>
            </a:xfrm>
          </p:grpSpPr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505210" y="1358876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3570927" y="1426528"/>
                <a:ext cx="724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529692" y="4815261"/>
              <a:ext cx="790590" cy="720080"/>
              <a:chOff x="3505210" y="1358876"/>
              <a:chExt cx="790590" cy="720080"/>
            </a:xfrm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3505210" y="1358876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3570927" y="1426528"/>
                <a:ext cx="724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4263942" y="1444966"/>
              <a:ext cx="25748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225290" y="3198807"/>
              <a:ext cx="25748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4249772" y="4882913"/>
              <a:ext cx="25748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035100" y="1292821"/>
              <a:ext cx="4970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7051847" y="2939277"/>
              <a:ext cx="4970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7033740" y="4667468"/>
              <a:ext cx="4970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3" name="组合 3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3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328032"/>
      </p:ext>
    </p:extLst>
  </p:cSld>
  <p:clrMapOvr>
    <a:masterClrMapping/>
  </p:clrMapOvr>
  <p:transition spd="slow" advClick="0" advTm="3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317508" y="1065008"/>
            <a:chExt cx="4181683" cy="792088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317508" y="1171123"/>
              <a:ext cx="3888432" cy="576064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33532" y="1065008"/>
              <a:ext cx="792088" cy="792088"/>
              <a:chOff x="695400" y="188640"/>
              <a:chExt cx="792088" cy="792088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>
              <a:xfrm>
                <a:off x="695400" y="188640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41" y="222747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1402847" y="1299363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单击此处添加您要的标题</a:t>
              </a:r>
            </a:p>
          </p:txBody>
        </p:sp>
      </p:grp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261727"/>
            <a:ext cx="6225495" cy="4291610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7137345" y="1272797"/>
            <a:ext cx="3888432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132181" y="1272797"/>
            <a:ext cx="86900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238753" y="1412787"/>
            <a:ext cx="25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214" y="1412787"/>
            <a:ext cx="512108" cy="512108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7137345" y="2136893"/>
            <a:ext cx="3888432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134560" y="2136893"/>
            <a:ext cx="86900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238753" y="2259452"/>
            <a:ext cx="25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952" y="2255402"/>
            <a:ext cx="597460" cy="59746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>
            <a:off x="7137345" y="3005650"/>
            <a:ext cx="3888432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132181" y="3005601"/>
            <a:ext cx="86900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238753" y="3123548"/>
            <a:ext cx="25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398" y="3162339"/>
            <a:ext cx="524301" cy="524301"/>
          </a:xfrm>
          <a:prstGeom prst="rect">
            <a:avLst/>
          </a:prstGeom>
        </p:spPr>
      </p:pic>
      <p:sp>
        <p:nvSpPr>
          <p:cNvPr id="29" name="出自【趣你的PPT】(微信:qunideppt)：最优质的PPT资源库"/>
          <p:cNvSpPr/>
          <p:nvPr/>
        </p:nvSpPr>
        <p:spPr>
          <a:xfrm>
            <a:off x="7143106" y="3865354"/>
            <a:ext cx="3888432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143106" y="3865551"/>
            <a:ext cx="86900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238753" y="3996190"/>
            <a:ext cx="25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456" y="4005921"/>
            <a:ext cx="524301" cy="524301"/>
          </a:xfrm>
          <a:prstGeom prst="rect">
            <a:avLst/>
          </a:prstGeom>
        </p:spPr>
      </p:pic>
      <p:sp>
        <p:nvSpPr>
          <p:cNvPr id="36" name="出自【趣你的PPT】(微信:qunideppt)：最优质的PPT资源库"/>
          <p:cNvSpPr/>
          <p:nvPr/>
        </p:nvSpPr>
        <p:spPr>
          <a:xfrm>
            <a:off x="7149273" y="4738503"/>
            <a:ext cx="3888432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7143106" y="4725255"/>
            <a:ext cx="869002" cy="80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238753" y="4860286"/>
            <a:ext cx="25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4150" y="4875444"/>
            <a:ext cx="518205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2777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35084" y="1259269"/>
            <a:ext cx="10614410" cy="4704541"/>
            <a:chOff x="735084" y="1259269"/>
            <a:chExt cx="10614410" cy="4704541"/>
          </a:xfrm>
        </p:grpSpPr>
        <p:grpSp>
          <p:nvGrpSpPr>
            <p:cNvPr id="33" name="组合 32"/>
            <p:cNvGrpSpPr/>
            <p:nvPr/>
          </p:nvGrpSpPr>
          <p:grpSpPr>
            <a:xfrm>
              <a:off x="735084" y="3424622"/>
              <a:ext cx="10614410" cy="2539188"/>
              <a:chOff x="735084" y="3424622"/>
              <a:chExt cx="10614410" cy="253918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35084" y="3424622"/>
                <a:ext cx="10614410" cy="2539188"/>
                <a:chOff x="769855" y="2750674"/>
                <a:chExt cx="7778804" cy="1860852"/>
              </a:xfrm>
            </p:grpSpPr>
            <p:sp>
              <p:nvSpPr>
                <p:cNvPr id="17" name="出自【趣你的PPT】(微信:qunideppt)：最优质的PPT资源库"/>
                <p:cNvSpPr/>
                <p:nvPr/>
              </p:nvSpPr>
              <p:spPr>
                <a:xfrm>
                  <a:off x="769855" y="2753372"/>
                  <a:ext cx="2569850" cy="185680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出自【趣你的PPT】(微信:qunideppt)：最优质的PPT资源库"/>
                <p:cNvSpPr/>
                <p:nvPr/>
              </p:nvSpPr>
              <p:spPr>
                <a:xfrm>
                  <a:off x="3406387" y="2752023"/>
                  <a:ext cx="2532159" cy="185950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出自【趣你的PPT】(微信:qunideppt)：最优质的PPT资源库"/>
                <p:cNvSpPr txBox="1"/>
                <p:nvPr/>
              </p:nvSpPr>
              <p:spPr>
                <a:xfrm>
                  <a:off x="1607471" y="3182785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出自【趣你的PPT】(微信:qunideppt)：最优质的PPT资源库"/>
                <p:cNvSpPr txBox="1"/>
                <p:nvPr/>
              </p:nvSpPr>
              <p:spPr>
                <a:xfrm>
                  <a:off x="6545551" y="2947193"/>
                  <a:ext cx="1740393" cy="93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请输入你想要的文字</a:t>
                  </a:r>
                  <a:endParaRPr lang="en-US" altLang="zh-CN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请输入你想要的文字</a:t>
                  </a:r>
                  <a:endParaRPr lang="zh-CN" altLang="en-US" sz="1100" dirty="0">
                    <a:latin typeface="Arial" pitchFamily="34" charset="0"/>
                    <a:cs typeface="Arial" pitchFamily="34" charset="0"/>
                  </a:endParaRPr>
                </a:p>
                <a:p>
                  <a:r>
                    <a: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请输入你想要的文字</a:t>
                  </a:r>
                  <a:endParaRPr lang="en-US" altLang="zh-CN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请输入你想要的文字</a:t>
                  </a:r>
                  <a:endParaRPr lang="zh-CN" altLang="en-US" sz="1100" dirty="0">
                    <a:latin typeface="Arial" pitchFamily="34" charset="0"/>
                    <a:cs typeface="Arial" pitchFamily="34" charset="0"/>
                  </a:endParaRPr>
                </a:p>
                <a:p>
                  <a:endParaRPr lang="zh-CN" altLang="en-US" sz="11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出自【趣你的PPT】(微信:qunideppt)：最优质的PPT资源库"/>
                <p:cNvSpPr/>
                <p:nvPr/>
              </p:nvSpPr>
              <p:spPr>
                <a:xfrm>
                  <a:off x="6005227" y="2750674"/>
                  <a:ext cx="2543432" cy="185950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出自【趣你的PPT】(微信:qunideppt)：最优质的PPT资源库"/>
                <p:cNvSpPr txBox="1"/>
                <p:nvPr/>
              </p:nvSpPr>
              <p:spPr>
                <a:xfrm>
                  <a:off x="4264892" y="3182784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出自【趣你的PPT】(微信:qunideppt)：最优质的PPT资源库"/>
                <p:cNvSpPr txBox="1"/>
                <p:nvPr/>
              </p:nvSpPr>
              <p:spPr>
                <a:xfrm>
                  <a:off x="6772771" y="3200822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7" name="出自【趣你的PPT】(微信:qunideppt)：最优质的PPT资源库"/>
                <p:cNvCxnSpPr/>
                <p:nvPr/>
              </p:nvCxnSpPr>
              <p:spPr>
                <a:xfrm>
                  <a:off x="1547664" y="3269050"/>
                  <a:ext cx="0" cy="11029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出自【趣你的PPT】(微信:qunideppt)：最优质的PPT资源库"/>
                <p:cNvCxnSpPr/>
                <p:nvPr/>
              </p:nvCxnSpPr>
              <p:spPr>
                <a:xfrm>
                  <a:off x="4211960" y="3269050"/>
                  <a:ext cx="0" cy="11029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出自【趣你的PPT】(微信:qunideppt)：最优质的PPT资源库"/>
                <p:cNvCxnSpPr/>
                <p:nvPr/>
              </p:nvCxnSpPr>
              <p:spPr>
                <a:xfrm>
                  <a:off x="6703929" y="3269050"/>
                  <a:ext cx="0" cy="11029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出自【趣你的PPT】(微信:qunideppt)：最优质的PPT资源库"/>
                <p:cNvSpPr txBox="1"/>
                <p:nvPr/>
              </p:nvSpPr>
              <p:spPr>
                <a:xfrm>
                  <a:off x="1607471" y="3725936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出自【趣你的PPT】(微信:qunideppt)：最优质的PPT资源库"/>
                <p:cNvSpPr txBox="1"/>
                <p:nvPr/>
              </p:nvSpPr>
              <p:spPr>
                <a:xfrm>
                  <a:off x="4264892" y="3725935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出自【趣你的PPT】(微信:qunideppt)：最优质的PPT资源库"/>
                <p:cNvSpPr txBox="1"/>
                <p:nvPr/>
              </p:nvSpPr>
              <p:spPr>
                <a:xfrm>
                  <a:off x="6772771" y="3743973"/>
                  <a:ext cx="1740393" cy="473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。一不小心，就学会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，快来加入我们。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878" y="3535780"/>
                <a:ext cx="597460" cy="591363"/>
              </a:xfrm>
              <a:prstGeom prst="rect">
                <a:avLst/>
              </a:prstGeom>
            </p:spPr>
          </p:pic>
          <p:pic>
            <p:nvPicPr>
              <p:cNvPr id="3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018" y="3531592"/>
                <a:ext cx="816935" cy="810838"/>
              </a:xfrm>
              <a:prstGeom prst="rect">
                <a:avLst/>
              </a:prstGeom>
            </p:spPr>
          </p:pic>
          <p:pic>
            <p:nvPicPr>
              <p:cNvPr id="4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3002" y="3635233"/>
                <a:ext cx="603556" cy="603556"/>
              </a:xfrm>
              <a:prstGeom prst="rect">
                <a:avLst/>
              </a:prstGeom>
            </p:spPr>
          </p:pic>
        </p:grpSp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2711" y="1265077"/>
              <a:ext cx="3455206" cy="2031900"/>
            </a:xfrm>
            <a:prstGeom prst="rect">
              <a:avLst/>
            </a:prstGeom>
          </p:spPr>
        </p:pic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0799" y="1259269"/>
              <a:ext cx="3455206" cy="2037707"/>
            </a:xfrm>
            <a:prstGeom prst="rect">
              <a:avLst/>
            </a:prstGeom>
          </p:spPr>
        </p:pic>
        <p:pic>
          <p:nvPicPr>
            <p:cNvPr id="4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8975" y="1276366"/>
              <a:ext cx="3466339" cy="2030076"/>
            </a:xfrm>
            <a:prstGeom prst="rect">
              <a:avLst/>
            </a:prstGeom>
          </p:spPr>
        </p:pic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1" name="组合 30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721714"/>
      </p:ext>
    </p:extLst>
  </p:cSld>
  <p:clrMapOvr>
    <a:masterClrMapping/>
  </p:clrMapOvr>
  <p:transition spd="slow" advClick="0" advTm="3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983432" y="1743426"/>
            <a:ext cx="4280185" cy="3879780"/>
            <a:chOff x="1127448" y="2132856"/>
            <a:chExt cx="4280185" cy="3879780"/>
          </a:xfrm>
        </p:grpSpPr>
        <p:grpSp>
          <p:nvGrpSpPr>
            <p:cNvPr id="13" name="组合 12"/>
            <p:cNvGrpSpPr/>
            <p:nvPr/>
          </p:nvGrpSpPr>
          <p:grpSpPr>
            <a:xfrm>
              <a:off x="1127448" y="2132856"/>
              <a:ext cx="4280185" cy="3879780"/>
              <a:chOff x="2182813" y="1119188"/>
              <a:chExt cx="5413376" cy="4906963"/>
            </a:xfrm>
          </p:grpSpPr>
          <p:sp>
            <p:nvSpPr>
              <p:cNvPr id="15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2195513" y="1119188"/>
                <a:ext cx="5400675" cy="4902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02176" y="1123951"/>
                <a:ext cx="2894013" cy="165100"/>
              </a:xfrm>
              <a:custGeom>
                <a:avLst/>
                <a:gdLst>
                  <a:gd name="T0" fmla="*/ 1823 w 1823"/>
                  <a:gd name="T1" fmla="*/ 0 h 104"/>
                  <a:gd name="T2" fmla="*/ 1823 w 1823"/>
                  <a:gd name="T3" fmla="*/ 104 h 104"/>
                  <a:gd name="T4" fmla="*/ 1756 w 1823"/>
                  <a:gd name="T5" fmla="*/ 104 h 104"/>
                  <a:gd name="T6" fmla="*/ 1756 w 1823"/>
                  <a:gd name="T7" fmla="*/ 53 h 104"/>
                  <a:gd name="T8" fmla="*/ 110 w 1823"/>
                  <a:gd name="T9" fmla="*/ 53 h 104"/>
                  <a:gd name="T10" fmla="*/ 110 w 1823"/>
                  <a:gd name="T11" fmla="*/ 104 h 104"/>
                  <a:gd name="T12" fmla="*/ 0 w 1823"/>
                  <a:gd name="T13" fmla="*/ 104 h 104"/>
                  <a:gd name="T14" fmla="*/ 0 w 1823"/>
                  <a:gd name="T15" fmla="*/ 0 h 104"/>
                  <a:gd name="T16" fmla="*/ 1823 w 182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3" h="104">
                    <a:moveTo>
                      <a:pt x="1823" y="0"/>
                    </a:moveTo>
                    <a:lnTo>
                      <a:pt x="1823" y="104"/>
                    </a:lnTo>
                    <a:lnTo>
                      <a:pt x="1756" y="104"/>
                    </a:lnTo>
                    <a:lnTo>
                      <a:pt x="1756" y="53"/>
                    </a:lnTo>
                    <a:lnTo>
                      <a:pt x="110" y="53"/>
                    </a:lnTo>
                    <a:lnTo>
                      <a:pt x="110" y="104"/>
                    </a:lnTo>
                    <a:lnTo>
                      <a:pt x="0" y="104"/>
                    </a:lnTo>
                    <a:lnTo>
                      <a:pt x="0" y="0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76801" y="1289051"/>
                <a:ext cx="2613025" cy="2085975"/>
              </a:xfrm>
              <a:custGeom>
                <a:avLst/>
                <a:gdLst>
                  <a:gd name="T0" fmla="*/ 1646 w 1646"/>
                  <a:gd name="T1" fmla="*/ 0 h 1314"/>
                  <a:gd name="T2" fmla="*/ 1646 w 1646"/>
                  <a:gd name="T3" fmla="*/ 1314 h 1314"/>
                  <a:gd name="T4" fmla="*/ 0 w 1646"/>
                  <a:gd name="T5" fmla="*/ 1314 h 1314"/>
                  <a:gd name="T6" fmla="*/ 0 w 1646"/>
                  <a:gd name="T7" fmla="*/ 0 h 1314"/>
                  <a:gd name="T8" fmla="*/ 1646 w 1646"/>
                  <a:gd name="T9" fmla="*/ 0 h 1314"/>
                  <a:gd name="T10" fmla="*/ 1592 w 1646"/>
                  <a:gd name="T11" fmla="*/ 1266 h 1314"/>
                  <a:gd name="T12" fmla="*/ 1592 w 1646"/>
                  <a:gd name="T13" fmla="*/ 22 h 1314"/>
                  <a:gd name="T14" fmla="*/ 53 w 1646"/>
                  <a:gd name="T15" fmla="*/ 22 h 1314"/>
                  <a:gd name="T16" fmla="*/ 53 w 1646"/>
                  <a:gd name="T17" fmla="*/ 1266 h 1314"/>
                  <a:gd name="T18" fmla="*/ 1592 w 1646"/>
                  <a:gd name="T19" fmla="*/ 1266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6" h="1314">
                    <a:moveTo>
                      <a:pt x="1646" y="0"/>
                    </a:moveTo>
                    <a:lnTo>
                      <a:pt x="1646" y="1314"/>
                    </a:lnTo>
                    <a:lnTo>
                      <a:pt x="0" y="1314"/>
                    </a:lnTo>
                    <a:lnTo>
                      <a:pt x="0" y="0"/>
                    </a:lnTo>
                    <a:lnTo>
                      <a:pt x="1646" y="0"/>
                    </a:lnTo>
                    <a:close/>
                    <a:moveTo>
                      <a:pt x="1592" y="1266"/>
                    </a:moveTo>
                    <a:lnTo>
                      <a:pt x="1592" y="22"/>
                    </a:lnTo>
                    <a:lnTo>
                      <a:pt x="53" y="22"/>
                    </a:lnTo>
                    <a:lnTo>
                      <a:pt x="53" y="1266"/>
                    </a:lnTo>
                    <a:lnTo>
                      <a:pt x="1592" y="12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59513" y="1604963"/>
                <a:ext cx="617538" cy="803275"/>
              </a:xfrm>
              <a:custGeom>
                <a:avLst/>
                <a:gdLst>
                  <a:gd name="T0" fmla="*/ 145 w 145"/>
                  <a:gd name="T1" fmla="*/ 161 h 189"/>
                  <a:gd name="T2" fmla="*/ 143 w 145"/>
                  <a:gd name="T3" fmla="*/ 189 h 189"/>
                  <a:gd name="T4" fmla="*/ 0 w 145"/>
                  <a:gd name="T5" fmla="*/ 189 h 189"/>
                  <a:gd name="T6" fmla="*/ 0 w 145"/>
                  <a:gd name="T7" fmla="*/ 0 h 189"/>
                  <a:gd name="T8" fmla="*/ 145 w 145"/>
                  <a:gd name="T9" fmla="*/ 16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9">
                    <a:moveTo>
                      <a:pt x="145" y="161"/>
                    </a:moveTo>
                    <a:cubicBezTo>
                      <a:pt x="145" y="171"/>
                      <a:pt x="144" y="180"/>
                      <a:pt x="143" y="189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2" y="9"/>
                      <a:pt x="145" y="78"/>
                      <a:pt x="145" y="16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65751" y="1476376"/>
                <a:ext cx="1635125" cy="1630363"/>
              </a:xfrm>
              <a:custGeom>
                <a:avLst/>
                <a:gdLst>
                  <a:gd name="T0" fmla="*/ 192 w 384"/>
                  <a:gd name="T1" fmla="*/ 0 h 383"/>
                  <a:gd name="T2" fmla="*/ 384 w 384"/>
                  <a:gd name="T3" fmla="*/ 191 h 383"/>
                  <a:gd name="T4" fmla="*/ 192 w 384"/>
                  <a:gd name="T5" fmla="*/ 383 h 383"/>
                  <a:gd name="T6" fmla="*/ 0 w 384"/>
                  <a:gd name="T7" fmla="*/ 191 h 383"/>
                  <a:gd name="T8" fmla="*/ 192 w 384"/>
                  <a:gd name="T9" fmla="*/ 0 h 383"/>
                  <a:gd name="T10" fmla="*/ 353 w 384"/>
                  <a:gd name="T11" fmla="*/ 219 h 383"/>
                  <a:gd name="T12" fmla="*/ 355 w 384"/>
                  <a:gd name="T13" fmla="*/ 191 h 383"/>
                  <a:gd name="T14" fmla="*/ 210 w 384"/>
                  <a:gd name="T15" fmla="*/ 30 h 383"/>
                  <a:gd name="T16" fmla="*/ 192 w 384"/>
                  <a:gd name="T17" fmla="*/ 29 h 383"/>
                  <a:gd name="T18" fmla="*/ 37 w 384"/>
                  <a:gd name="T19" fmla="*/ 140 h 383"/>
                  <a:gd name="T20" fmla="*/ 29 w 384"/>
                  <a:gd name="T21" fmla="*/ 191 h 383"/>
                  <a:gd name="T22" fmla="*/ 192 w 384"/>
                  <a:gd name="T23" fmla="*/ 354 h 383"/>
                  <a:gd name="T24" fmla="*/ 353 w 384"/>
                  <a:gd name="T25" fmla="*/ 219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4" h="383">
                    <a:moveTo>
                      <a:pt x="192" y="0"/>
                    </a:moveTo>
                    <a:cubicBezTo>
                      <a:pt x="298" y="0"/>
                      <a:pt x="384" y="86"/>
                      <a:pt x="384" y="191"/>
                    </a:cubicBezTo>
                    <a:cubicBezTo>
                      <a:pt x="384" y="297"/>
                      <a:pt x="298" y="383"/>
                      <a:pt x="192" y="383"/>
                    </a:cubicBezTo>
                    <a:cubicBezTo>
                      <a:pt x="86" y="383"/>
                      <a:pt x="0" y="297"/>
                      <a:pt x="0" y="191"/>
                    </a:cubicBezTo>
                    <a:cubicBezTo>
                      <a:pt x="0" y="86"/>
                      <a:pt x="86" y="0"/>
                      <a:pt x="192" y="0"/>
                    </a:cubicBezTo>
                    <a:close/>
                    <a:moveTo>
                      <a:pt x="353" y="219"/>
                    </a:moveTo>
                    <a:cubicBezTo>
                      <a:pt x="354" y="210"/>
                      <a:pt x="355" y="201"/>
                      <a:pt x="355" y="191"/>
                    </a:cubicBezTo>
                    <a:cubicBezTo>
                      <a:pt x="355" y="108"/>
                      <a:pt x="292" y="39"/>
                      <a:pt x="210" y="30"/>
                    </a:cubicBezTo>
                    <a:cubicBezTo>
                      <a:pt x="204" y="29"/>
                      <a:pt x="198" y="29"/>
                      <a:pt x="192" y="29"/>
                    </a:cubicBezTo>
                    <a:cubicBezTo>
                      <a:pt x="120" y="29"/>
                      <a:pt x="59" y="75"/>
                      <a:pt x="37" y="140"/>
                    </a:cubicBezTo>
                    <a:cubicBezTo>
                      <a:pt x="32" y="156"/>
                      <a:pt x="29" y="173"/>
                      <a:pt x="29" y="191"/>
                    </a:cubicBezTo>
                    <a:cubicBezTo>
                      <a:pt x="29" y="281"/>
                      <a:pt x="102" y="354"/>
                      <a:pt x="192" y="354"/>
                    </a:cubicBezTo>
                    <a:cubicBezTo>
                      <a:pt x="272" y="354"/>
                      <a:pt x="339" y="296"/>
                      <a:pt x="353" y="2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19738" y="4940301"/>
                <a:ext cx="1258888" cy="306388"/>
              </a:xfrm>
              <a:custGeom>
                <a:avLst/>
                <a:gdLst>
                  <a:gd name="T0" fmla="*/ 122 w 296"/>
                  <a:gd name="T1" fmla="*/ 0 h 72"/>
                  <a:gd name="T2" fmla="*/ 58 w 296"/>
                  <a:gd name="T3" fmla="*/ 21 h 72"/>
                  <a:gd name="T4" fmla="*/ 148 w 296"/>
                  <a:gd name="T5" fmla="*/ 43 h 72"/>
                  <a:gd name="T6" fmla="*/ 238 w 296"/>
                  <a:gd name="T7" fmla="*/ 21 h 72"/>
                  <a:gd name="T8" fmla="*/ 174 w 296"/>
                  <a:gd name="T9" fmla="*/ 0 h 72"/>
                  <a:gd name="T10" fmla="*/ 174 w 296"/>
                  <a:gd name="T11" fmla="*/ 0 h 72"/>
                  <a:gd name="T12" fmla="*/ 296 w 296"/>
                  <a:gd name="T13" fmla="*/ 35 h 72"/>
                  <a:gd name="T14" fmla="*/ 148 w 296"/>
                  <a:gd name="T15" fmla="*/ 72 h 72"/>
                  <a:gd name="T16" fmla="*/ 0 w 296"/>
                  <a:gd name="T17" fmla="*/ 35 h 72"/>
                  <a:gd name="T18" fmla="*/ 122 w 296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72">
                    <a:moveTo>
                      <a:pt x="122" y="0"/>
                    </a:moveTo>
                    <a:cubicBezTo>
                      <a:pt x="85" y="3"/>
                      <a:pt x="58" y="11"/>
                      <a:pt x="58" y="21"/>
                    </a:cubicBezTo>
                    <a:cubicBezTo>
                      <a:pt x="58" y="33"/>
                      <a:pt x="99" y="43"/>
                      <a:pt x="148" y="43"/>
                    </a:cubicBezTo>
                    <a:cubicBezTo>
                      <a:pt x="198" y="43"/>
                      <a:pt x="238" y="33"/>
                      <a:pt x="238" y="21"/>
                    </a:cubicBezTo>
                    <a:cubicBezTo>
                      <a:pt x="238" y="11"/>
                      <a:pt x="211" y="3"/>
                      <a:pt x="174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44" y="3"/>
                      <a:pt x="296" y="17"/>
                      <a:pt x="296" y="35"/>
                    </a:cubicBezTo>
                    <a:cubicBezTo>
                      <a:pt x="296" y="55"/>
                      <a:pt x="230" y="72"/>
                      <a:pt x="148" y="72"/>
                    </a:cubicBezTo>
                    <a:cubicBezTo>
                      <a:pt x="66" y="72"/>
                      <a:pt x="0" y="55"/>
                      <a:pt x="0" y="35"/>
                    </a:cubicBezTo>
                    <a:cubicBezTo>
                      <a:pt x="0" y="17"/>
                      <a:pt x="52" y="3"/>
                      <a:pt x="1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38851" y="3425826"/>
                <a:ext cx="220663" cy="1514475"/>
              </a:xfrm>
              <a:custGeom>
                <a:avLst/>
                <a:gdLst>
                  <a:gd name="T0" fmla="*/ 52 w 52"/>
                  <a:gd name="T1" fmla="*/ 0 h 356"/>
                  <a:gd name="T2" fmla="*/ 52 w 52"/>
                  <a:gd name="T3" fmla="*/ 356 h 356"/>
                  <a:gd name="T4" fmla="*/ 28 w 52"/>
                  <a:gd name="T5" fmla="*/ 355 h 356"/>
                  <a:gd name="T6" fmla="*/ 26 w 52"/>
                  <a:gd name="T7" fmla="*/ 355 h 356"/>
                  <a:gd name="T8" fmla="*/ 24 w 52"/>
                  <a:gd name="T9" fmla="*/ 355 h 356"/>
                  <a:gd name="T10" fmla="*/ 0 w 52"/>
                  <a:gd name="T11" fmla="*/ 356 h 356"/>
                  <a:gd name="T12" fmla="*/ 0 w 52"/>
                  <a:gd name="T13" fmla="*/ 0 h 356"/>
                  <a:gd name="T14" fmla="*/ 52 w 52"/>
                  <a:gd name="T1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356">
                    <a:moveTo>
                      <a:pt x="52" y="0"/>
                    </a:moveTo>
                    <a:cubicBezTo>
                      <a:pt x="52" y="356"/>
                      <a:pt x="52" y="356"/>
                      <a:pt x="52" y="356"/>
                    </a:cubicBezTo>
                    <a:cubicBezTo>
                      <a:pt x="44" y="355"/>
                      <a:pt x="36" y="355"/>
                      <a:pt x="28" y="355"/>
                    </a:cubicBezTo>
                    <a:cubicBezTo>
                      <a:pt x="28" y="355"/>
                      <a:pt x="27" y="355"/>
                      <a:pt x="26" y="355"/>
                    </a:cubicBezTo>
                    <a:cubicBezTo>
                      <a:pt x="25" y="355"/>
                      <a:pt x="25" y="355"/>
                      <a:pt x="24" y="355"/>
                    </a:cubicBezTo>
                    <a:cubicBezTo>
                      <a:pt x="16" y="355"/>
                      <a:pt x="8" y="355"/>
                      <a:pt x="0" y="35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1600201"/>
                <a:ext cx="660400" cy="808038"/>
              </a:xfrm>
              <a:custGeom>
                <a:avLst/>
                <a:gdLst>
                  <a:gd name="T0" fmla="*/ 155 w 155"/>
                  <a:gd name="T1" fmla="*/ 0 h 190"/>
                  <a:gd name="T2" fmla="*/ 155 w 155"/>
                  <a:gd name="T3" fmla="*/ 190 h 190"/>
                  <a:gd name="T4" fmla="*/ 0 w 155"/>
                  <a:gd name="T5" fmla="*/ 111 h 190"/>
                  <a:gd name="T6" fmla="*/ 155 w 155"/>
                  <a:gd name="T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90">
                    <a:moveTo>
                      <a:pt x="155" y="0"/>
                    </a:moveTo>
                    <a:cubicBezTo>
                      <a:pt x="155" y="190"/>
                      <a:pt x="155" y="190"/>
                      <a:pt x="155" y="19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2" y="46"/>
                      <a:pt x="83" y="0"/>
                      <a:pt x="155" y="0"/>
                    </a:cubicBezTo>
                    <a:close/>
                  </a:path>
                </a:pathLst>
              </a:custGeom>
              <a:solidFill>
                <a:srgbClr val="FF7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87826" y="4583113"/>
                <a:ext cx="514350" cy="1192213"/>
              </a:xfrm>
              <a:custGeom>
                <a:avLst/>
                <a:gdLst>
                  <a:gd name="T0" fmla="*/ 121 w 121"/>
                  <a:gd name="T1" fmla="*/ 268 h 280"/>
                  <a:gd name="T2" fmla="*/ 70 w 121"/>
                  <a:gd name="T3" fmla="*/ 280 h 280"/>
                  <a:gd name="T4" fmla="*/ 0 w 121"/>
                  <a:gd name="T5" fmla="*/ 92 h 280"/>
                  <a:gd name="T6" fmla="*/ 32 w 121"/>
                  <a:gd name="T7" fmla="*/ 0 h 280"/>
                  <a:gd name="T8" fmla="*/ 42 w 121"/>
                  <a:gd name="T9" fmla="*/ 23 h 280"/>
                  <a:gd name="T10" fmla="*/ 121 w 121"/>
                  <a:gd name="T11" fmla="*/ 26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280">
                    <a:moveTo>
                      <a:pt x="121" y="268"/>
                    </a:moveTo>
                    <a:cubicBezTo>
                      <a:pt x="70" y="280"/>
                      <a:pt x="70" y="280"/>
                      <a:pt x="70" y="28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5"/>
                      <a:pt x="40" y="13"/>
                      <a:pt x="42" y="23"/>
                    </a:cubicBezTo>
                    <a:cubicBezTo>
                      <a:pt x="47" y="50"/>
                      <a:pt x="121" y="268"/>
                      <a:pt x="121" y="2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813" y="2101851"/>
                <a:ext cx="2405063" cy="3468688"/>
              </a:xfrm>
              <a:custGeom>
                <a:avLst/>
                <a:gdLst>
                  <a:gd name="T0" fmla="*/ 536 w 565"/>
                  <a:gd name="T1" fmla="*/ 0 h 815"/>
                  <a:gd name="T2" fmla="*/ 565 w 565"/>
                  <a:gd name="T3" fmla="*/ 34 h 815"/>
                  <a:gd name="T4" fmla="*/ 436 w 565"/>
                  <a:gd name="T5" fmla="*/ 152 h 815"/>
                  <a:gd name="T6" fmla="*/ 329 w 565"/>
                  <a:gd name="T7" fmla="*/ 201 h 815"/>
                  <a:gd name="T8" fmla="*/ 317 w 565"/>
                  <a:gd name="T9" fmla="*/ 444 h 815"/>
                  <a:gd name="T10" fmla="*/ 422 w 565"/>
                  <a:gd name="T11" fmla="*/ 483 h 815"/>
                  <a:gd name="T12" fmla="*/ 495 w 565"/>
                  <a:gd name="T13" fmla="*/ 554 h 815"/>
                  <a:gd name="T14" fmla="*/ 490 w 565"/>
                  <a:gd name="T15" fmla="*/ 571 h 815"/>
                  <a:gd name="T16" fmla="*/ 465 w 565"/>
                  <a:gd name="T17" fmla="*/ 658 h 815"/>
                  <a:gd name="T18" fmla="*/ 465 w 565"/>
                  <a:gd name="T19" fmla="*/ 658 h 815"/>
                  <a:gd name="T20" fmla="*/ 420 w 565"/>
                  <a:gd name="T21" fmla="*/ 815 h 815"/>
                  <a:gd name="T22" fmla="*/ 365 w 565"/>
                  <a:gd name="T23" fmla="*/ 815 h 815"/>
                  <a:gd name="T24" fmla="*/ 404 w 565"/>
                  <a:gd name="T25" fmla="*/ 556 h 815"/>
                  <a:gd name="T26" fmla="*/ 323 w 565"/>
                  <a:gd name="T27" fmla="*/ 536 h 815"/>
                  <a:gd name="T28" fmla="*/ 331 w 565"/>
                  <a:gd name="T29" fmla="*/ 523 h 815"/>
                  <a:gd name="T30" fmla="*/ 316 w 565"/>
                  <a:gd name="T31" fmla="*/ 508 h 815"/>
                  <a:gd name="T32" fmla="*/ 229 w 565"/>
                  <a:gd name="T33" fmla="*/ 508 h 815"/>
                  <a:gd name="T34" fmla="*/ 154 w 565"/>
                  <a:gd name="T35" fmla="*/ 449 h 815"/>
                  <a:gd name="T36" fmla="*/ 129 w 565"/>
                  <a:gd name="T37" fmla="*/ 252 h 815"/>
                  <a:gd name="T38" fmla="*/ 120 w 565"/>
                  <a:gd name="T39" fmla="*/ 234 h 815"/>
                  <a:gd name="T40" fmla="*/ 66 w 565"/>
                  <a:gd name="T41" fmla="*/ 334 h 815"/>
                  <a:gd name="T42" fmla="*/ 134 w 565"/>
                  <a:gd name="T43" fmla="*/ 374 h 815"/>
                  <a:gd name="T44" fmla="*/ 122 w 565"/>
                  <a:gd name="T45" fmla="*/ 408 h 815"/>
                  <a:gd name="T46" fmla="*/ 27 w 565"/>
                  <a:gd name="T47" fmla="*/ 374 h 815"/>
                  <a:gd name="T48" fmla="*/ 2 w 565"/>
                  <a:gd name="T49" fmla="*/ 322 h 815"/>
                  <a:gd name="T50" fmla="*/ 68 w 565"/>
                  <a:gd name="T51" fmla="*/ 172 h 815"/>
                  <a:gd name="T52" fmla="*/ 197 w 565"/>
                  <a:gd name="T53" fmla="*/ 124 h 815"/>
                  <a:gd name="T54" fmla="*/ 242 w 565"/>
                  <a:gd name="T55" fmla="*/ 163 h 815"/>
                  <a:gd name="T56" fmla="*/ 210 w 565"/>
                  <a:gd name="T57" fmla="*/ 299 h 815"/>
                  <a:gd name="T58" fmla="*/ 242 w 565"/>
                  <a:gd name="T59" fmla="*/ 345 h 815"/>
                  <a:gd name="T60" fmla="*/ 275 w 565"/>
                  <a:gd name="T61" fmla="*/ 302 h 815"/>
                  <a:gd name="T62" fmla="*/ 242 w 565"/>
                  <a:gd name="T63" fmla="*/ 163 h 815"/>
                  <a:gd name="T64" fmla="*/ 268 w 565"/>
                  <a:gd name="T65" fmla="*/ 128 h 815"/>
                  <a:gd name="T66" fmla="*/ 399 w 565"/>
                  <a:gd name="T67" fmla="*/ 111 h 815"/>
                  <a:gd name="T68" fmla="*/ 536 w 565"/>
                  <a:gd name="T69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5" h="815">
                    <a:moveTo>
                      <a:pt x="536" y="0"/>
                    </a:moveTo>
                    <a:cubicBezTo>
                      <a:pt x="565" y="34"/>
                      <a:pt x="565" y="34"/>
                      <a:pt x="565" y="34"/>
                    </a:cubicBezTo>
                    <a:cubicBezTo>
                      <a:pt x="436" y="152"/>
                      <a:pt x="436" y="152"/>
                      <a:pt x="436" y="152"/>
                    </a:cubicBezTo>
                    <a:cubicBezTo>
                      <a:pt x="436" y="152"/>
                      <a:pt x="380" y="194"/>
                      <a:pt x="329" y="201"/>
                    </a:cubicBezTo>
                    <a:cubicBezTo>
                      <a:pt x="306" y="204"/>
                      <a:pt x="317" y="444"/>
                      <a:pt x="317" y="444"/>
                    </a:cubicBezTo>
                    <a:cubicBezTo>
                      <a:pt x="317" y="444"/>
                      <a:pt x="343" y="458"/>
                      <a:pt x="422" y="483"/>
                    </a:cubicBezTo>
                    <a:cubicBezTo>
                      <a:pt x="502" y="508"/>
                      <a:pt x="495" y="554"/>
                      <a:pt x="495" y="554"/>
                    </a:cubicBezTo>
                    <a:cubicBezTo>
                      <a:pt x="490" y="571"/>
                      <a:pt x="490" y="571"/>
                      <a:pt x="490" y="571"/>
                    </a:cubicBezTo>
                    <a:cubicBezTo>
                      <a:pt x="465" y="658"/>
                      <a:pt x="465" y="658"/>
                      <a:pt x="465" y="658"/>
                    </a:cubicBezTo>
                    <a:cubicBezTo>
                      <a:pt x="465" y="658"/>
                      <a:pt x="465" y="658"/>
                      <a:pt x="465" y="658"/>
                    </a:cubicBezTo>
                    <a:cubicBezTo>
                      <a:pt x="420" y="815"/>
                      <a:pt x="420" y="815"/>
                      <a:pt x="420" y="815"/>
                    </a:cubicBezTo>
                    <a:cubicBezTo>
                      <a:pt x="365" y="815"/>
                      <a:pt x="365" y="815"/>
                      <a:pt x="365" y="815"/>
                    </a:cubicBezTo>
                    <a:cubicBezTo>
                      <a:pt x="404" y="556"/>
                      <a:pt x="404" y="556"/>
                      <a:pt x="404" y="556"/>
                    </a:cubicBezTo>
                    <a:cubicBezTo>
                      <a:pt x="404" y="556"/>
                      <a:pt x="370" y="548"/>
                      <a:pt x="323" y="536"/>
                    </a:cubicBezTo>
                    <a:cubicBezTo>
                      <a:pt x="328" y="533"/>
                      <a:pt x="331" y="529"/>
                      <a:pt x="331" y="523"/>
                    </a:cubicBezTo>
                    <a:cubicBezTo>
                      <a:pt x="331" y="515"/>
                      <a:pt x="324" y="508"/>
                      <a:pt x="316" y="508"/>
                    </a:cubicBezTo>
                    <a:cubicBezTo>
                      <a:pt x="229" y="508"/>
                      <a:pt x="229" y="508"/>
                      <a:pt x="229" y="508"/>
                    </a:cubicBezTo>
                    <a:cubicBezTo>
                      <a:pt x="159" y="484"/>
                      <a:pt x="154" y="449"/>
                      <a:pt x="154" y="449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0" y="234"/>
                      <a:pt x="120" y="234"/>
                      <a:pt x="120" y="234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134" y="374"/>
                      <a:pt x="134" y="374"/>
                      <a:pt x="134" y="374"/>
                    </a:cubicBezTo>
                    <a:cubicBezTo>
                      <a:pt x="122" y="408"/>
                      <a:pt x="122" y="408"/>
                      <a:pt x="122" y="408"/>
                    </a:cubicBezTo>
                    <a:cubicBezTo>
                      <a:pt x="122" y="408"/>
                      <a:pt x="54" y="383"/>
                      <a:pt x="27" y="374"/>
                    </a:cubicBezTo>
                    <a:cubicBezTo>
                      <a:pt x="0" y="365"/>
                      <a:pt x="2" y="322"/>
                      <a:pt x="2" y="322"/>
                    </a:cubicBezTo>
                    <a:cubicBezTo>
                      <a:pt x="2" y="322"/>
                      <a:pt x="36" y="238"/>
                      <a:pt x="68" y="172"/>
                    </a:cubicBezTo>
                    <a:cubicBezTo>
                      <a:pt x="88" y="130"/>
                      <a:pt x="153" y="123"/>
                      <a:pt x="197" y="124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10" y="299"/>
                      <a:pt x="210" y="299"/>
                      <a:pt x="210" y="299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75" y="302"/>
                      <a:pt x="275" y="302"/>
                      <a:pt x="275" y="302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68" y="128"/>
                      <a:pt x="268" y="128"/>
                      <a:pt x="268" y="128"/>
                    </a:cubicBezTo>
                    <a:cubicBezTo>
                      <a:pt x="304" y="130"/>
                      <a:pt x="371" y="130"/>
                      <a:pt x="399" y="111"/>
                    </a:cubicBezTo>
                    <a:cubicBezTo>
                      <a:pt x="440" y="84"/>
                      <a:pt x="536" y="0"/>
                      <a:pt x="5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57538" y="4264026"/>
                <a:ext cx="433388" cy="119063"/>
              </a:xfrm>
              <a:custGeom>
                <a:avLst/>
                <a:gdLst>
                  <a:gd name="T0" fmla="*/ 87 w 102"/>
                  <a:gd name="T1" fmla="*/ 0 h 28"/>
                  <a:gd name="T2" fmla="*/ 102 w 102"/>
                  <a:gd name="T3" fmla="*/ 15 h 28"/>
                  <a:gd name="T4" fmla="*/ 94 w 102"/>
                  <a:gd name="T5" fmla="*/ 28 h 28"/>
                  <a:gd name="T6" fmla="*/ 13 w 102"/>
                  <a:gd name="T7" fmla="*/ 5 h 28"/>
                  <a:gd name="T8" fmla="*/ 0 w 102"/>
                  <a:gd name="T9" fmla="*/ 0 h 28"/>
                  <a:gd name="T10" fmla="*/ 87 w 102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28">
                    <a:moveTo>
                      <a:pt x="87" y="0"/>
                    </a:moveTo>
                    <a:cubicBezTo>
                      <a:pt x="95" y="0"/>
                      <a:pt x="102" y="7"/>
                      <a:pt x="102" y="15"/>
                    </a:cubicBezTo>
                    <a:cubicBezTo>
                      <a:pt x="102" y="21"/>
                      <a:pt x="99" y="25"/>
                      <a:pt x="94" y="28"/>
                    </a:cubicBezTo>
                    <a:cubicBezTo>
                      <a:pt x="70" y="21"/>
                      <a:pt x="42" y="14"/>
                      <a:pt x="13" y="5"/>
                    </a:cubicBezTo>
                    <a:cubicBezTo>
                      <a:pt x="8" y="3"/>
                      <a:pt x="4" y="2"/>
                      <a:pt x="0" y="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838451" y="1787526"/>
                <a:ext cx="812800" cy="812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6363" y="4264026"/>
                <a:ext cx="911225" cy="127000"/>
              </a:xfrm>
              <a:custGeom>
                <a:avLst/>
                <a:gdLst>
                  <a:gd name="T0" fmla="*/ 214 w 214"/>
                  <a:gd name="T1" fmla="*/ 28 h 30"/>
                  <a:gd name="T2" fmla="*/ 207 w 214"/>
                  <a:gd name="T3" fmla="*/ 30 h 30"/>
                  <a:gd name="T4" fmla="*/ 131 w 214"/>
                  <a:gd name="T5" fmla="*/ 30 h 30"/>
                  <a:gd name="T6" fmla="*/ 85 w 214"/>
                  <a:gd name="T7" fmla="*/ 30 h 30"/>
                  <a:gd name="T8" fmla="*/ 14 w 214"/>
                  <a:gd name="T9" fmla="*/ 30 h 30"/>
                  <a:gd name="T10" fmla="*/ 0 w 214"/>
                  <a:gd name="T11" fmla="*/ 15 h 30"/>
                  <a:gd name="T12" fmla="*/ 4 w 214"/>
                  <a:gd name="T13" fmla="*/ 5 h 30"/>
                  <a:gd name="T14" fmla="*/ 14 w 214"/>
                  <a:gd name="T15" fmla="*/ 0 h 30"/>
                  <a:gd name="T16" fmla="*/ 120 w 214"/>
                  <a:gd name="T17" fmla="*/ 0 h 30"/>
                  <a:gd name="T18" fmla="*/ 133 w 214"/>
                  <a:gd name="T19" fmla="*/ 5 h 30"/>
                  <a:gd name="T20" fmla="*/ 214 w 214"/>
                  <a:gd name="T2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4" h="30">
                    <a:moveTo>
                      <a:pt x="214" y="28"/>
                    </a:moveTo>
                    <a:cubicBezTo>
                      <a:pt x="212" y="29"/>
                      <a:pt x="209" y="30"/>
                      <a:pt x="207" y="30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6" y="30"/>
                      <a:pt x="0" y="23"/>
                      <a:pt x="0" y="15"/>
                    </a:cubicBezTo>
                    <a:cubicBezTo>
                      <a:pt x="0" y="11"/>
                      <a:pt x="1" y="7"/>
                      <a:pt x="4" y="5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2"/>
                      <a:pt x="128" y="3"/>
                      <a:pt x="133" y="5"/>
                    </a:cubicBezTo>
                    <a:cubicBezTo>
                      <a:pt x="162" y="14"/>
                      <a:pt x="190" y="21"/>
                      <a:pt x="214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76576" y="2795588"/>
                <a:ext cx="276225" cy="774700"/>
              </a:xfrm>
              <a:custGeom>
                <a:avLst/>
                <a:gdLst>
                  <a:gd name="T0" fmla="*/ 86 w 174"/>
                  <a:gd name="T1" fmla="*/ 0 h 488"/>
                  <a:gd name="T2" fmla="*/ 174 w 174"/>
                  <a:gd name="T3" fmla="*/ 373 h 488"/>
                  <a:gd name="T4" fmla="*/ 86 w 174"/>
                  <a:gd name="T5" fmla="*/ 488 h 488"/>
                  <a:gd name="T6" fmla="*/ 0 w 174"/>
                  <a:gd name="T7" fmla="*/ 365 h 488"/>
                  <a:gd name="T8" fmla="*/ 86 w 174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488">
                    <a:moveTo>
                      <a:pt x="86" y="0"/>
                    </a:moveTo>
                    <a:lnTo>
                      <a:pt x="174" y="373"/>
                    </a:lnTo>
                    <a:lnTo>
                      <a:pt x="86" y="488"/>
                    </a:lnTo>
                    <a:lnTo>
                      <a:pt x="0" y="36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08313" y="4391026"/>
                <a:ext cx="195263" cy="16351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14105948">
              <a:off x="4033041" y="3228028"/>
              <a:ext cx="381503" cy="466792"/>
            </a:xfrm>
            <a:custGeom>
              <a:avLst/>
              <a:gdLst>
                <a:gd name="T0" fmla="*/ 155 w 155"/>
                <a:gd name="T1" fmla="*/ 0 h 190"/>
                <a:gd name="T2" fmla="*/ 155 w 155"/>
                <a:gd name="T3" fmla="*/ 190 h 190"/>
                <a:gd name="T4" fmla="*/ 0 w 155"/>
                <a:gd name="T5" fmla="*/ 111 h 190"/>
                <a:gd name="T6" fmla="*/ 155 w 155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90">
                  <a:moveTo>
                    <a:pt x="155" y="0"/>
                  </a:moveTo>
                  <a:cubicBezTo>
                    <a:pt x="155" y="190"/>
                    <a:pt x="155" y="190"/>
                    <a:pt x="155" y="19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22" y="46"/>
                    <a:pt x="83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041830" y="1300786"/>
            <a:ext cx="5314489" cy="1691861"/>
            <a:chOff x="6185846" y="1978117"/>
            <a:chExt cx="5314489" cy="1691861"/>
          </a:xfrm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85847" y="2284983"/>
              <a:ext cx="5314488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185846" y="197811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6007172" y="3739435"/>
            <a:ext cx="5339630" cy="1681117"/>
            <a:chOff x="6160705" y="4003887"/>
            <a:chExt cx="5339630" cy="1681117"/>
          </a:xfrm>
        </p:grpSpPr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85847" y="4300009"/>
              <a:ext cx="5314488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6160705" y="4003887"/>
              <a:ext cx="226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7" name="组合 36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67694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/>
          <p:nvPr/>
        </p:nvSpPr>
        <p:spPr>
          <a:xfrm>
            <a:off x="-30810" y="1836542"/>
            <a:ext cx="12192000" cy="2693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700" l="0" r="97898">
                        <a14:foregroundMark x1="70571" y1="23400" x2="70571" y2="23400"/>
                        <a14:foregroundMark x1="73874" y1="21400" x2="73874" y2="21400"/>
                        <a14:foregroundMark x1="72523" y1="23500" x2="72523" y2="23500"/>
                        <a14:foregroundMark x1="71471" y1="24800" x2="71471" y2="24800"/>
                        <a14:foregroundMark x1="71471" y1="24800" x2="71471" y2="24800"/>
                        <a14:foregroundMark x1="71471" y1="24800" x2="71471" y2="24800"/>
                        <a14:backgroundMark x1="24925" y1="35400" x2="24925" y2="35400"/>
                        <a14:backgroundMark x1="69369" y1="76600" x2="69369" y2="76600"/>
                        <a14:backgroundMark x1="83033" y1="56100" x2="83033" y2="5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9"/>
          <a:stretch/>
        </p:blipFill>
        <p:spPr>
          <a:xfrm>
            <a:off x="9017518" y="551508"/>
            <a:ext cx="2664296" cy="5778420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1269398" y="1110617"/>
            <a:ext cx="1072388" cy="10723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52622" y="1131373"/>
            <a:ext cx="504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prstClr val="white"/>
                </a:solidFill>
                <a:latin typeface="宋体" panose="02010600030101010101" pitchFamily="2" charset="-122"/>
              </a:rPr>
              <a:t>“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2440584" y="141369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52622" y="2415567"/>
            <a:ext cx="82089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845248"/>
      </p:ext>
    </p:extLst>
  </p:cSld>
  <p:clrMapOvr>
    <a:masterClrMapping/>
  </p:clrMapOvr>
  <p:transition spd="slow" advClick="0" advTm="3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1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2167667" y="692696"/>
            <a:ext cx="39604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消防民警温馨提示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火警电话：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280982"/>
      </p:ext>
    </p:extLst>
  </p:cSld>
  <p:clrMapOvr>
    <a:masterClrMapping/>
  </p:clrMapOvr>
  <p:transition spd="slow" advClick="0" advTm="300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100966" y="1593249"/>
            <a:ext cx="7884159" cy="3651480"/>
            <a:chOff x="522268" y="890600"/>
            <a:chExt cx="7884159" cy="3651480"/>
          </a:xfrm>
          <a:solidFill>
            <a:srgbClr val="C00000"/>
          </a:solidFill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56425" y="1489075"/>
              <a:ext cx="25400" cy="161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3725" y="1476375"/>
              <a:ext cx="249238" cy="212725"/>
            </a:xfrm>
            <a:custGeom>
              <a:avLst/>
              <a:gdLst>
                <a:gd name="T0" fmla="*/ 157 w 157"/>
                <a:gd name="T1" fmla="*/ 8 h 134"/>
                <a:gd name="T2" fmla="*/ 126 w 157"/>
                <a:gd name="T3" fmla="*/ 8 h 134"/>
                <a:gd name="T4" fmla="*/ 126 w 157"/>
                <a:gd name="T5" fmla="*/ 0 h 134"/>
                <a:gd name="T6" fmla="*/ 32 w 157"/>
                <a:gd name="T7" fmla="*/ 0 h 134"/>
                <a:gd name="T8" fmla="*/ 32 w 157"/>
                <a:gd name="T9" fmla="*/ 8 h 134"/>
                <a:gd name="T10" fmla="*/ 0 w 157"/>
                <a:gd name="T11" fmla="*/ 8 h 134"/>
                <a:gd name="T12" fmla="*/ 0 w 157"/>
                <a:gd name="T13" fmla="*/ 16 h 134"/>
                <a:gd name="T14" fmla="*/ 134 w 157"/>
                <a:gd name="T15" fmla="*/ 16 h 134"/>
                <a:gd name="T16" fmla="*/ 134 w 157"/>
                <a:gd name="T17" fmla="*/ 95 h 134"/>
                <a:gd name="T18" fmla="*/ 8 w 157"/>
                <a:gd name="T19" fmla="*/ 95 h 134"/>
                <a:gd name="T20" fmla="*/ 8 w 157"/>
                <a:gd name="T21" fmla="*/ 110 h 134"/>
                <a:gd name="T22" fmla="*/ 63 w 157"/>
                <a:gd name="T23" fmla="*/ 110 h 134"/>
                <a:gd name="T24" fmla="*/ 32 w 157"/>
                <a:gd name="T25" fmla="*/ 134 h 134"/>
                <a:gd name="T26" fmla="*/ 40 w 157"/>
                <a:gd name="T27" fmla="*/ 134 h 134"/>
                <a:gd name="T28" fmla="*/ 79 w 157"/>
                <a:gd name="T29" fmla="*/ 110 h 134"/>
                <a:gd name="T30" fmla="*/ 118 w 157"/>
                <a:gd name="T31" fmla="*/ 134 h 134"/>
                <a:gd name="T32" fmla="*/ 126 w 157"/>
                <a:gd name="T33" fmla="*/ 134 h 134"/>
                <a:gd name="T34" fmla="*/ 87 w 157"/>
                <a:gd name="T35" fmla="*/ 110 h 134"/>
                <a:gd name="T36" fmla="*/ 149 w 157"/>
                <a:gd name="T37" fmla="*/ 110 h 134"/>
                <a:gd name="T38" fmla="*/ 149 w 157"/>
                <a:gd name="T39" fmla="*/ 110 h 134"/>
                <a:gd name="T40" fmla="*/ 149 w 157"/>
                <a:gd name="T41" fmla="*/ 110 h 134"/>
                <a:gd name="T42" fmla="*/ 149 w 157"/>
                <a:gd name="T43" fmla="*/ 16 h 134"/>
                <a:gd name="T44" fmla="*/ 157 w 157"/>
                <a:gd name="T45" fmla="*/ 16 h 134"/>
                <a:gd name="T46" fmla="*/ 157 w 157"/>
                <a:gd name="T47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34">
                  <a:moveTo>
                    <a:pt x="157" y="8"/>
                  </a:moveTo>
                  <a:lnTo>
                    <a:pt x="126" y="8"/>
                  </a:lnTo>
                  <a:lnTo>
                    <a:pt x="126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134" y="16"/>
                  </a:lnTo>
                  <a:lnTo>
                    <a:pt x="134" y="95"/>
                  </a:lnTo>
                  <a:lnTo>
                    <a:pt x="8" y="95"/>
                  </a:lnTo>
                  <a:lnTo>
                    <a:pt x="8" y="110"/>
                  </a:lnTo>
                  <a:lnTo>
                    <a:pt x="63" y="110"/>
                  </a:lnTo>
                  <a:lnTo>
                    <a:pt x="32" y="134"/>
                  </a:lnTo>
                  <a:lnTo>
                    <a:pt x="40" y="134"/>
                  </a:lnTo>
                  <a:lnTo>
                    <a:pt x="79" y="110"/>
                  </a:lnTo>
                  <a:lnTo>
                    <a:pt x="118" y="134"/>
                  </a:lnTo>
                  <a:lnTo>
                    <a:pt x="126" y="134"/>
                  </a:lnTo>
                  <a:lnTo>
                    <a:pt x="87" y="110"/>
                  </a:lnTo>
                  <a:lnTo>
                    <a:pt x="149" y="110"/>
                  </a:lnTo>
                  <a:lnTo>
                    <a:pt x="149" y="110"/>
                  </a:lnTo>
                  <a:lnTo>
                    <a:pt x="149" y="110"/>
                  </a:lnTo>
                  <a:lnTo>
                    <a:pt x="149" y="16"/>
                  </a:lnTo>
                  <a:lnTo>
                    <a:pt x="157" y="16"/>
                  </a:lnTo>
                  <a:lnTo>
                    <a:pt x="15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8338" y="1576388"/>
              <a:ext cx="254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56438" y="1527175"/>
              <a:ext cx="2540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81838" y="1539875"/>
              <a:ext cx="238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4875" y="3817938"/>
              <a:ext cx="349250" cy="112713"/>
            </a:xfrm>
            <a:custGeom>
              <a:avLst/>
              <a:gdLst>
                <a:gd name="T0" fmla="*/ 220 w 220"/>
                <a:gd name="T1" fmla="*/ 55 h 71"/>
                <a:gd name="T2" fmla="*/ 220 w 220"/>
                <a:gd name="T3" fmla="*/ 0 h 71"/>
                <a:gd name="T4" fmla="*/ 196 w 220"/>
                <a:gd name="T5" fmla="*/ 0 h 71"/>
                <a:gd name="T6" fmla="*/ 196 w 220"/>
                <a:gd name="T7" fmla="*/ 55 h 71"/>
                <a:gd name="T8" fmla="*/ 24 w 220"/>
                <a:gd name="T9" fmla="*/ 55 h 71"/>
                <a:gd name="T10" fmla="*/ 24 w 220"/>
                <a:gd name="T11" fmla="*/ 0 h 71"/>
                <a:gd name="T12" fmla="*/ 0 w 220"/>
                <a:gd name="T13" fmla="*/ 0 h 71"/>
                <a:gd name="T14" fmla="*/ 0 w 220"/>
                <a:gd name="T15" fmla="*/ 71 h 71"/>
                <a:gd name="T16" fmla="*/ 0 w 220"/>
                <a:gd name="T17" fmla="*/ 71 h 71"/>
                <a:gd name="T18" fmla="*/ 0 w 220"/>
                <a:gd name="T19" fmla="*/ 71 h 71"/>
                <a:gd name="T20" fmla="*/ 220 w 220"/>
                <a:gd name="T21" fmla="*/ 71 h 71"/>
                <a:gd name="T22" fmla="*/ 220 w 220"/>
                <a:gd name="T23" fmla="*/ 55 h 71"/>
                <a:gd name="T24" fmla="*/ 220 w 220"/>
                <a:gd name="T25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71">
                  <a:moveTo>
                    <a:pt x="220" y="55"/>
                  </a:moveTo>
                  <a:lnTo>
                    <a:pt x="220" y="0"/>
                  </a:lnTo>
                  <a:lnTo>
                    <a:pt x="196" y="0"/>
                  </a:lnTo>
                  <a:lnTo>
                    <a:pt x="196" y="55"/>
                  </a:lnTo>
                  <a:lnTo>
                    <a:pt x="24" y="55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20" y="71"/>
                  </a:lnTo>
                  <a:lnTo>
                    <a:pt x="220" y="55"/>
                  </a:lnTo>
                  <a:lnTo>
                    <a:pt x="22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5675" y="3532188"/>
              <a:ext cx="236538" cy="285750"/>
            </a:xfrm>
            <a:custGeom>
              <a:avLst/>
              <a:gdLst>
                <a:gd name="T0" fmla="*/ 4 w 19"/>
                <a:gd name="T1" fmla="*/ 9 h 23"/>
                <a:gd name="T2" fmla="*/ 5 w 19"/>
                <a:gd name="T3" fmla="*/ 9 h 23"/>
                <a:gd name="T4" fmla="*/ 5 w 19"/>
                <a:gd name="T5" fmla="*/ 19 h 23"/>
                <a:gd name="T6" fmla="*/ 8 w 19"/>
                <a:gd name="T7" fmla="*/ 23 h 23"/>
                <a:gd name="T8" fmla="*/ 10 w 19"/>
                <a:gd name="T9" fmla="*/ 23 h 23"/>
                <a:gd name="T10" fmla="*/ 14 w 19"/>
                <a:gd name="T11" fmla="*/ 19 h 23"/>
                <a:gd name="T12" fmla="*/ 14 w 19"/>
                <a:gd name="T13" fmla="*/ 9 h 23"/>
                <a:gd name="T14" fmla="*/ 15 w 19"/>
                <a:gd name="T15" fmla="*/ 9 h 23"/>
                <a:gd name="T16" fmla="*/ 17 w 19"/>
                <a:gd name="T17" fmla="*/ 7 h 23"/>
                <a:gd name="T18" fmla="*/ 12 w 19"/>
                <a:gd name="T19" fmla="*/ 1 h 23"/>
                <a:gd name="T20" fmla="*/ 7 w 19"/>
                <a:gd name="T21" fmla="*/ 1 h 23"/>
                <a:gd name="T22" fmla="*/ 1 w 19"/>
                <a:gd name="T23" fmla="*/ 7 h 23"/>
                <a:gd name="T24" fmla="*/ 4 w 19"/>
                <a:gd name="T2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3">
                  <a:moveTo>
                    <a:pt x="4" y="9"/>
                  </a:moveTo>
                  <a:cubicBezTo>
                    <a:pt x="4" y="9"/>
                    <a:pt x="4" y="9"/>
                    <a:pt x="5" y="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1"/>
                    <a:pt x="6" y="23"/>
                    <a:pt x="8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2" y="23"/>
                    <a:pt x="14" y="21"/>
                    <a:pt x="14" y="1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8" y="9"/>
                    <a:pt x="19" y="8"/>
                    <a:pt x="17" y="7"/>
                  </a:cubicBezTo>
                  <a:cubicBezTo>
                    <a:pt x="16" y="5"/>
                    <a:pt x="13" y="3"/>
                    <a:pt x="12" y="1"/>
                  </a:cubicBezTo>
                  <a:cubicBezTo>
                    <a:pt x="11" y="0"/>
                    <a:pt x="8" y="0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1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69113" y="2747963"/>
              <a:ext cx="20002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9113" y="2859088"/>
              <a:ext cx="200025" cy="63500"/>
            </a:xfrm>
            <a:custGeom>
              <a:avLst/>
              <a:gdLst>
                <a:gd name="T0" fmla="*/ 8 w 16"/>
                <a:gd name="T1" fmla="*/ 2 h 5"/>
                <a:gd name="T2" fmla="*/ 1 w 16"/>
                <a:gd name="T3" fmla="*/ 0 h 5"/>
                <a:gd name="T4" fmla="*/ 0 w 16"/>
                <a:gd name="T5" fmla="*/ 1 h 5"/>
                <a:gd name="T6" fmla="*/ 8 w 16"/>
                <a:gd name="T7" fmla="*/ 5 h 5"/>
                <a:gd name="T8" fmla="*/ 16 w 16"/>
                <a:gd name="T9" fmla="*/ 1 h 5"/>
                <a:gd name="T10" fmla="*/ 16 w 16"/>
                <a:gd name="T11" fmla="*/ 0 h 5"/>
                <a:gd name="T12" fmla="*/ 8 w 1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">
                  <a:moveTo>
                    <a:pt x="8" y="2"/>
                  </a:moveTo>
                  <a:cubicBezTo>
                    <a:pt x="5" y="2"/>
                    <a:pt x="2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4" y="5"/>
                    <a:pt x="8" y="5"/>
                  </a:cubicBezTo>
                  <a:cubicBezTo>
                    <a:pt x="13" y="5"/>
                    <a:pt x="16" y="3"/>
                    <a:pt x="16" y="1"/>
                  </a:cubicBezTo>
                  <a:cubicBezTo>
                    <a:pt x="16" y="1"/>
                    <a:pt x="16" y="0"/>
                    <a:pt x="16" y="0"/>
                  </a:cubicBezTo>
                  <a:cubicBezTo>
                    <a:pt x="14" y="1"/>
                    <a:pt x="12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9113" y="2909888"/>
              <a:ext cx="200025" cy="74613"/>
            </a:xfrm>
            <a:custGeom>
              <a:avLst/>
              <a:gdLst>
                <a:gd name="T0" fmla="*/ 8 w 16"/>
                <a:gd name="T1" fmla="*/ 3 h 6"/>
                <a:gd name="T2" fmla="*/ 1 w 16"/>
                <a:gd name="T3" fmla="*/ 0 h 6"/>
                <a:gd name="T4" fmla="*/ 0 w 16"/>
                <a:gd name="T5" fmla="*/ 2 h 6"/>
                <a:gd name="T6" fmla="*/ 8 w 16"/>
                <a:gd name="T7" fmla="*/ 6 h 6"/>
                <a:gd name="T8" fmla="*/ 16 w 16"/>
                <a:gd name="T9" fmla="*/ 2 h 6"/>
                <a:gd name="T10" fmla="*/ 16 w 16"/>
                <a:gd name="T11" fmla="*/ 0 h 6"/>
                <a:gd name="T12" fmla="*/ 8 w 1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8" y="3"/>
                  </a:moveTo>
                  <a:cubicBezTo>
                    <a:pt x="5" y="3"/>
                    <a:pt x="2" y="2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"/>
                    <a:pt x="4" y="6"/>
                    <a:pt x="8" y="6"/>
                  </a:cubicBezTo>
                  <a:cubicBezTo>
                    <a:pt x="13" y="6"/>
                    <a:pt x="16" y="4"/>
                    <a:pt x="16" y="2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4" y="2"/>
                    <a:pt x="12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87500" y="3059113"/>
              <a:ext cx="187325" cy="236538"/>
            </a:xfrm>
            <a:custGeom>
              <a:avLst/>
              <a:gdLst>
                <a:gd name="T0" fmla="*/ 15 w 15"/>
                <a:gd name="T1" fmla="*/ 7 h 19"/>
                <a:gd name="T2" fmla="*/ 7 w 15"/>
                <a:gd name="T3" fmla="*/ 0 h 19"/>
                <a:gd name="T4" fmla="*/ 0 w 15"/>
                <a:gd name="T5" fmla="*/ 7 h 19"/>
                <a:gd name="T6" fmla="*/ 3 w 15"/>
                <a:gd name="T7" fmla="*/ 13 h 19"/>
                <a:gd name="T8" fmla="*/ 3 w 15"/>
                <a:gd name="T9" fmla="*/ 13 h 19"/>
                <a:gd name="T10" fmla="*/ 5 w 15"/>
                <a:gd name="T11" fmla="*/ 16 h 19"/>
                <a:gd name="T12" fmla="*/ 7 w 15"/>
                <a:gd name="T13" fmla="*/ 19 h 19"/>
                <a:gd name="T14" fmla="*/ 9 w 15"/>
                <a:gd name="T15" fmla="*/ 16 h 19"/>
                <a:gd name="T16" fmla="*/ 12 w 15"/>
                <a:gd name="T17" fmla="*/ 13 h 19"/>
                <a:gd name="T18" fmla="*/ 12 w 15"/>
                <a:gd name="T19" fmla="*/ 13 h 19"/>
                <a:gd name="T20" fmla="*/ 15 w 15"/>
                <a:gd name="T21" fmla="*/ 7 h 19"/>
                <a:gd name="T22" fmla="*/ 7 w 15"/>
                <a:gd name="T23" fmla="*/ 13 h 19"/>
                <a:gd name="T24" fmla="*/ 1 w 15"/>
                <a:gd name="T25" fmla="*/ 7 h 19"/>
                <a:gd name="T26" fmla="*/ 7 w 15"/>
                <a:gd name="T27" fmla="*/ 1 h 19"/>
                <a:gd name="T28" fmla="*/ 14 w 15"/>
                <a:gd name="T29" fmla="*/ 7 h 19"/>
                <a:gd name="T30" fmla="*/ 7 w 15"/>
                <a:gd name="T3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9">
                  <a:moveTo>
                    <a:pt x="15" y="7"/>
                  </a:moveTo>
                  <a:cubicBezTo>
                    <a:pt x="15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1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4" y="12"/>
                    <a:pt x="15" y="10"/>
                    <a:pt x="15" y="7"/>
                  </a:cubicBezTo>
                  <a:close/>
                  <a:moveTo>
                    <a:pt x="7" y="13"/>
                  </a:moveTo>
                  <a:cubicBezTo>
                    <a:pt x="4" y="13"/>
                    <a:pt x="1" y="11"/>
                    <a:pt x="1" y="7"/>
                  </a:cubicBezTo>
                  <a:cubicBezTo>
                    <a:pt x="1" y="4"/>
                    <a:pt x="4" y="1"/>
                    <a:pt x="7" y="1"/>
                  </a:cubicBezTo>
                  <a:cubicBezTo>
                    <a:pt x="11" y="1"/>
                    <a:pt x="14" y="4"/>
                    <a:pt x="14" y="7"/>
                  </a:cubicBezTo>
                  <a:cubicBezTo>
                    <a:pt x="14" y="11"/>
                    <a:pt x="11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1375" y="1427163"/>
              <a:ext cx="311150" cy="298450"/>
            </a:xfrm>
            <a:custGeom>
              <a:avLst/>
              <a:gdLst>
                <a:gd name="T0" fmla="*/ 23 w 196"/>
                <a:gd name="T1" fmla="*/ 165 h 188"/>
                <a:gd name="T2" fmla="*/ 23 w 196"/>
                <a:gd name="T3" fmla="*/ 0 h 188"/>
                <a:gd name="T4" fmla="*/ 0 w 196"/>
                <a:gd name="T5" fmla="*/ 0 h 188"/>
                <a:gd name="T6" fmla="*/ 0 w 196"/>
                <a:gd name="T7" fmla="*/ 188 h 188"/>
                <a:gd name="T8" fmla="*/ 0 w 196"/>
                <a:gd name="T9" fmla="*/ 188 h 188"/>
                <a:gd name="T10" fmla="*/ 23 w 196"/>
                <a:gd name="T11" fmla="*/ 188 h 188"/>
                <a:gd name="T12" fmla="*/ 196 w 196"/>
                <a:gd name="T13" fmla="*/ 188 h 188"/>
                <a:gd name="T14" fmla="*/ 196 w 196"/>
                <a:gd name="T15" fmla="*/ 165 h 188"/>
                <a:gd name="T16" fmla="*/ 23 w 196"/>
                <a:gd name="T17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88">
                  <a:moveTo>
                    <a:pt x="23" y="165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23" y="188"/>
                  </a:lnTo>
                  <a:lnTo>
                    <a:pt x="196" y="188"/>
                  </a:lnTo>
                  <a:lnTo>
                    <a:pt x="196" y="165"/>
                  </a:lnTo>
                  <a:lnTo>
                    <a:pt x="2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0588" y="1465263"/>
              <a:ext cx="249238" cy="198438"/>
            </a:xfrm>
            <a:custGeom>
              <a:avLst/>
              <a:gdLst>
                <a:gd name="T0" fmla="*/ 63 w 157"/>
                <a:gd name="T1" fmla="*/ 70 h 125"/>
                <a:gd name="T2" fmla="*/ 79 w 157"/>
                <a:gd name="T3" fmla="*/ 86 h 125"/>
                <a:gd name="T4" fmla="*/ 141 w 157"/>
                <a:gd name="T5" fmla="*/ 31 h 125"/>
                <a:gd name="T6" fmla="*/ 149 w 157"/>
                <a:gd name="T7" fmla="*/ 39 h 125"/>
                <a:gd name="T8" fmla="*/ 149 w 157"/>
                <a:gd name="T9" fmla="*/ 15 h 125"/>
                <a:gd name="T10" fmla="*/ 157 w 157"/>
                <a:gd name="T11" fmla="*/ 0 h 125"/>
                <a:gd name="T12" fmla="*/ 141 w 157"/>
                <a:gd name="T13" fmla="*/ 0 h 125"/>
                <a:gd name="T14" fmla="*/ 118 w 157"/>
                <a:gd name="T15" fmla="*/ 7 h 125"/>
                <a:gd name="T16" fmla="*/ 126 w 157"/>
                <a:gd name="T17" fmla="*/ 23 h 125"/>
                <a:gd name="T18" fmla="*/ 79 w 157"/>
                <a:gd name="T19" fmla="*/ 70 h 125"/>
                <a:gd name="T20" fmla="*/ 63 w 157"/>
                <a:gd name="T21" fmla="*/ 54 h 125"/>
                <a:gd name="T22" fmla="*/ 0 w 157"/>
                <a:gd name="T23" fmla="*/ 117 h 125"/>
                <a:gd name="T24" fmla="*/ 8 w 157"/>
                <a:gd name="T25" fmla="*/ 125 h 125"/>
                <a:gd name="T26" fmla="*/ 63 w 157"/>
                <a:gd name="T27" fmla="*/ 7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25">
                  <a:moveTo>
                    <a:pt x="63" y="70"/>
                  </a:moveTo>
                  <a:lnTo>
                    <a:pt x="79" y="86"/>
                  </a:lnTo>
                  <a:lnTo>
                    <a:pt x="141" y="31"/>
                  </a:lnTo>
                  <a:lnTo>
                    <a:pt x="149" y="39"/>
                  </a:lnTo>
                  <a:lnTo>
                    <a:pt x="149" y="15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18" y="7"/>
                  </a:lnTo>
                  <a:lnTo>
                    <a:pt x="126" y="23"/>
                  </a:lnTo>
                  <a:lnTo>
                    <a:pt x="79" y="70"/>
                  </a:lnTo>
                  <a:lnTo>
                    <a:pt x="63" y="54"/>
                  </a:lnTo>
                  <a:lnTo>
                    <a:pt x="0" y="117"/>
                  </a:lnTo>
                  <a:lnTo>
                    <a:pt x="8" y="125"/>
                  </a:lnTo>
                  <a:lnTo>
                    <a:pt x="63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1388" y="3544888"/>
              <a:ext cx="360363" cy="385763"/>
            </a:xfrm>
            <a:custGeom>
              <a:avLst/>
              <a:gdLst>
                <a:gd name="T0" fmla="*/ 19 w 29"/>
                <a:gd name="T1" fmla="*/ 14 h 31"/>
                <a:gd name="T2" fmla="*/ 22 w 29"/>
                <a:gd name="T3" fmla="*/ 8 h 31"/>
                <a:gd name="T4" fmla="*/ 15 w 29"/>
                <a:gd name="T5" fmla="*/ 0 h 31"/>
                <a:gd name="T6" fmla="*/ 7 w 29"/>
                <a:gd name="T7" fmla="*/ 8 h 31"/>
                <a:gd name="T8" fmla="*/ 11 w 29"/>
                <a:gd name="T9" fmla="*/ 14 h 31"/>
                <a:gd name="T10" fmla="*/ 0 w 29"/>
                <a:gd name="T11" fmla="*/ 31 h 31"/>
                <a:gd name="T12" fmla="*/ 29 w 29"/>
                <a:gd name="T13" fmla="*/ 31 h 31"/>
                <a:gd name="T14" fmla="*/ 19 w 29"/>
                <a:gd name="T15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1">
                  <a:moveTo>
                    <a:pt x="19" y="14"/>
                  </a:moveTo>
                  <a:cubicBezTo>
                    <a:pt x="21" y="12"/>
                    <a:pt x="22" y="10"/>
                    <a:pt x="22" y="8"/>
                  </a:cubicBezTo>
                  <a:cubicBezTo>
                    <a:pt x="22" y="4"/>
                    <a:pt x="19" y="0"/>
                    <a:pt x="15" y="0"/>
                  </a:cubicBezTo>
                  <a:cubicBezTo>
                    <a:pt x="11" y="0"/>
                    <a:pt x="7" y="4"/>
                    <a:pt x="7" y="8"/>
                  </a:cubicBezTo>
                  <a:cubicBezTo>
                    <a:pt x="7" y="10"/>
                    <a:pt x="9" y="12"/>
                    <a:pt x="11" y="14"/>
                  </a:cubicBezTo>
                  <a:cubicBezTo>
                    <a:pt x="5" y="16"/>
                    <a:pt x="1" y="23"/>
                    <a:pt x="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3"/>
                    <a:pt x="24" y="16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52938" y="1377950"/>
              <a:ext cx="174625" cy="249238"/>
            </a:xfrm>
            <a:custGeom>
              <a:avLst/>
              <a:gdLst>
                <a:gd name="T0" fmla="*/ 13 w 14"/>
                <a:gd name="T1" fmla="*/ 0 h 20"/>
                <a:gd name="T2" fmla="*/ 1 w 14"/>
                <a:gd name="T3" fmla="*/ 0 h 20"/>
                <a:gd name="T4" fmla="*/ 0 w 14"/>
                <a:gd name="T5" fmla="*/ 1 h 20"/>
                <a:gd name="T6" fmla="*/ 0 w 14"/>
                <a:gd name="T7" fmla="*/ 19 h 20"/>
                <a:gd name="T8" fmla="*/ 1 w 14"/>
                <a:gd name="T9" fmla="*/ 20 h 20"/>
                <a:gd name="T10" fmla="*/ 13 w 14"/>
                <a:gd name="T11" fmla="*/ 20 h 20"/>
                <a:gd name="T12" fmla="*/ 14 w 14"/>
                <a:gd name="T13" fmla="*/ 19 h 20"/>
                <a:gd name="T14" fmla="*/ 14 w 14"/>
                <a:gd name="T15" fmla="*/ 1 h 20"/>
                <a:gd name="T16" fmla="*/ 13 w 14"/>
                <a:gd name="T17" fmla="*/ 0 h 20"/>
                <a:gd name="T18" fmla="*/ 7 w 14"/>
                <a:gd name="T19" fmla="*/ 19 h 20"/>
                <a:gd name="T20" fmla="*/ 6 w 14"/>
                <a:gd name="T21" fmla="*/ 19 h 20"/>
                <a:gd name="T22" fmla="*/ 7 w 14"/>
                <a:gd name="T23" fmla="*/ 18 h 20"/>
                <a:gd name="T24" fmla="*/ 7 w 14"/>
                <a:gd name="T25" fmla="*/ 19 h 20"/>
                <a:gd name="T26" fmla="*/ 7 w 14"/>
                <a:gd name="T27" fmla="*/ 19 h 20"/>
                <a:gd name="T28" fmla="*/ 13 w 14"/>
                <a:gd name="T29" fmla="*/ 18 h 20"/>
                <a:gd name="T30" fmla="*/ 1 w 14"/>
                <a:gd name="T31" fmla="*/ 18 h 20"/>
                <a:gd name="T32" fmla="*/ 1 w 14"/>
                <a:gd name="T33" fmla="*/ 2 h 20"/>
                <a:gd name="T34" fmla="*/ 13 w 14"/>
                <a:gd name="T35" fmla="*/ 2 h 20"/>
                <a:gd name="T36" fmla="*/ 13 w 14"/>
                <a:gd name="T3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20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lose/>
                  <a:moveTo>
                    <a:pt x="7" y="19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13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50" y="2373313"/>
              <a:ext cx="349250" cy="423863"/>
            </a:xfrm>
            <a:custGeom>
              <a:avLst/>
              <a:gdLst>
                <a:gd name="T0" fmla="*/ 28 w 28"/>
                <a:gd name="T1" fmla="*/ 13 h 34"/>
                <a:gd name="T2" fmla="*/ 14 w 28"/>
                <a:gd name="T3" fmla="*/ 0 h 34"/>
                <a:gd name="T4" fmla="*/ 0 w 28"/>
                <a:gd name="T5" fmla="*/ 13 h 34"/>
                <a:gd name="T6" fmla="*/ 1 w 28"/>
                <a:gd name="T7" fmla="*/ 18 h 34"/>
                <a:gd name="T8" fmla="*/ 1 w 28"/>
                <a:gd name="T9" fmla="*/ 18 h 34"/>
                <a:gd name="T10" fmla="*/ 3 w 28"/>
                <a:gd name="T11" fmla="*/ 21 h 34"/>
                <a:gd name="T12" fmla="*/ 7 w 28"/>
                <a:gd name="T13" fmla="*/ 33 h 34"/>
                <a:gd name="T14" fmla="*/ 9 w 28"/>
                <a:gd name="T15" fmla="*/ 34 h 34"/>
                <a:gd name="T16" fmla="*/ 19 w 28"/>
                <a:gd name="T17" fmla="*/ 34 h 34"/>
                <a:gd name="T18" fmla="*/ 21 w 28"/>
                <a:gd name="T19" fmla="*/ 33 h 34"/>
                <a:gd name="T20" fmla="*/ 26 w 28"/>
                <a:gd name="T21" fmla="*/ 21 h 34"/>
                <a:gd name="T22" fmla="*/ 27 w 28"/>
                <a:gd name="T23" fmla="*/ 18 h 34"/>
                <a:gd name="T24" fmla="*/ 27 w 28"/>
                <a:gd name="T25" fmla="*/ 18 h 34"/>
                <a:gd name="T26" fmla="*/ 27 w 28"/>
                <a:gd name="T27" fmla="*/ 18 h 34"/>
                <a:gd name="T28" fmla="*/ 28 w 28"/>
                <a:gd name="T2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4">
                  <a:moveTo>
                    <a:pt x="28" y="13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5" y="24"/>
                    <a:pt x="7" y="31"/>
                    <a:pt x="7" y="33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1" y="34"/>
                    <a:pt x="21" y="33"/>
                  </a:cubicBezTo>
                  <a:cubicBezTo>
                    <a:pt x="21" y="31"/>
                    <a:pt x="23" y="24"/>
                    <a:pt x="26" y="21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8" y="15"/>
                    <a:pt x="2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7563" y="2822575"/>
              <a:ext cx="174625" cy="36513"/>
            </a:xfrm>
            <a:custGeom>
              <a:avLst/>
              <a:gdLst>
                <a:gd name="T0" fmla="*/ 14 w 14"/>
                <a:gd name="T1" fmla="*/ 2 h 3"/>
                <a:gd name="T2" fmla="*/ 12 w 14"/>
                <a:gd name="T3" fmla="*/ 0 h 3"/>
                <a:gd name="T4" fmla="*/ 2 w 14"/>
                <a:gd name="T5" fmla="*/ 0 h 3"/>
                <a:gd name="T6" fmla="*/ 0 w 14"/>
                <a:gd name="T7" fmla="*/ 2 h 3"/>
                <a:gd name="T8" fmla="*/ 0 w 14"/>
                <a:gd name="T9" fmla="*/ 2 h 3"/>
                <a:gd name="T10" fmla="*/ 2 w 14"/>
                <a:gd name="T11" fmla="*/ 3 h 3"/>
                <a:gd name="T12" fmla="*/ 12 w 14"/>
                <a:gd name="T13" fmla="*/ 3 h 3"/>
                <a:gd name="T14" fmla="*/ 14 w 14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7563" y="2884488"/>
              <a:ext cx="174625" cy="25400"/>
            </a:xfrm>
            <a:custGeom>
              <a:avLst/>
              <a:gdLst>
                <a:gd name="T0" fmla="*/ 14 w 14"/>
                <a:gd name="T1" fmla="*/ 1 h 2"/>
                <a:gd name="T2" fmla="*/ 12 w 14"/>
                <a:gd name="T3" fmla="*/ 0 h 2"/>
                <a:gd name="T4" fmla="*/ 2 w 14"/>
                <a:gd name="T5" fmla="*/ 0 h 2"/>
                <a:gd name="T6" fmla="*/ 0 w 14"/>
                <a:gd name="T7" fmla="*/ 1 h 2"/>
                <a:gd name="T8" fmla="*/ 0 w 14"/>
                <a:gd name="T9" fmla="*/ 1 h 2"/>
                <a:gd name="T10" fmla="*/ 2 w 14"/>
                <a:gd name="T11" fmla="*/ 2 h 2"/>
                <a:gd name="T12" fmla="*/ 12 w 14"/>
                <a:gd name="T13" fmla="*/ 2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4075" y="2933700"/>
              <a:ext cx="100013" cy="25400"/>
            </a:xfrm>
            <a:custGeom>
              <a:avLst/>
              <a:gdLst>
                <a:gd name="T0" fmla="*/ 8 w 8"/>
                <a:gd name="T1" fmla="*/ 1 h 2"/>
                <a:gd name="T2" fmla="*/ 6 w 8"/>
                <a:gd name="T3" fmla="*/ 2 h 2"/>
                <a:gd name="T4" fmla="*/ 2 w 8"/>
                <a:gd name="T5" fmla="*/ 2 h 2"/>
                <a:gd name="T6" fmla="*/ 0 w 8"/>
                <a:gd name="T7" fmla="*/ 1 h 2"/>
                <a:gd name="T8" fmla="*/ 0 w 8"/>
                <a:gd name="T9" fmla="*/ 1 h 2"/>
                <a:gd name="T10" fmla="*/ 2 w 8"/>
                <a:gd name="T11" fmla="*/ 0 h 2"/>
                <a:gd name="T12" fmla="*/ 6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7" y="2"/>
                    <a:pt x="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90988" y="1987550"/>
              <a:ext cx="1246188" cy="1258888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  <a:gd name="T10" fmla="*/ 50 w 100"/>
                <a:gd name="T11" fmla="*/ 3 h 101"/>
                <a:gd name="T12" fmla="*/ 2 w 100"/>
                <a:gd name="T13" fmla="*/ 50 h 101"/>
                <a:gd name="T14" fmla="*/ 50 w 100"/>
                <a:gd name="T15" fmla="*/ 98 h 101"/>
                <a:gd name="T16" fmla="*/ 98 w 100"/>
                <a:gd name="T17" fmla="*/ 50 h 101"/>
                <a:gd name="T18" fmla="*/ 50 w 100"/>
                <a:gd name="T19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1"/>
                  </a:cubicBezTo>
                  <a:close/>
                  <a:moveTo>
                    <a:pt x="50" y="3"/>
                  </a:moveTo>
                  <a:cubicBezTo>
                    <a:pt x="24" y="3"/>
                    <a:pt x="2" y="24"/>
                    <a:pt x="2" y="50"/>
                  </a:cubicBezTo>
                  <a:cubicBezTo>
                    <a:pt x="2" y="77"/>
                    <a:pt x="24" y="98"/>
                    <a:pt x="50" y="98"/>
                  </a:cubicBezTo>
                  <a:cubicBezTo>
                    <a:pt x="76" y="98"/>
                    <a:pt x="98" y="77"/>
                    <a:pt x="98" y="50"/>
                  </a:cubicBezTo>
                  <a:cubicBezTo>
                    <a:pt x="98" y="24"/>
                    <a:pt x="76" y="3"/>
                    <a:pt x="5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5288" y="1265238"/>
              <a:ext cx="647700" cy="64770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1 h 52"/>
                <a:gd name="T12" fmla="*/ 2 w 52"/>
                <a:gd name="T13" fmla="*/ 26 h 52"/>
                <a:gd name="T14" fmla="*/ 26 w 52"/>
                <a:gd name="T15" fmla="*/ 50 h 52"/>
                <a:gd name="T16" fmla="*/ 51 w 52"/>
                <a:gd name="T17" fmla="*/ 26 h 52"/>
                <a:gd name="T18" fmla="*/ 26 w 52"/>
                <a:gd name="T19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1" y="0"/>
                    <a:pt x="52" y="11"/>
                    <a:pt x="52" y="26"/>
                  </a:cubicBezTo>
                  <a:cubicBezTo>
                    <a:pt x="52" y="40"/>
                    <a:pt x="41" y="52"/>
                    <a:pt x="26" y="52"/>
                  </a:cubicBezTo>
                  <a:close/>
                  <a:moveTo>
                    <a:pt x="26" y="1"/>
                  </a:moveTo>
                  <a:cubicBezTo>
                    <a:pt x="13" y="1"/>
                    <a:pt x="2" y="12"/>
                    <a:pt x="2" y="26"/>
                  </a:cubicBezTo>
                  <a:cubicBezTo>
                    <a:pt x="2" y="39"/>
                    <a:pt x="13" y="50"/>
                    <a:pt x="26" y="50"/>
                  </a:cubicBezTo>
                  <a:cubicBezTo>
                    <a:pt x="40" y="50"/>
                    <a:pt x="51" y="39"/>
                    <a:pt x="51" y="26"/>
                  </a:cubicBezTo>
                  <a:cubicBezTo>
                    <a:pt x="51" y="12"/>
                    <a:pt x="40" y="1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94488" y="2598738"/>
              <a:ext cx="549275" cy="547688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2 h 44"/>
                <a:gd name="T12" fmla="*/ 2 w 44"/>
                <a:gd name="T13" fmla="*/ 22 h 44"/>
                <a:gd name="T14" fmla="*/ 22 w 44"/>
                <a:gd name="T15" fmla="*/ 42 h 44"/>
                <a:gd name="T16" fmla="*/ 42 w 44"/>
                <a:gd name="T17" fmla="*/ 22 h 44"/>
                <a:gd name="T18" fmla="*/ 22 w 44"/>
                <a:gd name="T1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3" y="42"/>
                    <a:pt x="42" y="33"/>
                    <a:pt x="42" y="22"/>
                  </a:cubicBezTo>
                  <a:cubicBezTo>
                    <a:pt x="42" y="11"/>
                    <a:pt x="33" y="2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35638" y="3295650"/>
              <a:ext cx="847725" cy="846138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34 w 68"/>
                <a:gd name="T5" fmla="*/ 0 h 68"/>
                <a:gd name="T6" fmla="*/ 68 w 68"/>
                <a:gd name="T7" fmla="*/ 34 h 68"/>
                <a:gd name="T8" fmla="*/ 34 w 68"/>
                <a:gd name="T9" fmla="*/ 68 h 68"/>
                <a:gd name="T10" fmla="*/ 34 w 68"/>
                <a:gd name="T11" fmla="*/ 3 h 68"/>
                <a:gd name="T12" fmla="*/ 2 w 68"/>
                <a:gd name="T13" fmla="*/ 34 h 68"/>
                <a:gd name="T14" fmla="*/ 34 w 68"/>
                <a:gd name="T15" fmla="*/ 66 h 68"/>
                <a:gd name="T16" fmla="*/ 65 w 68"/>
                <a:gd name="T17" fmla="*/ 34 h 68"/>
                <a:gd name="T18" fmla="*/ 34 w 68"/>
                <a:gd name="T1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8" y="16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3"/>
                  </a:moveTo>
                  <a:cubicBezTo>
                    <a:pt x="17" y="3"/>
                    <a:pt x="2" y="17"/>
                    <a:pt x="2" y="34"/>
                  </a:cubicBezTo>
                  <a:cubicBezTo>
                    <a:pt x="2" y="52"/>
                    <a:pt x="17" y="66"/>
                    <a:pt x="34" y="66"/>
                  </a:cubicBezTo>
                  <a:cubicBezTo>
                    <a:pt x="51" y="66"/>
                    <a:pt x="65" y="52"/>
                    <a:pt x="65" y="34"/>
                  </a:cubicBezTo>
                  <a:cubicBezTo>
                    <a:pt x="65" y="17"/>
                    <a:pt x="51" y="3"/>
                    <a:pt x="3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24050" y="3270250"/>
              <a:ext cx="935038" cy="935038"/>
            </a:xfrm>
            <a:custGeom>
              <a:avLst/>
              <a:gdLst>
                <a:gd name="T0" fmla="*/ 37 w 75"/>
                <a:gd name="T1" fmla="*/ 75 h 75"/>
                <a:gd name="T2" fmla="*/ 0 w 75"/>
                <a:gd name="T3" fmla="*/ 38 h 75"/>
                <a:gd name="T4" fmla="*/ 37 w 75"/>
                <a:gd name="T5" fmla="*/ 0 h 75"/>
                <a:gd name="T6" fmla="*/ 75 w 75"/>
                <a:gd name="T7" fmla="*/ 38 h 75"/>
                <a:gd name="T8" fmla="*/ 37 w 75"/>
                <a:gd name="T9" fmla="*/ 75 h 75"/>
                <a:gd name="T10" fmla="*/ 37 w 75"/>
                <a:gd name="T11" fmla="*/ 3 h 75"/>
                <a:gd name="T12" fmla="*/ 2 w 75"/>
                <a:gd name="T13" fmla="*/ 38 h 75"/>
                <a:gd name="T14" fmla="*/ 37 w 75"/>
                <a:gd name="T15" fmla="*/ 73 h 75"/>
                <a:gd name="T16" fmla="*/ 72 w 75"/>
                <a:gd name="T17" fmla="*/ 38 h 75"/>
                <a:gd name="T18" fmla="*/ 37 w 75"/>
                <a:gd name="T1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7" y="75"/>
                  </a:moveTo>
                  <a:cubicBezTo>
                    <a:pt x="17" y="75"/>
                    <a:pt x="0" y="59"/>
                    <a:pt x="0" y="38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58" y="0"/>
                    <a:pt x="75" y="17"/>
                    <a:pt x="75" y="38"/>
                  </a:cubicBezTo>
                  <a:cubicBezTo>
                    <a:pt x="75" y="59"/>
                    <a:pt x="58" y="75"/>
                    <a:pt x="37" y="75"/>
                  </a:cubicBezTo>
                  <a:close/>
                  <a:moveTo>
                    <a:pt x="37" y="3"/>
                  </a:moveTo>
                  <a:cubicBezTo>
                    <a:pt x="18" y="3"/>
                    <a:pt x="2" y="18"/>
                    <a:pt x="2" y="38"/>
                  </a:cubicBezTo>
                  <a:cubicBezTo>
                    <a:pt x="2" y="57"/>
                    <a:pt x="18" y="73"/>
                    <a:pt x="37" y="73"/>
                  </a:cubicBezTo>
                  <a:cubicBezTo>
                    <a:pt x="57" y="73"/>
                    <a:pt x="72" y="57"/>
                    <a:pt x="72" y="38"/>
                  </a:cubicBezTo>
                  <a:cubicBezTo>
                    <a:pt x="72" y="18"/>
                    <a:pt x="57" y="3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6375" y="2984500"/>
              <a:ext cx="398463" cy="385763"/>
            </a:xfrm>
            <a:custGeom>
              <a:avLst/>
              <a:gdLst>
                <a:gd name="T0" fmla="*/ 16 w 32"/>
                <a:gd name="T1" fmla="*/ 31 h 31"/>
                <a:gd name="T2" fmla="*/ 6 w 32"/>
                <a:gd name="T3" fmla="*/ 27 h 31"/>
                <a:gd name="T4" fmla="*/ 1 w 32"/>
                <a:gd name="T5" fmla="*/ 16 h 31"/>
                <a:gd name="T6" fmla="*/ 4 w 32"/>
                <a:gd name="T7" fmla="*/ 5 h 31"/>
                <a:gd name="T8" fmla="*/ 16 w 32"/>
                <a:gd name="T9" fmla="*/ 0 h 31"/>
                <a:gd name="T10" fmla="*/ 26 w 32"/>
                <a:gd name="T11" fmla="*/ 3 h 31"/>
                <a:gd name="T12" fmla="*/ 32 w 32"/>
                <a:gd name="T13" fmla="*/ 14 h 31"/>
                <a:gd name="T14" fmla="*/ 28 w 32"/>
                <a:gd name="T15" fmla="*/ 25 h 31"/>
                <a:gd name="T16" fmla="*/ 16 w 32"/>
                <a:gd name="T17" fmla="*/ 31 h 31"/>
                <a:gd name="T18" fmla="*/ 16 w 32"/>
                <a:gd name="T19" fmla="*/ 1 h 31"/>
                <a:gd name="T20" fmla="*/ 6 w 32"/>
                <a:gd name="T21" fmla="*/ 6 h 31"/>
                <a:gd name="T22" fmla="*/ 2 w 32"/>
                <a:gd name="T23" fmla="*/ 16 h 31"/>
                <a:gd name="T24" fmla="*/ 7 w 32"/>
                <a:gd name="T25" fmla="*/ 26 h 31"/>
                <a:gd name="T26" fmla="*/ 16 w 32"/>
                <a:gd name="T27" fmla="*/ 29 h 31"/>
                <a:gd name="T28" fmla="*/ 27 w 32"/>
                <a:gd name="T29" fmla="*/ 24 h 31"/>
                <a:gd name="T30" fmla="*/ 30 w 32"/>
                <a:gd name="T31" fmla="*/ 14 h 31"/>
                <a:gd name="T32" fmla="*/ 25 w 32"/>
                <a:gd name="T33" fmla="*/ 5 h 31"/>
                <a:gd name="T34" fmla="*/ 16 w 32"/>
                <a:gd name="T3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13" y="31"/>
                    <a:pt x="9" y="29"/>
                    <a:pt x="6" y="27"/>
                  </a:cubicBezTo>
                  <a:cubicBezTo>
                    <a:pt x="3" y="24"/>
                    <a:pt x="1" y="21"/>
                    <a:pt x="1" y="16"/>
                  </a:cubicBezTo>
                  <a:cubicBezTo>
                    <a:pt x="0" y="12"/>
                    <a:pt x="2" y="8"/>
                    <a:pt x="4" y="5"/>
                  </a:cubicBezTo>
                  <a:cubicBezTo>
                    <a:pt x="7" y="2"/>
                    <a:pt x="12" y="0"/>
                    <a:pt x="16" y="0"/>
                  </a:cubicBezTo>
                  <a:cubicBezTo>
                    <a:pt x="20" y="0"/>
                    <a:pt x="23" y="1"/>
                    <a:pt x="26" y="3"/>
                  </a:cubicBezTo>
                  <a:cubicBezTo>
                    <a:pt x="29" y="6"/>
                    <a:pt x="31" y="10"/>
                    <a:pt x="32" y="14"/>
                  </a:cubicBezTo>
                  <a:cubicBezTo>
                    <a:pt x="32" y="18"/>
                    <a:pt x="31" y="22"/>
                    <a:pt x="28" y="25"/>
                  </a:cubicBezTo>
                  <a:cubicBezTo>
                    <a:pt x="25" y="29"/>
                    <a:pt x="21" y="31"/>
                    <a:pt x="16" y="31"/>
                  </a:cubicBezTo>
                  <a:close/>
                  <a:moveTo>
                    <a:pt x="16" y="1"/>
                  </a:moveTo>
                  <a:cubicBezTo>
                    <a:pt x="12" y="1"/>
                    <a:pt x="8" y="3"/>
                    <a:pt x="6" y="6"/>
                  </a:cubicBezTo>
                  <a:cubicBezTo>
                    <a:pt x="3" y="9"/>
                    <a:pt x="2" y="13"/>
                    <a:pt x="2" y="16"/>
                  </a:cubicBezTo>
                  <a:cubicBezTo>
                    <a:pt x="3" y="20"/>
                    <a:pt x="4" y="23"/>
                    <a:pt x="7" y="26"/>
                  </a:cubicBezTo>
                  <a:cubicBezTo>
                    <a:pt x="10" y="28"/>
                    <a:pt x="13" y="29"/>
                    <a:pt x="16" y="29"/>
                  </a:cubicBezTo>
                  <a:cubicBezTo>
                    <a:pt x="20" y="29"/>
                    <a:pt x="24" y="27"/>
                    <a:pt x="27" y="24"/>
                  </a:cubicBezTo>
                  <a:cubicBezTo>
                    <a:pt x="29" y="21"/>
                    <a:pt x="30" y="18"/>
                    <a:pt x="30" y="14"/>
                  </a:cubicBezTo>
                  <a:cubicBezTo>
                    <a:pt x="30" y="10"/>
                    <a:pt x="28" y="7"/>
                    <a:pt x="25" y="5"/>
                  </a:cubicBezTo>
                  <a:cubicBezTo>
                    <a:pt x="23" y="2"/>
                    <a:pt x="20" y="1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49438" y="1216025"/>
              <a:ext cx="773113" cy="722313"/>
            </a:xfrm>
            <a:custGeom>
              <a:avLst/>
              <a:gdLst>
                <a:gd name="T0" fmla="*/ 33 w 62"/>
                <a:gd name="T1" fmla="*/ 58 h 58"/>
                <a:gd name="T2" fmla="*/ 14 w 62"/>
                <a:gd name="T3" fmla="*/ 51 h 58"/>
                <a:gd name="T4" fmla="*/ 11 w 62"/>
                <a:gd name="T5" fmla="*/ 10 h 58"/>
                <a:gd name="T6" fmla="*/ 33 w 62"/>
                <a:gd name="T7" fmla="*/ 0 h 58"/>
                <a:gd name="T8" fmla="*/ 51 w 62"/>
                <a:gd name="T9" fmla="*/ 7 h 58"/>
                <a:gd name="T10" fmla="*/ 61 w 62"/>
                <a:gd name="T11" fmla="*/ 26 h 58"/>
                <a:gd name="T12" fmla="*/ 55 w 62"/>
                <a:gd name="T13" fmla="*/ 47 h 58"/>
                <a:gd name="T14" fmla="*/ 33 w 62"/>
                <a:gd name="T15" fmla="*/ 58 h 58"/>
                <a:gd name="T16" fmla="*/ 33 w 62"/>
                <a:gd name="T17" fmla="*/ 2 h 58"/>
                <a:gd name="T18" fmla="*/ 12 w 62"/>
                <a:gd name="T19" fmla="*/ 11 h 58"/>
                <a:gd name="T20" fmla="*/ 15 w 62"/>
                <a:gd name="T21" fmla="*/ 50 h 58"/>
                <a:gd name="T22" fmla="*/ 33 w 62"/>
                <a:gd name="T23" fmla="*/ 56 h 58"/>
                <a:gd name="T24" fmla="*/ 53 w 62"/>
                <a:gd name="T25" fmla="*/ 46 h 58"/>
                <a:gd name="T26" fmla="*/ 60 w 62"/>
                <a:gd name="T27" fmla="*/ 26 h 58"/>
                <a:gd name="T28" fmla="*/ 50 w 62"/>
                <a:gd name="T29" fmla="*/ 8 h 58"/>
                <a:gd name="T30" fmla="*/ 33 w 62"/>
                <a:gd name="T31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58">
                  <a:moveTo>
                    <a:pt x="33" y="58"/>
                  </a:moveTo>
                  <a:cubicBezTo>
                    <a:pt x="26" y="58"/>
                    <a:pt x="19" y="55"/>
                    <a:pt x="14" y="51"/>
                  </a:cubicBezTo>
                  <a:cubicBezTo>
                    <a:pt x="2" y="41"/>
                    <a:pt x="0" y="22"/>
                    <a:pt x="11" y="10"/>
                  </a:cubicBezTo>
                  <a:cubicBezTo>
                    <a:pt x="16" y="4"/>
                    <a:pt x="24" y="0"/>
                    <a:pt x="33" y="0"/>
                  </a:cubicBezTo>
                  <a:cubicBezTo>
                    <a:pt x="39" y="0"/>
                    <a:pt x="46" y="2"/>
                    <a:pt x="51" y="7"/>
                  </a:cubicBezTo>
                  <a:cubicBezTo>
                    <a:pt x="57" y="12"/>
                    <a:pt x="61" y="19"/>
                    <a:pt x="61" y="26"/>
                  </a:cubicBezTo>
                  <a:cubicBezTo>
                    <a:pt x="62" y="34"/>
                    <a:pt x="60" y="41"/>
                    <a:pt x="55" y="47"/>
                  </a:cubicBezTo>
                  <a:cubicBezTo>
                    <a:pt x="49" y="54"/>
                    <a:pt x="41" y="58"/>
                    <a:pt x="33" y="58"/>
                  </a:cubicBezTo>
                  <a:close/>
                  <a:moveTo>
                    <a:pt x="33" y="2"/>
                  </a:moveTo>
                  <a:cubicBezTo>
                    <a:pt x="25" y="2"/>
                    <a:pt x="17" y="5"/>
                    <a:pt x="12" y="11"/>
                  </a:cubicBezTo>
                  <a:cubicBezTo>
                    <a:pt x="2" y="23"/>
                    <a:pt x="4" y="40"/>
                    <a:pt x="15" y="50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41" y="56"/>
                    <a:pt x="48" y="52"/>
                    <a:pt x="53" y="46"/>
                  </a:cubicBezTo>
                  <a:cubicBezTo>
                    <a:pt x="58" y="41"/>
                    <a:pt x="60" y="34"/>
                    <a:pt x="60" y="26"/>
                  </a:cubicBezTo>
                  <a:cubicBezTo>
                    <a:pt x="59" y="19"/>
                    <a:pt x="56" y="13"/>
                    <a:pt x="50" y="8"/>
                  </a:cubicBezTo>
                  <a:cubicBezTo>
                    <a:pt x="45" y="4"/>
                    <a:pt x="39" y="2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65613" y="1265238"/>
              <a:ext cx="549275" cy="498475"/>
            </a:xfrm>
            <a:custGeom>
              <a:avLst/>
              <a:gdLst>
                <a:gd name="T0" fmla="*/ 22 w 44"/>
                <a:gd name="T1" fmla="*/ 40 h 40"/>
                <a:gd name="T2" fmla="*/ 9 w 44"/>
                <a:gd name="T3" fmla="*/ 36 h 40"/>
                <a:gd name="T4" fmla="*/ 7 w 44"/>
                <a:gd name="T5" fmla="*/ 7 h 40"/>
                <a:gd name="T6" fmla="*/ 22 w 44"/>
                <a:gd name="T7" fmla="*/ 0 h 40"/>
                <a:gd name="T8" fmla="*/ 35 w 44"/>
                <a:gd name="T9" fmla="*/ 5 h 40"/>
                <a:gd name="T10" fmla="*/ 37 w 44"/>
                <a:gd name="T11" fmla="*/ 33 h 40"/>
                <a:gd name="T12" fmla="*/ 22 w 44"/>
                <a:gd name="T13" fmla="*/ 40 h 40"/>
                <a:gd name="T14" fmla="*/ 22 w 44"/>
                <a:gd name="T15" fmla="*/ 3 h 40"/>
                <a:gd name="T16" fmla="*/ 9 w 44"/>
                <a:gd name="T17" fmla="*/ 9 h 40"/>
                <a:gd name="T18" fmla="*/ 11 w 44"/>
                <a:gd name="T19" fmla="*/ 34 h 40"/>
                <a:gd name="T20" fmla="*/ 22 w 44"/>
                <a:gd name="T21" fmla="*/ 38 h 40"/>
                <a:gd name="T22" fmla="*/ 35 w 44"/>
                <a:gd name="T23" fmla="*/ 32 h 40"/>
                <a:gd name="T24" fmla="*/ 33 w 44"/>
                <a:gd name="T25" fmla="*/ 7 h 40"/>
                <a:gd name="T26" fmla="*/ 22 w 44"/>
                <a:gd name="T2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0">
                  <a:moveTo>
                    <a:pt x="22" y="40"/>
                  </a:moveTo>
                  <a:cubicBezTo>
                    <a:pt x="17" y="40"/>
                    <a:pt x="13" y="39"/>
                    <a:pt x="9" y="36"/>
                  </a:cubicBezTo>
                  <a:cubicBezTo>
                    <a:pt x="1" y="28"/>
                    <a:pt x="0" y="16"/>
                    <a:pt x="7" y="7"/>
                  </a:cubicBezTo>
                  <a:cubicBezTo>
                    <a:pt x="10" y="3"/>
                    <a:pt x="16" y="0"/>
                    <a:pt x="22" y="0"/>
                  </a:cubicBezTo>
                  <a:cubicBezTo>
                    <a:pt x="27" y="0"/>
                    <a:pt x="31" y="2"/>
                    <a:pt x="35" y="5"/>
                  </a:cubicBezTo>
                  <a:cubicBezTo>
                    <a:pt x="43" y="12"/>
                    <a:pt x="44" y="25"/>
                    <a:pt x="37" y="33"/>
                  </a:cubicBezTo>
                  <a:cubicBezTo>
                    <a:pt x="33" y="38"/>
                    <a:pt x="28" y="40"/>
                    <a:pt x="22" y="40"/>
                  </a:cubicBezTo>
                  <a:close/>
                  <a:moveTo>
                    <a:pt x="22" y="3"/>
                  </a:moveTo>
                  <a:cubicBezTo>
                    <a:pt x="17" y="3"/>
                    <a:pt x="12" y="5"/>
                    <a:pt x="9" y="9"/>
                  </a:cubicBezTo>
                  <a:cubicBezTo>
                    <a:pt x="2" y="16"/>
                    <a:pt x="3" y="27"/>
                    <a:pt x="11" y="34"/>
                  </a:cubicBezTo>
                  <a:cubicBezTo>
                    <a:pt x="14" y="36"/>
                    <a:pt x="18" y="38"/>
                    <a:pt x="22" y="38"/>
                  </a:cubicBezTo>
                  <a:cubicBezTo>
                    <a:pt x="27" y="38"/>
                    <a:pt x="32" y="35"/>
                    <a:pt x="35" y="32"/>
                  </a:cubicBezTo>
                  <a:cubicBezTo>
                    <a:pt x="41" y="24"/>
                    <a:pt x="41" y="13"/>
                    <a:pt x="33" y="7"/>
                  </a:cubicBezTo>
                  <a:cubicBezTo>
                    <a:pt x="30" y="4"/>
                    <a:pt x="26" y="3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2950" y="1751013"/>
              <a:ext cx="74613" cy="261938"/>
            </a:xfrm>
            <a:custGeom>
              <a:avLst/>
              <a:gdLst>
                <a:gd name="T0" fmla="*/ 39 w 47"/>
                <a:gd name="T1" fmla="*/ 165 h 165"/>
                <a:gd name="T2" fmla="*/ 0 w 47"/>
                <a:gd name="T3" fmla="*/ 8 h 165"/>
                <a:gd name="T4" fmla="*/ 8 w 47"/>
                <a:gd name="T5" fmla="*/ 0 h 165"/>
                <a:gd name="T6" fmla="*/ 47 w 47"/>
                <a:gd name="T7" fmla="*/ 165 h 165"/>
                <a:gd name="T8" fmla="*/ 39 w 47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5">
                  <a:moveTo>
                    <a:pt x="39" y="165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165"/>
                  </a:lnTo>
                  <a:lnTo>
                    <a:pt x="39" y="16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2550" y="1689100"/>
              <a:ext cx="1595438" cy="522288"/>
            </a:xfrm>
            <a:custGeom>
              <a:avLst/>
              <a:gdLst>
                <a:gd name="T0" fmla="*/ 8 w 1005"/>
                <a:gd name="T1" fmla="*/ 329 h 329"/>
                <a:gd name="T2" fmla="*/ 0 w 1005"/>
                <a:gd name="T3" fmla="*/ 321 h 329"/>
                <a:gd name="T4" fmla="*/ 1005 w 1005"/>
                <a:gd name="T5" fmla="*/ 0 h 329"/>
                <a:gd name="T6" fmla="*/ 1005 w 1005"/>
                <a:gd name="T7" fmla="*/ 8 h 329"/>
                <a:gd name="T8" fmla="*/ 8 w 1005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329">
                  <a:moveTo>
                    <a:pt x="8" y="329"/>
                  </a:moveTo>
                  <a:lnTo>
                    <a:pt x="0" y="321"/>
                  </a:lnTo>
                  <a:lnTo>
                    <a:pt x="1005" y="0"/>
                  </a:lnTo>
                  <a:lnTo>
                    <a:pt x="1005" y="8"/>
                  </a:lnTo>
                  <a:lnTo>
                    <a:pt x="8" y="3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6025" y="3133725"/>
              <a:ext cx="735013" cy="473075"/>
            </a:xfrm>
            <a:custGeom>
              <a:avLst/>
              <a:gdLst>
                <a:gd name="T0" fmla="*/ 455 w 463"/>
                <a:gd name="T1" fmla="*/ 298 h 298"/>
                <a:gd name="T2" fmla="*/ 0 w 463"/>
                <a:gd name="T3" fmla="*/ 8 h 298"/>
                <a:gd name="T4" fmla="*/ 8 w 463"/>
                <a:gd name="T5" fmla="*/ 0 h 298"/>
                <a:gd name="T6" fmla="*/ 463 w 463"/>
                <a:gd name="T7" fmla="*/ 282 h 298"/>
                <a:gd name="T8" fmla="*/ 455 w 463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98">
                  <a:moveTo>
                    <a:pt x="455" y="298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63" y="282"/>
                  </a:lnTo>
                  <a:lnTo>
                    <a:pt x="455" y="29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0650" y="3095625"/>
              <a:ext cx="385763" cy="387350"/>
            </a:xfrm>
            <a:custGeom>
              <a:avLst/>
              <a:gdLst>
                <a:gd name="T0" fmla="*/ 16 w 243"/>
                <a:gd name="T1" fmla="*/ 244 h 244"/>
                <a:gd name="T2" fmla="*/ 0 w 243"/>
                <a:gd name="T3" fmla="*/ 228 h 244"/>
                <a:gd name="T4" fmla="*/ 236 w 243"/>
                <a:gd name="T5" fmla="*/ 0 h 244"/>
                <a:gd name="T6" fmla="*/ 243 w 243"/>
                <a:gd name="T7" fmla="*/ 16 h 244"/>
                <a:gd name="T8" fmla="*/ 16 w 243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44">
                  <a:moveTo>
                    <a:pt x="16" y="244"/>
                  </a:moveTo>
                  <a:lnTo>
                    <a:pt x="0" y="228"/>
                  </a:lnTo>
                  <a:lnTo>
                    <a:pt x="236" y="0"/>
                  </a:lnTo>
                  <a:lnTo>
                    <a:pt x="243" y="16"/>
                  </a:lnTo>
                  <a:lnTo>
                    <a:pt x="16" y="2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8288" y="3059113"/>
              <a:ext cx="1495425" cy="522288"/>
            </a:xfrm>
            <a:custGeom>
              <a:avLst/>
              <a:gdLst>
                <a:gd name="T0" fmla="*/ 0 w 942"/>
                <a:gd name="T1" fmla="*/ 329 h 329"/>
                <a:gd name="T2" fmla="*/ 0 w 942"/>
                <a:gd name="T3" fmla="*/ 321 h 329"/>
                <a:gd name="T4" fmla="*/ 942 w 942"/>
                <a:gd name="T5" fmla="*/ 0 h 329"/>
                <a:gd name="T6" fmla="*/ 942 w 942"/>
                <a:gd name="T7" fmla="*/ 8 h 329"/>
                <a:gd name="T8" fmla="*/ 0 w 94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329">
                  <a:moveTo>
                    <a:pt x="0" y="329"/>
                  </a:moveTo>
                  <a:lnTo>
                    <a:pt x="0" y="321"/>
                  </a:lnTo>
                  <a:lnTo>
                    <a:pt x="942" y="0"/>
                  </a:lnTo>
                  <a:lnTo>
                    <a:pt x="942" y="8"/>
                  </a:lnTo>
                  <a:lnTo>
                    <a:pt x="0" y="32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7525" y="3295650"/>
              <a:ext cx="236538" cy="211138"/>
            </a:xfrm>
            <a:custGeom>
              <a:avLst/>
              <a:gdLst>
                <a:gd name="T0" fmla="*/ 133 w 149"/>
                <a:gd name="T1" fmla="*/ 133 h 133"/>
                <a:gd name="T2" fmla="*/ 0 w 149"/>
                <a:gd name="T3" fmla="*/ 16 h 133"/>
                <a:gd name="T4" fmla="*/ 15 w 149"/>
                <a:gd name="T5" fmla="*/ 0 h 133"/>
                <a:gd name="T6" fmla="*/ 149 w 149"/>
                <a:gd name="T7" fmla="*/ 118 h 133"/>
                <a:gd name="T8" fmla="*/ 133 w 149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33">
                  <a:moveTo>
                    <a:pt x="133" y="133"/>
                  </a:moveTo>
                  <a:lnTo>
                    <a:pt x="0" y="16"/>
                  </a:lnTo>
                  <a:lnTo>
                    <a:pt x="15" y="0"/>
                  </a:lnTo>
                  <a:lnTo>
                    <a:pt x="149" y="118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1750" y="1701800"/>
              <a:ext cx="1619250" cy="622300"/>
            </a:xfrm>
            <a:custGeom>
              <a:avLst/>
              <a:gdLst>
                <a:gd name="T0" fmla="*/ 1012 w 1020"/>
                <a:gd name="T1" fmla="*/ 392 h 392"/>
                <a:gd name="T2" fmla="*/ 0 w 1020"/>
                <a:gd name="T3" fmla="*/ 7 h 392"/>
                <a:gd name="T4" fmla="*/ 8 w 1020"/>
                <a:gd name="T5" fmla="*/ 0 h 392"/>
                <a:gd name="T6" fmla="*/ 1020 w 1020"/>
                <a:gd name="T7" fmla="*/ 376 h 392"/>
                <a:gd name="T8" fmla="*/ 1012 w 102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392">
                  <a:moveTo>
                    <a:pt x="1012" y="392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20" y="376"/>
                  </a:lnTo>
                  <a:lnTo>
                    <a:pt x="1012" y="3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 bwMode="auto">
            <a:xfrm>
              <a:off x="1905794" y="4265081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添加标题</a:t>
              </a: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 bwMode="auto">
            <a:xfrm>
              <a:off x="7308304" y="2751066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 bwMode="auto">
            <a:xfrm>
              <a:off x="4063196" y="890600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 bwMode="auto">
            <a:xfrm>
              <a:off x="5707177" y="4265081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 bwMode="auto">
            <a:xfrm>
              <a:off x="881589" y="1465263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 bwMode="auto">
            <a:xfrm>
              <a:off x="522268" y="3043258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 bwMode="auto">
            <a:xfrm>
              <a:off x="4287034" y="3398064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 bwMode="auto">
            <a:xfrm>
              <a:off x="7452320" y="1381531"/>
              <a:ext cx="95410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3D907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3" y="2098834"/>
            <a:ext cx="3575589" cy="3417295"/>
          </a:xfrm>
          <a:prstGeom prst="rect">
            <a:avLst/>
          </a:prstGeom>
        </p:spPr>
      </p:pic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56" name="组合 55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5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492247"/>
      </p:ext>
    </p:extLst>
  </p:cSld>
  <p:clrMapOvr>
    <a:masterClrMapping/>
  </p:clrMapOvr>
  <p:transition spd="slow" advClick="0" advTm="3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119"/>
            <a:ext cx="12192000" cy="6955119"/>
          </a:xfrm>
          <a:prstGeom prst="rect">
            <a:avLst/>
          </a:prstGeom>
        </p:spPr>
      </p:pic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25364" y="2420888"/>
            <a:ext cx="3062772" cy="1864236"/>
            <a:chOff x="796289" y="3053819"/>
            <a:chExt cx="3062772" cy="1864236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796289" y="3533060"/>
              <a:ext cx="306277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1216579" y="3053819"/>
              <a:ext cx="1843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单击输入标题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805465"/>
      </p:ext>
    </p:extLst>
  </p:cSld>
  <p:clrMapOvr>
    <a:masterClrMapping/>
  </p:clrMapOvr>
  <p:transition spd="slow" advClick="0" advTm="3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出自【趣你的PPT】(微信:qunideppt)：最优质的PPT资源库"/>
          <p:cNvSpPr/>
          <p:nvPr/>
        </p:nvSpPr>
        <p:spPr>
          <a:xfrm>
            <a:off x="5539960" y="3564756"/>
            <a:ext cx="2913814" cy="5268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85787" y="1344613"/>
            <a:ext cx="10281427" cy="4097188"/>
            <a:chOff x="896293" y="915988"/>
            <a:chExt cx="7740232" cy="3084512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18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第一阶段：文化诊断</a:t>
                </a: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第二阶段：理念设计</a:t>
                </a:r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第三阶段：文化实施</a:t>
                </a:r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第四阶段：文化年审</a:t>
                </a:r>
              </a:p>
            </p:txBody>
          </p:sp>
          <p:cxnSp>
            <p:nvCxnSpPr>
              <p:cNvPr id="36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" b="98936" l="0" r="100000">
                        <a14:backgroundMark x1="15517" y1="23936" x2="15517" y2="23936"/>
                        <a14:backgroundMark x1="20000" y1="10904" x2="20000" y2="10904"/>
                        <a14:backgroundMark x1="37931" y1="6915" x2="37931" y2="6915"/>
                        <a14:backgroundMark x1="88621" y1="7713" x2="88621" y2="7713"/>
                        <a14:backgroundMark x1="21034" y1="66755" x2="21034" y2="66755"/>
                        <a14:backgroundMark x1="95517" y1="48404" x2="95517" y2="48404"/>
                        <a14:backgroundMark x1="92069" y1="10904" x2="92069" y2="10904"/>
                        <a14:backgroundMark x1="71379" y1="4521" x2="71379" y2="4521"/>
                        <a14:backgroundMark x1="83793" y1="17021" x2="83793" y2="1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8150" y="1540829"/>
            <a:ext cx="3146306" cy="4079348"/>
          </a:xfrm>
          <a:prstGeom prst="rect">
            <a:avLst/>
          </a:prstGeom>
        </p:spPr>
      </p:pic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40" name="组合 39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1341612"/>
      </p:ext>
    </p:extLst>
  </p:cSld>
  <p:clrMapOvr>
    <a:masterClrMapping/>
  </p:clrMapOvr>
  <p:transition spd="slow" advClick="0" advTm="3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pic>
        <p:nvPicPr>
          <p:cNvPr id="3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2701717"/>
            <a:ext cx="3384376" cy="3298445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 txBox="1"/>
          <p:nvPr/>
        </p:nvSpPr>
        <p:spPr>
          <a:xfrm>
            <a:off x="7141137" y="954710"/>
            <a:ext cx="41044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9" name="组合 3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168380" y="1281614"/>
            <a:ext cx="5865172" cy="4593751"/>
            <a:chOff x="1168380" y="1281614"/>
            <a:chExt cx="5865172" cy="4593751"/>
          </a:xfrm>
        </p:grpSpPr>
        <p:grpSp>
          <p:nvGrpSpPr>
            <p:cNvPr id="14" name="组合 13"/>
            <p:cNvGrpSpPr/>
            <p:nvPr/>
          </p:nvGrpSpPr>
          <p:grpSpPr>
            <a:xfrm>
              <a:off x="1168380" y="1281614"/>
              <a:ext cx="5865172" cy="4593751"/>
              <a:chOff x="695400" y="1556792"/>
              <a:chExt cx="5865172" cy="459375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5400" y="1556792"/>
                <a:ext cx="5865172" cy="4593751"/>
                <a:chOff x="696657" y="1042961"/>
                <a:chExt cx="5865172" cy="4593751"/>
              </a:xfrm>
            </p:grpSpPr>
            <p:cxnSp>
              <p:nvCxnSpPr>
                <p:cNvPr id="17" name="出自【趣你的PPT】(微信:qunideppt)：最优质的PPT资源库"/>
                <p:cNvCxnSpPr/>
                <p:nvPr/>
              </p:nvCxnSpPr>
              <p:spPr>
                <a:xfrm flipV="1">
                  <a:off x="3926341" y="2633747"/>
                  <a:ext cx="879879" cy="4955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出自【趣你的PPT】(微信:qunideppt)：最优质的PPT资源库"/>
                <p:cNvSpPr/>
                <p:nvPr/>
              </p:nvSpPr>
              <p:spPr>
                <a:xfrm>
                  <a:off x="4441073" y="2131859"/>
                  <a:ext cx="1080120" cy="10801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出自【趣你的PPT】(微信:qunideppt)：最优质的PPT资源库"/>
                <p:cNvSpPr/>
                <p:nvPr/>
              </p:nvSpPr>
              <p:spPr>
                <a:xfrm>
                  <a:off x="696657" y="4076075"/>
                  <a:ext cx="1296144" cy="129614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出自【趣你的PPT】(微信:qunideppt)：最优质的PPT资源库"/>
                <p:cNvSpPr/>
                <p:nvPr/>
              </p:nvSpPr>
              <p:spPr>
                <a:xfrm>
                  <a:off x="3574193" y="4844624"/>
                  <a:ext cx="792088" cy="7920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出自【趣你的PPT】(微信:qunideppt)：最优质的PPT资源库"/>
                <p:cNvSpPr/>
                <p:nvPr/>
              </p:nvSpPr>
              <p:spPr>
                <a:xfrm>
                  <a:off x="1488745" y="1042961"/>
                  <a:ext cx="1800200" cy="1800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2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697" y="2769619"/>
                  <a:ext cx="1287522" cy="1905325"/>
                </a:xfrm>
                <a:prstGeom prst="rect">
                  <a:avLst/>
                </a:prstGeom>
              </p:spPr>
            </p:pic>
            <p:pic>
              <p:nvPicPr>
                <p:cNvPr id="23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30863" y="2331913"/>
                  <a:ext cx="700539" cy="700539"/>
                </a:xfrm>
                <a:prstGeom prst="rect">
                  <a:avLst/>
                </a:prstGeom>
              </p:spPr>
            </p:pic>
            <p:grpSp>
              <p:nvGrpSpPr>
                <p:cNvPr id="24" name="组合 23"/>
                <p:cNvGrpSpPr/>
                <p:nvPr/>
              </p:nvGrpSpPr>
              <p:grpSpPr>
                <a:xfrm>
                  <a:off x="5265685" y="3754192"/>
                  <a:ext cx="1296144" cy="1296144"/>
                  <a:chOff x="2568865" y="3138383"/>
                  <a:chExt cx="1296144" cy="1296144"/>
                </a:xfrm>
              </p:grpSpPr>
              <p:sp>
                <p:nvSpPr>
                  <p:cNvPr id="32" name="出自【趣你的PPT】(微信:qunideppt)：最优质的PPT资源库"/>
                  <p:cNvSpPr/>
                  <p:nvPr/>
                </p:nvSpPr>
                <p:spPr>
                  <a:xfrm>
                    <a:off x="2568865" y="3138383"/>
                    <a:ext cx="1296144" cy="1296144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33" name="出自【趣你的PPT】(微信:qunideppt)：最优质的PPT资源库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902354" y="3471872"/>
                    <a:ext cx="629166" cy="6291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4839" y="4975270"/>
                  <a:ext cx="530796" cy="530796"/>
                </a:xfrm>
                <a:prstGeom prst="rect">
                  <a:avLst/>
                </a:prstGeom>
              </p:spPr>
            </p:pic>
            <p:cxnSp>
              <p:nvCxnSpPr>
                <p:cNvPr id="26" name="出自【趣你的PPT】(微信:qunideppt)：最优质的PPT资源库"/>
                <p:cNvCxnSpPr/>
                <p:nvPr/>
              </p:nvCxnSpPr>
              <p:spPr>
                <a:xfrm flipV="1">
                  <a:off x="1641814" y="2843161"/>
                  <a:ext cx="493746" cy="12691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出自【趣你的PPT】(微信:qunideppt)：最优质的PPT资源库"/>
                <p:cNvCxnSpPr/>
                <p:nvPr/>
              </p:nvCxnSpPr>
              <p:spPr>
                <a:xfrm flipH="1" flipV="1">
                  <a:off x="2783632" y="2769619"/>
                  <a:ext cx="154326" cy="4423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出自【趣你的PPT】(微信:qunideppt)：最优质的PPT资源库"/>
                <p:cNvCxnSpPr/>
                <p:nvPr/>
              </p:nvCxnSpPr>
              <p:spPr>
                <a:xfrm flipH="1" flipV="1">
                  <a:off x="3416867" y="4402264"/>
                  <a:ext cx="287972" cy="5730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出自【趣你的PPT】(微信:qunideppt)：最优质的PPT资源库"/>
                <p:cNvCxnSpPr/>
                <p:nvPr/>
              </p:nvCxnSpPr>
              <p:spPr>
                <a:xfrm flipV="1">
                  <a:off x="4366281" y="4724147"/>
                  <a:ext cx="937631" cy="468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出自【趣你的PPT】(微信:qunideppt)：最优质的PPT资源库"/>
                <p:cNvCxnSpPr/>
                <p:nvPr/>
              </p:nvCxnSpPr>
              <p:spPr>
                <a:xfrm flipH="1" flipV="1">
                  <a:off x="5145012" y="3211979"/>
                  <a:ext cx="376180" cy="60989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出自【趣你的PPT】(微信:qunideppt)：最优质的PPT资源库"/>
                <p:cNvCxnSpPr>
                  <a:endCxn id="32" idx="2"/>
                </p:cNvCxnSpPr>
                <p:nvPr/>
              </p:nvCxnSpPr>
              <p:spPr>
                <a:xfrm>
                  <a:off x="3853376" y="3687424"/>
                  <a:ext cx="1412309" cy="7148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439" y="4803921"/>
                <a:ext cx="853514" cy="853514"/>
              </a:xfrm>
              <a:prstGeom prst="rect">
                <a:avLst/>
              </a:prstGeom>
            </p:spPr>
          </p:pic>
        </p:grpSp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2888" y="1468191"/>
              <a:ext cx="1475360" cy="1438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439685"/>
      </p:ext>
    </p:extLst>
  </p:cSld>
  <p:clrMapOvr>
    <a:masterClrMapping/>
  </p:clrMapOvr>
  <p:transition spd="slow" advClick="0" advTm="300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820410"/>
            <a:ext cx="5635309" cy="3989799"/>
          </a:xfrm>
          <a:prstGeom prst="rect">
            <a:avLst/>
          </a:prstGeom>
        </p:spPr>
      </p:pic>
      <p:sp>
        <p:nvSpPr>
          <p:cNvPr id="13" name="出自【趣你的PPT】(微信:qunideppt)：最优质的PPT资源库"/>
          <p:cNvSpPr txBox="1"/>
          <p:nvPr/>
        </p:nvSpPr>
        <p:spPr>
          <a:xfrm>
            <a:off x="5135752" y="5054924"/>
            <a:ext cx="59190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9000" y1="67355" x2="39000" y2="67355"/>
                        <a14:foregroundMark x1="35500" y1="75620" x2="35500" y2="75620"/>
                        <a14:foregroundMark x1="31500" y1="85537" x2="31500" y2="85537"/>
                        <a14:foregroundMark x1="42000" y1="78926" x2="42000" y2="78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8" y="1280324"/>
            <a:ext cx="3858173" cy="4668390"/>
          </a:xfrm>
          <a:prstGeom prst="rect">
            <a:avLst/>
          </a:prstGeom>
        </p:spPr>
      </p:pic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16" name="组合 15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8194706"/>
      </p:ext>
    </p:extLst>
  </p:cSld>
  <p:clrMapOvr>
    <a:masterClrMapping/>
  </p:clrMapOvr>
  <p:transition spd="slow" advClick="0" advTm="3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470331" y="561111"/>
            <a:ext cx="6268823" cy="5258102"/>
            <a:chOff x="2637552" y="937195"/>
            <a:chExt cx="6268823" cy="5258102"/>
          </a:xfrm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7552" y="4080323"/>
              <a:ext cx="2125702" cy="2114974"/>
            </a:xfrm>
            <a:custGeom>
              <a:avLst/>
              <a:gdLst/>
              <a:ahLst/>
              <a:cxnLst>
                <a:cxn ang="0">
                  <a:pos x="1635" y="930"/>
                </a:cxn>
                <a:cxn ang="0">
                  <a:pos x="1267" y="1138"/>
                </a:cxn>
                <a:cxn ang="0">
                  <a:pos x="1006" y="1466"/>
                </a:cxn>
                <a:cxn ang="0">
                  <a:pos x="888" y="1880"/>
                </a:cxn>
                <a:cxn ang="0">
                  <a:pos x="940" y="2318"/>
                </a:cxn>
                <a:cxn ang="0">
                  <a:pos x="1148" y="2686"/>
                </a:cxn>
                <a:cxn ang="0">
                  <a:pos x="1477" y="2947"/>
                </a:cxn>
                <a:cxn ang="0">
                  <a:pos x="1891" y="3065"/>
                </a:cxn>
                <a:cxn ang="0">
                  <a:pos x="2328" y="3013"/>
                </a:cxn>
                <a:cxn ang="0">
                  <a:pos x="2697" y="2804"/>
                </a:cxn>
                <a:cxn ang="0">
                  <a:pos x="2958" y="2476"/>
                </a:cxn>
                <a:cxn ang="0">
                  <a:pos x="3076" y="2061"/>
                </a:cxn>
                <a:cxn ang="0">
                  <a:pos x="3024" y="1624"/>
                </a:cxn>
                <a:cxn ang="0">
                  <a:pos x="2815" y="1257"/>
                </a:cxn>
                <a:cxn ang="0">
                  <a:pos x="2487" y="996"/>
                </a:cxn>
                <a:cxn ang="0">
                  <a:pos x="2072" y="878"/>
                </a:cxn>
                <a:cxn ang="0">
                  <a:pos x="2246" y="17"/>
                </a:cxn>
                <a:cxn ang="0">
                  <a:pos x="2439" y="506"/>
                </a:cxn>
                <a:cxn ang="0">
                  <a:pos x="2757" y="644"/>
                </a:cxn>
                <a:cxn ang="0">
                  <a:pos x="3177" y="402"/>
                </a:cxn>
                <a:cxn ang="0">
                  <a:pos x="3508" y="720"/>
                </a:cxn>
                <a:cxn ang="0">
                  <a:pos x="3274" y="1134"/>
                </a:cxn>
                <a:cxn ang="0">
                  <a:pos x="3397" y="1362"/>
                </a:cxn>
                <a:cxn ang="0">
                  <a:pos x="3777" y="1449"/>
                </a:cxn>
                <a:cxn ang="0">
                  <a:pos x="3962" y="1889"/>
                </a:cxn>
                <a:cxn ang="0">
                  <a:pos x="3523" y="2113"/>
                </a:cxn>
                <a:cxn ang="0">
                  <a:pos x="3478" y="2369"/>
                </a:cxn>
                <a:cxn ang="0">
                  <a:pos x="3613" y="2656"/>
                </a:cxn>
                <a:cxn ang="0">
                  <a:pos x="3624" y="3096"/>
                </a:cxn>
                <a:cxn ang="0">
                  <a:pos x="3177" y="3130"/>
                </a:cxn>
                <a:cxn ang="0">
                  <a:pos x="2922" y="3214"/>
                </a:cxn>
                <a:cxn ang="0">
                  <a:pos x="2801" y="3551"/>
                </a:cxn>
                <a:cxn ang="0">
                  <a:pos x="2577" y="3878"/>
                </a:cxn>
                <a:cxn ang="0">
                  <a:pos x="2176" y="3668"/>
                </a:cxn>
                <a:cxn ang="0">
                  <a:pos x="1913" y="3532"/>
                </a:cxn>
                <a:cxn ang="0">
                  <a:pos x="1601" y="3712"/>
                </a:cxn>
                <a:cxn ang="0">
                  <a:pos x="1221" y="3820"/>
                </a:cxn>
                <a:cxn ang="0">
                  <a:pos x="1026" y="3474"/>
                </a:cxn>
                <a:cxn ang="0">
                  <a:pos x="972" y="3163"/>
                </a:cxn>
                <a:cxn ang="0">
                  <a:pos x="685" y="3024"/>
                </a:cxn>
                <a:cxn ang="0">
                  <a:pos x="244" y="2952"/>
                </a:cxn>
                <a:cxn ang="0">
                  <a:pos x="292" y="2514"/>
                </a:cxn>
                <a:cxn ang="0">
                  <a:pos x="443" y="2188"/>
                </a:cxn>
                <a:cxn ang="0">
                  <a:pos x="320" y="1949"/>
                </a:cxn>
                <a:cxn ang="0">
                  <a:pos x="29" y="1611"/>
                </a:cxn>
                <a:cxn ang="0">
                  <a:pos x="347" y="1307"/>
                </a:cxn>
                <a:cxn ang="0">
                  <a:pos x="644" y="1198"/>
                </a:cxn>
                <a:cxn ang="0">
                  <a:pos x="793" y="985"/>
                </a:cxn>
                <a:cxn ang="0">
                  <a:pos x="629" y="529"/>
                </a:cxn>
                <a:cxn ang="0">
                  <a:pos x="999" y="260"/>
                </a:cxn>
                <a:cxn ang="0">
                  <a:pos x="1382" y="556"/>
                </a:cxn>
                <a:cxn ang="0">
                  <a:pos x="1712" y="458"/>
                </a:cxn>
                <a:cxn ang="0">
                  <a:pos x="1972" y="0"/>
                </a:cxn>
              </a:cxnLst>
              <a:rect l="0" t="0" r="r" b="b"/>
              <a:pathLst>
                <a:path w="3965" h="3943">
                  <a:moveTo>
                    <a:pt x="1982" y="874"/>
                  </a:moveTo>
                  <a:lnTo>
                    <a:pt x="1891" y="878"/>
                  </a:lnTo>
                  <a:lnTo>
                    <a:pt x="1804" y="889"/>
                  </a:lnTo>
                  <a:lnTo>
                    <a:pt x="1718" y="906"/>
                  </a:lnTo>
                  <a:lnTo>
                    <a:pt x="1635" y="930"/>
                  </a:lnTo>
                  <a:lnTo>
                    <a:pt x="1554" y="960"/>
                  </a:lnTo>
                  <a:lnTo>
                    <a:pt x="1477" y="996"/>
                  </a:lnTo>
                  <a:lnTo>
                    <a:pt x="1403" y="1039"/>
                  </a:lnTo>
                  <a:lnTo>
                    <a:pt x="1333" y="1086"/>
                  </a:lnTo>
                  <a:lnTo>
                    <a:pt x="1267" y="1138"/>
                  </a:lnTo>
                  <a:lnTo>
                    <a:pt x="1205" y="1196"/>
                  </a:lnTo>
                  <a:lnTo>
                    <a:pt x="1148" y="1257"/>
                  </a:lnTo>
                  <a:lnTo>
                    <a:pt x="1095" y="1324"/>
                  </a:lnTo>
                  <a:lnTo>
                    <a:pt x="1048" y="1392"/>
                  </a:lnTo>
                  <a:lnTo>
                    <a:pt x="1006" y="1466"/>
                  </a:lnTo>
                  <a:lnTo>
                    <a:pt x="970" y="1543"/>
                  </a:lnTo>
                  <a:lnTo>
                    <a:pt x="940" y="1624"/>
                  </a:lnTo>
                  <a:lnTo>
                    <a:pt x="915" y="1708"/>
                  </a:lnTo>
                  <a:lnTo>
                    <a:pt x="898" y="1793"/>
                  </a:lnTo>
                  <a:lnTo>
                    <a:pt x="888" y="1880"/>
                  </a:lnTo>
                  <a:lnTo>
                    <a:pt x="884" y="1971"/>
                  </a:lnTo>
                  <a:lnTo>
                    <a:pt x="888" y="2061"/>
                  </a:lnTo>
                  <a:lnTo>
                    <a:pt x="898" y="2148"/>
                  </a:lnTo>
                  <a:lnTo>
                    <a:pt x="915" y="2234"/>
                  </a:lnTo>
                  <a:lnTo>
                    <a:pt x="940" y="2318"/>
                  </a:lnTo>
                  <a:lnTo>
                    <a:pt x="970" y="2398"/>
                  </a:lnTo>
                  <a:lnTo>
                    <a:pt x="1006" y="2476"/>
                  </a:lnTo>
                  <a:lnTo>
                    <a:pt x="1048" y="2549"/>
                  </a:lnTo>
                  <a:lnTo>
                    <a:pt x="1095" y="2619"/>
                  </a:lnTo>
                  <a:lnTo>
                    <a:pt x="1148" y="2686"/>
                  </a:lnTo>
                  <a:lnTo>
                    <a:pt x="1205" y="2747"/>
                  </a:lnTo>
                  <a:lnTo>
                    <a:pt x="1267" y="2804"/>
                  </a:lnTo>
                  <a:lnTo>
                    <a:pt x="1333" y="2857"/>
                  </a:lnTo>
                  <a:lnTo>
                    <a:pt x="1403" y="2904"/>
                  </a:lnTo>
                  <a:lnTo>
                    <a:pt x="1477" y="2947"/>
                  </a:lnTo>
                  <a:lnTo>
                    <a:pt x="1554" y="2983"/>
                  </a:lnTo>
                  <a:lnTo>
                    <a:pt x="1635" y="3013"/>
                  </a:lnTo>
                  <a:lnTo>
                    <a:pt x="1718" y="3037"/>
                  </a:lnTo>
                  <a:lnTo>
                    <a:pt x="1804" y="3054"/>
                  </a:lnTo>
                  <a:lnTo>
                    <a:pt x="1891" y="3065"/>
                  </a:lnTo>
                  <a:lnTo>
                    <a:pt x="1982" y="3069"/>
                  </a:lnTo>
                  <a:lnTo>
                    <a:pt x="2072" y="3065"/>
                  </a:lnTo>
                  <a:lnTo>
                    <a:pt x="2159" y="3054"/>
                  </a:lnTo>
                  <a:lnTo>
                    <a:pt x="2245" y="3037"/>
                  </a:lnTo>
                  <a:lnTo>
                    <a:pt x="2328" y="3013"/>
                  </a:lnTo>
                  <a:lnTo>
                    <a:pt x="2409" y="2983"/>
                  </a:lnTo>
                  <a:lnTo>
                    <a:pt x="2487" y="2947"/>
                  </a:lnTo>
                  <a:lnTo>
                    <a:pt x="2560" y="2904"/>
                  </a:lnTo>
                  <a:lnTo>
                    <a:pt x="2630" y="2857"/>
                  </a:lnTo>
                  <a:lnTo>
                    <a:pt x="2697" y="2804"/>
                  </a:lnTo>
                  <a:lnTo>
                    <a:pt x="2758" y="2747"/>
                  </a:lnTo>
                  <a:lnTo>
                    <a:pt x="2815" y="2686"/>
                  </a:lnTo>
                  <a:lnTo>
                    <a:pt x="2868" y="2619"/>
                  </a:lnTo>
                  <a:lnTo>
                    <a:pt x="2915" y="2549"/>
                  </a:lnTo>
                  <a:lnTo>
                    <a:pt x="2958" y="2476"/>
                  </a:lnTo>
                  <a:lnTo>
                    <a:pt x="2994" y="2398"/>
                  </a:lnTo>
                  <a:lnTo>
                    <a:pt x="3024" y="2318"/>
                  </a:lnTo>
                  <a:lnTo>
                    <a:pt x="3048" y="2234"/>
                  </a:lnTo>
                  <a:lnTo>
                    <a:pt x="3065" y="2148"/>
                  </a:lnTo>
                  <a:lnTo>
                    <a:pt x="3076" y="2061"/>
                  </a:lnTo>
                  <a:lnTo>
                    <a:pt x="3079" y="1971"/>
                  </a:lnTo>
                  <a:lnTo>
                    <a:pt x="3076" y="1880"/>
                  </a:lnTo>
                  <a:lnTo>
                    <a:pt x="3065" y="1793"/>
                  </a:lnTo>
                  <a:lnTo>
                    <a:pt x="3048" y="1708"/>
                  </a:lnTo>
                  <a:lnTo>
                    <a:pt x="3024" y="1624"/>
                  </a:lnTo>
                  <a:lnTo>
                    <a:pt x="2994" y="1543"/>
                  </a:lnTo>
                  <a:lnTo>
                    <a:pt x="2958" y="1466"/>
                  </a:lnTo>
                  <a:lnTo>
                    <a:pt x="2915" y="1392"/>
                  </a:lnTo>
                  <a:lnTo>
                    <a:pt x="2868" y="1324"/>
                  </a:lnTo>
                  <a:lnTo>
                    <a:pt x="2815" y="1257"/>
                  </a:lnTo>
                  <a:lnTo>
                    <a:pt x="2758" y="1196"/>
                  </a:lnTo>
                  <a:lnTo>
                    <a:pt x="2697" y="1138"/>
                  </a:lnTo>
                  <a:lnTo>
                    <a:pt x="2630" y="1086"/>
                  </a:lnTo>
                  <a:lnTo>
                    <a:pt x="2560" y="1039"/>
                  </a:lnTo>
                  <a:lnTo>
                    <a:pt x="2487" y="996"/>
                  </a:lnTo>
                  <a:lnTo>
                    <a:pt x="2409" y="960"/>
                  </a:lnTo>
                  <a:lnTo>
                    <a:pt x="2328" y="930"/>
                  </a:lnTo>
                  <a:lnTo>
                    <a:pt x="2245" y="906"/>
                  </a:lnTo>
                  <a:lnTo>
                    <a:pt x="2159" y="889"/>
                  </a:lnTo>
                  <a:lnTo>
                    <a:pt x="2072" y="878"/>
                  </a:lnTo>
                  <a:lnTo>
                    <a:pt x="1982" y="874"/>
                  </a:lnTo>
                  <a:close/>
                  <a:moveTo>
                    <a:pt x="1972" y="0"/>
                  </a:moveTo>
                  <a:lnTo>
                    <a:pt x="2064" y="1"/>
                  </a:lnTo>
                  <a:lnTo>
                    <a:pt x="2156" y="6"/>
                  </a:lnTo>
                  <a:lnTo>
                    <a:pt x="2246" y="17"/>
                  </a:lnTo>
                  <a:lnTo>
                    <a:pt x="2337" y="33"/>
                  </a:lnTo>
                  <a:lnTo>
                    <a:pt x="2357" y="184"/>
                  </a:lnTo>
                  <a:lnTo>
                    <a:pt x="2369" y="336"/>
                  </a:lnTo>
                  <a:lnTo>
                    <a:pt x="2373" y="488"/>
                  </a:lnTo>
                  <a:lnTo>
                    <a:pt x="2439" y="506"/>
                  </a:lnTo>
                  <a:lnTo>
                    <a:pt x="2506" y="528"/>
                  </a:lnTo>
                  <a:lnTo>
                    <a:pt x="2570" y="553"/>
                  </a:lnTo>
                  <a:lnTo>
                    <a:pt x="2618" y="572"/>
                  </a:lnTo>
                  <a:lnTo>
                    <a:pt x="2665" y="595"/>
                  </a:lnTo>
                  <a:lnTo>
                    <a:pt x="2757" y="644"/>
                  </a:lnTo>
                  <a:lnTo>
                    <a:pt x="2838" y="566"/>
                  </a:lnTo>
                  <a:lnTo>
                    <a:pt x="2924" y="492"/>
                  </a:lnTo>
                  <a:lnTo>
                    <a:pt x="3012" y="419"/>
                  </a:lnTo>
                  <a:lnTo>
                    <a:pt x="3104" y="348"/>
                  </a:lnTo>
                  <a:lnTo>
                    <a:pt x="3177" y="402"/>
                  </a:lnTo>
                  <a:lnTo>
                    <a:pt x="3250" y="460"/>
                  </a:lnTo>
                  <a:lnTo>
                    <a:pt x="3319" y="521"/>
                  </a:lnTo>
                  <a:lnTo>
                    <a:pt x="3386" y="583"/>
                  </a:lnTo>
                  <a:lnTo>
                    <a:pt x="3449" y="650"/>
                  </a:lnTo>
                  <a:lnTo>
                    <a:pt x="3508" y="720"/>
                  </a:lnTo>
                  <a:lnTo>
                    <a:pt x="3447" y="816"/>
                  </a:lnTo>
                  <a:lnTo>
                    <a:pt x="3383" y="911"/>
                  </a:lnTo>
                  <a:lnTo>
                    <a:pt x="3314" y="1004"/>
                  </a:lnTo>
                  <a:lnTo>
                    <a:pt x="3244" y="1092"/>
                  </a:lnTo>
                  <a:lnTo>
                    <a:pt x="3274" y="1134"/>
                  </a:lnTo>
                  <a:lnTo>
                    <a:pt x="3300" y="1178"/>
                  </a:lnTo>
                  <a:lnTo>
                    <a:pt x="3327" y="1223"/>
                  </a:lnTo>
                  <a:lnTo>
                    <a:pt x="3352" y="1268"/>
                  </a:lnTo>
                  <a:lnTo>
                    <a:pt x="3374" y="1315"/>
                  </a:lnTo>
                  <a:lnTo>
                    <a:pt x="3397" y="1362"/>
                  </a:lnTo>
                  <a:lnTo>
                    <a:pt x="3418" y="1409"/>
                  </a:lnTo>
                  <a:lnTo>
                    <a:pt x="3436" y="1458"/>
                  </a:lnTo>
                  <a:lnTo>
                    <a:pt x="3548" y="1450"/>
                  </a:lnTo>
                  <a:lnTo>
                    <a:pt x="3663" y="1448"/>
                  </a:lnTo>
                  <a:lnTo>
                    <a:pt x="3777" y="1449"/>
                  </a:lnTo>
                  <a:lnTo>
                    <a:pt x="3892" y="1454"/>
                  </a:lnTo>
                  <a:lnTo>
                    <a:pt x="3919" y="1562"/>
                  </a:lnTo>
                  <a:lnTo>
                    <a:pt x="3938" y="1669"/>
                  </a:lnTo>
                  <a:lnTo>
                    <a:pt x="3953" y="1779"/>
                  </a:lnTo>
                  <a:lnTo>
                    <a:pt x="3962" y="1889"/>
                  </a:lnTo>
                  <a:lnTo>
                    <a:pt x="3965" y="1999"/>
                  </a:lnTo>
                  <a:lnTo>
                    <a:pt x="3855" y="2034"/>
                  </a:lnTo>
                  <a:lnTo>
                    <a:pt x="3744" y="2065"/>
                  </a:lnTo>
                  <a:lnTo>
                    <a:pt x="3633" y="2092"/>
                  </a:lnTo>
                  <a:lnTo>
                    <a:pt x="3523" y="2113"/>
                  </a:lnTo>
                  <a:lnTo>
                    <a:pt x="3518" y="2165"/>
                  </a:lnTo>
                  <a:lnTo>
                    <a:pt x="3511" y="2216"/>
                  </a:lnTo>
                  <a:lnTo>
                    <a:pt x="3501" y="2268"/>
                  </a:lnTo>
                  <a:lnTo>
                    <a:pt x="3492" y="2319"/>
                  </a:lnTo>
                  <a:lnTo>
                    <a:pt x="3478" y="2369"/>
                  </a:lnTo>
                  <a:lnTo>
                    <a:pt x="3466" y="2419"/>
                  </a:lnTo>
                  <a:lnTo>
                    <a:pt x="3451" y="2470"/>
                  </a:lnTo>
                  <a:lnTo>
                    <a:pt x="3433" y="2518"/>
                  </a:lnTo>
                  <a:lnTo>
                    <a:pt x="3524" y="2584"/>
                  </a:lnTo>
                  <a:lnTo>
                    <a:pt x="3613" y="2656"/>
                  </a:lnTo>
                  <a:lnTo>
                    <a:pt x="3701" y="2731"/>
                  </a:lnTo>
                  <a:lnTo>
                    <a:pt x="3786" y="2808"/>
                  </a:lnTo>
                  <a:lnTo>
                    <a:pt x="3736" y="2907"/>
                  </a:lnTo>
                  <a:lnTo>
                    <a:pt x="3683" y="3002"/>
                  </a:lnTo>
                  <a:lnTo>
                    <a:pt x="3624" y="3096"/>
                  </a:lnTo>
                  <a:lnTo>
                    <a:pt x="3560" y="3186"/>
                  </a:lnTo>
                  <a:lnTo>
                    <a:pt x="3491" y="3273"/>
                  </a:lnTo>
                  <a:lnTo>
                    <a:pt x="3385" y="3229"/>
                  </a:lnTo>
                  <a:lnTo>
                    <a:pt x="3280" y="3181"/>
                  </a:lnTo>
                  <a:lnTo>
                    <a:pt x="3177" y="3130"/>
                  </a:lnTo>
                  <a:lnTo>
                    <a:pt x="3078" y="3076"/>
                  </a:lnTo>
                  <a:lnTo>
                    <a:pt x="3042" y="3112"/>
                  </a:lnTo>
                  <a:lnTo>
                    <a:pt x="3002" y="3147"/>
                  </a:lnTo>
                  <a:lnTo>
                    <a:pt x="2962" y="3180"/>
                  </a:lnTo>
                  <a:lnTo>
                    <a:pt x="2922" y="3214"/>
                  </a:lnTo>
                  <a:lnTo>
                    <a:pt x="2838" y="3274"/>
                  </a:lnTo>
                  <a:lnTo>
                    <a:pt x="2794" y="3302"/>
                  </a:lnTo>
                  <a:lnTo>
                    <a:pt x="2750" y="3327"/>
                  </a:lnTo>
                  <a:lnTo>
                    <a:pt x="2776" y="3438"/>
                  </a:lnTo>
                  <a:lnTo>
                    <a:pt x="2801" y="3551"/>
                  </a:lnTo>
                  <a:lnTo>
                    <a:pt x="2819" y="3663"/>
                  </a:lnTo>
                  <a:lnTo>
                    <a:pt x="2833" y="3776"/>
                  </a:lnTo>
                  <a:lnTo>
                    <a:pt x="2750" y="3815"/>
                  </a:lnTo>
                  <a:lnTo>
                    <a:pt x="2664" y="3849"/>
                  </a:lnTo>
                  <a:lnTo>
                    <a:pt x="2577" y="3878"/>
                  </a:lnTo>
                  <a:lnTo>
                    <a:pt x="2489" y="3903"/>
                  </a:lnTo>
                  <a:lnTo>
                    <a:pt x="2400" y="3925"/>
                  </a:lnTo>
                  <a:lnTo>
                    <a:pt x="2310" y="3943"/>
                  </a:lnTo>
                  <a:lnTo>
                    <a:pt x="2239" y="3807"/>
                  </a:lnTo>
                  <a:lnTo>
                    <a:pt x="2176" y="3668"/>
                  </a:lnTo>
                  <a:lnTo>
                    <a:pt x="2119" y="3529"/>
                  </a:lnTo>
                  <a:lnTo>
                    <a:pt x="2069" y="3531"/>
                  </a:lnTo>
                  <a:lnTo>
                    <a:pt x="2017" y="3534"/>
                  </a:lnTo>
                  <a:lnTo>
                    <a:pt x="1965" y="3535"/>
                  </a:lnTo>
                  <a:lnTo>
                    <a:pt x="1913" y="3532"/>
                  </a:lnTo>
                  <a:lnTo>
                    <a:pt x="1843" y="3529"/>
                  </a:lnTo>
                  <a:lnTo>
                    <a:pt x="1774" y="3520"/>
                  </a:lnTo>
                  <a:lnTo>
                    <a:pt x="1706" y="3509"/>
                  </a:lnTo>
                  <a:lnTo>
                    <a:pt x="1656" y="3612"/>
                  </a:lnTo>
                  <a:lnTo>
                    <a:pt x="1601" y="3712"/>
                  </a:lnTo>
                  <a:lnTo>
                    <a:pt x="1543" y="3810"/>
                  </a:lnTo>
                  <a:lnTo>
                    <a:pt x="1482" y="3907"/>
                  </a:lnTo>
                  <a:lnTo>
                    <a:pt x="1394" y="3883"/>
                  </a:lnTo>
                  <a:lnTo>
                    <a:pt x="1307" y="3854"/>
                  </a:lnTo>
                  <a:lnTo>
                    <a:pt x="1221" y="3820"/>
                  </a:lnTo>
                  <a:lnTo>
                    <a:pt x="1136" y="3782"/>
                  </a:lnTo>
                  <a:lnTo>
                    <a:pt x="1054" y="3741"/>
                  </a:lnTo>
                  <a:lnTo>
                    <a:pt x="973" y="3698"/>
                  </a:lnTo>
                  <a:lnTo>
                    <a:pt x="999" y="3584"/>
                  </a:lnTo>
                  <a:lnTo>
                    <a:pt x="1026" y="3474"/>
                  </a:lnTo>
                  <a:lnTo>
                    <a:pt x="1059" y="3366"/>
                  </a:lnTo>
                  <a:lnTo>
                    <a:pt x="1095" y="3258"/>
                  </a:lnTo>
                  <a:lnTo>
                    <a:pt x="1053" y="3227"/>
                  </a:lnTo>
                  <a:lnTo>
                    <a:pt x="1012" y="3195"/>
                  </a:lnTo>
                  <a:lnTo>
                    <a:pt x="972" y="3163"/>
                  </a:lnTo>
                  <a:lnTo>
                    <a:pt x="934" y="3128"/>
                  </a:lnTo>
                  <a:lnTo>
                    <a:pt x="883" y="3081"/>
                  </a:lnTo>
                  <a:lnTo>
                    <a:pt x="834" y="3031"/>
                  </a:lnTo>
                  <a:lnTo>
                    <a:pt x="790" y="2978"/>
                  </a:lnTo>
                  <a:lnTo>
                    <a:pt x="685" y="3024"/>
                  </a:lnTo>
                  <a:lnTo>
                    <a:pt x="580" y="3065"/>
                  </a:lnTo>
                  <a:lnTo>
                    <a:pt x="472" y="3104"/>
                  </a:lnTo>
                  <a:lnTo>
                    <a:pt x="362" y="3138"/>
                  </a:lnTo>
                  <a:lnTo>
                    <a:pt x="301" y="3047"/>
                  </a:lnTo>
                  <a:lnTo>
                    <a:pt x="244" y="2952"/>
                  </a:lnTo>
                  <a:lnTo>
                    <a:pt x="193" y="2854"/>
                  </a:lnTo>
                  <a:lnTo>
                    <a:pt x="149" y="2753"/>
                  </a:lnTo>
                  <a:lnTo>
                    <a:pt x="109" y="2651"/>
                  </a:lnTo>
                  <a:lnTo>
                    <a:pt x="200" y="2581"/>
                  </a:lnTo>
                  <a:lnTo>
                    <a:pt x="292" y="2514"/>
                  </a:lnTo>
                  <a:lnTo>
                    <a:pt x="386" y="2452"/>
                  </a:lnTo>
                  <a:lnTo>
                    <a:pt x="483" y="2392"/>
                  </a:lnTo>
                  <a:lnTo>
                    <a:pt x="459" y="2291"/>
                  </a:lnTo>
                  <a:lnTo>
                    <a:pt x="449" y="2240"/>
                  </a:lnTo>
                  <a:lnTo>
                    <a:pt x="443" y="2188"/>
                  </a:lnTo>
                  <a:lnTo>
                    <a:pt x="436" y="2138"/>
                  </a:lnTo>
                  <a:lnTo>
                    <a:pt x="432" y="2086"/>
                  </a:lnTo>
                  <a:lnTo>
                    <a:pt x="430" y="2034"/>
                  </a:lnTo>
                  <a:lnTo>
                    <a:pt x="429" y="1982"/>
                  </a:lnTo>
                  <a:lnTo>
                    <a:pt x="320" y="1949"/>
                  </a:lnTo>
                  <a:lnTo>
                    <a:pt x="213" y="1913"/>
                  </a:lnTo>
                  <a:lnTo>
                    <a:pt x="106" y="1873"/>
                  </a:lnTo>
                  <a:lnTo>
                    <a:pt x="0" y="1828"/>
                  </a:lnTo>
                  <a:lnTo>
                    <a:pt x="11" y="1720"/>
                  </a:lnTo>
                  <a:lnTo>
                    <a:pt x="29" y="1611"/>
                  </a:lnTo>
                  <a:lnTo>
                    <a:pt x="52" y="1504"/>
                  </a:lnTo>
                  <a:lnTo>
                    <a:pt x="82" y="1397"/>
                  </a:lnTo>
                  <a:lnTo>
                    <a:pt x="118" y="1293"/>
                  </a:lnTo>
                  <a:lnTo>
                    <a:pt x="233" y="1298"/>
                  </a:lnTo>
                  <a:lnTo>
                    <a:pt x="347" y="1307"/>
                  </a:lnTo>
                  <a:lnTo>
                    <a:pt x="459" y="1319"/>
                  </a:lnTo>
                  <a:lnTo>
                    <a:pt x="571" y="1336"/>
                  </a:lnTo>
                  <a:lnTo>
                    <a:pt x="594" y="1290"/>
                  </a:lnTo>
                  <a:lnTo>
                    <a:pt x="618" y="1243"/>
                  </a:lnTo>
                  <a:lnTo>
                    <a:pt x="644" y="1198"/>
                  </a:lnTo>
                  <a:lnTo>
                    <a:pt x="671" y="1153"/>
                  </a:lnTo>
                  <a:lnTo>
                    <a:pt x="699" y="1110"/>
                  </a:lnTo>
                  <a:lnTo>
                    <a:pt x="729" y="1068"/>
                  </a:lnTo>
                  <a:lnTo>
                    <a:pt x="762" y="1027"/>
                  </a:lnTo>
                  <a:lnTo>
                    <a:pt x="793" y="985"/>
                  </a:lnTo>
                  <a:lnTo>
                    <a:pt x="731" y="891"/>
                  </a:lnTo>
                  <a:lnTo>
                    <a:pt x="671" y="795"/>
                  </a:lnTo>
                  <a:lnTo>
                    <a:pt x="616" y="696"/>
                  </a:lnTo>
                  <a:lnTo>
                    <a:pt x="563" y="593"/>
                  </a:lnTo>
                  <a:lnTo>
                    <a:pt x="629" y="529"/>
                  </a:lnTo>
                  <a:lnTo>
                    <a:pt x="698" y="469"/>
                  </a:lnTo>
                  <a:lnTo>
                    <a:pt x="769" y="411"/>
                  </a:lnTo>
                  <a:lnTo>
                    <a:pt x="843" y="356"/>
                  </a:lnTo>
                  <a:lnTo>
                    <a:pt x="920" y="306"/>
                  </a:lnTo>
                  <a:lnTo>
                    <a:pt x="999" y="260"/>
                  </a:lnTo>
                  <a:lnTo>
                    <a:pt x="1083" y="336"/>
                  </a:lnTo>
                  <a:lnTo>
                    <a:pt x="1164" y="415"/>
                  </a:lnTo>
                  <a:lnTo>
                    <a:pt x="1243" y="498"/>
                  </a:lnTo>
                  <a:lnTo>
                    <a:pt x="1319" y="583"/>
                  </a:lnTo>
                  <a:lnTo>
                    <a:pt x="1382" y="556"/>
                  </a:lnTo>
                  <a:lnTo>
                    <a:pt x="1446" y="530"/>
                  </a:lnTo>
                  <a:lnTo>
                    <a:pt x="1512" y="507"/>
                  </a:lnTo>
                  <a:lnTo>
                    <a:pt x="1578" y="488"/>
                  </a:lnTo>
                  <a:lnTo>
                    <a:pt x="1645" y="472"/>
                  </a:lnTo>
                  <a:lnTo>
                    <a:pt x="1712" y="458"/>
                  </a:lnTo>
                  <a:lnTo>
                    <a:pt x="1731" y="309"/>
                  </a:lnTo>
                  <a:lnTo>
                    <a:pt x="1756" y="159"/>
                  </a:lnTo>
                  <a:lnTo>
                    <a:pt x="1789" y="9"/>
                  </a:lnTo>
                  <a:lnTo>
                    <a:pt x="1880" y="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  <a:scene3d>
              <a:camera prst="perspectiveRight"/>
              <a:lightRig rig="threePt" dir="t"/>
            </a:scene3d>
            <a:sp3d extrusionH="2032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0836" y="3367719"/>
              <a:ext cx="1836716" cy="1827446"/>
            </a:xfrm>
            <a:custGeom>
              <a:avLst/>
              <a:gdLst/>
              <a:ahLst/>
              <a:cxnLst>
                <a:cxn ang="0">
                  <a:pos x="1635" y="930"/>
                </a:cxn>
                <a:cxn ang="0">
                  <a:pos x="1267" y="1138"/>
                </a:cxn>
                <a:cxn ang="0">
                  <a:pos x="1006" y="1466"/>
                </a:cxn>
                <a:cxn ang="0">
                  <a:pos x="888" y="1880"/>
                </a:cxn>
                <a:cxn ang="0">
                  <a:pos x="940" y="2318"/>
                </a:cxn>
                <a:cxn ang="0">
                  <a:pos x="1148" y="2686"/>
                </a:cxn>
                <a:cxn ang="0">
                  <a:pos x="1477" y="2947"/>
                </a:cxn>
                <a:cxn ang="0">
                  <a:pos x="1891" y="3065"/>
                </a:cxn>
                <a:cxn ang="0">
                  <a:pos x="2328" y="3013"/>
                </a:cxn>
                <a:cxn ang="0">
                  <a:pos x="2697" y="2804"/>
                </a:cxn>
                <a:cxn ang="0">
                  <a:pos x="2958" y="2476"/>
                </a:cxn>
                <a:cxn ang="0">
                  <a:pos x="3076" y="2061"/>
                </a:cxn>
                <a:cxn ang="0">
                  <a:pos x="3024" y="1624"/>
                </a:cxn>
                <a:cxn ang="0">
                  <a:pos x="2815" y="1257"/>
                </a:cxn>
                <a:cxn ang="0">
                  <a:pos x="2487" y="996"/>
                </a:cxn>
                <a:cxn ang="0">
                  <a:pos x="2072" y="878"/>
                </a:cxn>
                <a:cxn ang="0">
                  <a:pos x="2246" y="17"/>
                </a:cxn>
                <a:cxn ang="0">
                  <a:pos x="2439" y="506"/>
                </a:cxn>
                <a:cxn ang="0">
                  <a:pos x="2757" y="644"/>
                </a:cxn>
                <a:cxn ang="0">
                  <a:pos x="3177" y="402"/>
                </a:cxn>
                <a:cxn ang="0">
                  <a:pos x="3508" y="720"/>
                </a:cxn>
                <a:cxn ang="0">
                  <a:pos x="3274" y="1134"/>
                </a:cxn>
                <a:cxn ang="0">
                  <a:pos x="3397" y="1362"/>
                </a:cxn>
                <a:cxn ang="0">
                  <a:pos x="3777" y="1449"/>
                </a:cxn>
                <a:cxn ang="0">
                  <a:pos x="3962" y="1889"/>
                </a:cxn>
                <a:cxn ang="0">
                  <a:pos x="3523" y="2113"/>
                </a:cxn>
                <a:cxn ang="0">
                  <a:pos x="3478" y="2369"/>
                </a:cxn>
                <a:cxn ang="0">
                  <a:pos x="3613" y="2656"/>
                </a:cxn>
                <a:cxn ang="0">
                  <a:pos x="3624" y="3096"/>
                </a:cxn>
                <a:cxn ang="0">
                  <a:pos x="3177" y="3130"/>
                </a:cxn>
                <a:cxn ang="0">
                  <a:pos x="2922" y="3214"/>
                </a:cxn>
                <a:cxn ang="0">
                  <a:pos x="2801" y="3551"/>
                </a:cxn>
                <a:cxn ang="0">
                  <a:pos x="2577" y="3878"/>
                </a:cxn>
                <a:cxn ang="0">
                  <a:pos x="2176" y="3668"/>
                </a:cxn>
                <a:cxn ang="0">
                  <a:pos x="1913" y="3532"/>
                </a:cxn>
                <a:cxn ang="0">
                  <a:pos x="1601" y="3712"/>
                </a:cxn>
                <a:cxn ang="0">
                  <a:pos x="1221" y="3820"/>
                </a:cxn>
                <a:cxn ang="0">
                  <a:pos x="1026" y="3474"/>
                </a:cxn>
                <a:cxn ang="0">
                  <a:pos x="972" y="3163"/>
                </a:cxn>
                <a:cxn ang="0">
                  <a:pos x="685" y="3024"/>
                </a:cxn>
                <a:cxn ang="0">
                  <a:pos x="244" y="2952"/>
                </a:cxn>
                <a:cxn ang="0">
                  <a:pos x="292" y="2514"/>
                </a:cxn>
                <a:cxn ang="0">
                  <a:pos x="443" y="2188"/>
                </a:cxn>
                <a:cxn ang="0">
                  <a:pos x="320" y="1949"/>
                </a:cxn>
                <a:cxn ang="0">
                  <a:pos x="29" y="1611"/>
                </a:cxn>
                <a:cxn ang="0">
                  <a:pos x="347" y="1307"/>
                </a:cxn>
                <a:cxn ang="0">
                  <a:pos x="644" y="1198"/>
                </a:cxn>
                <a:cxn ang="0">
                  <a:pos x="793" y="985"/>
                </a:cxn>
                <a:cxn ang="0">
                  <a:pos x="629" y="529"/>
                </a:cxn>
                <a:cxn ang="0">
                  <a:pos x="999" y="260"/>
                </a:cxn>
                <a:cxn ang="0">
                  <a:pos x="1382" y="556"/>
                </a:cxn>
                <a:cxn ang="0">
                  <a:pos x="1712" y="458"/>
                </a:cxn>
                <a:cxn ang="0">
                  <a:pos x="1972" y="0"/>
                </a:cxn>
              </a:cxnLst>
              <a:rect l="0" t="0" r="r" b="b"/>
              <a:pathLst>
                <a:path w="3965" h="3943">
                  <a:moveTo>
                    <a:pt x="1982" y="874"/>
                  </a:moveTo>
                  <a:lnTo>
                    <a:pt x="1891" y="878"/>
                  </a:lnTo>
                  <a:lnTo>
                    <a:pt x="1804" y="889"/>
                  </a:lnTo>
                  <a:lnTo>
                    <a:pt x="1718" y="906"/>
                  </a:lnTo>
                  <a:lnTo>
                    <a:pt x="1635" y="930"/>
                  </a:lnTo>
                  <a:lnTo>
                    <a:pt x="1554" y="960"/>
                  </a:lnTo>
                  <a:lnTo>
                    <a:pt x="1477" y="996"/>
                  </a:lnTo>
                  <a:lnTo>
                    <a:pt x="1403" y="1039"/>
                  </a:lnTo>
                  <a:lnTo>
                    <a:pt x="1333" y="1086"/>
                  </a:lnTo>
                  <a:lnTo>
                    <a:pt x="1267" y="1138"/>
                  </a:lnTo>
                  <a:lnTo>
                    <a:pt x="1205" y="1196"/>
                  </a:lnTo>
                  <a:lnTo>
                    <a:pt x="1148" y="1257"/>
                  </a:lnTo>
                  <a:lnTo>
                    <a:pt x="1095" y="1324"/>
                  </a:lnTo>
                  <a:lnTo>
                    <a:pt x="1048" y="1392"/>
                  </a:lnTo>
                  <a:lnTo>
                    <a:pt x="1006" y="1466"/>
                  </a:lnTo>
                  <a:lnTo>
                    <a:pt x="970" y="1543"/>
                  </a:lnTo>
                  <a:lnTo>
                    <a:pt x="940" y="1624"/>
                  </a:lnTo>
                  <a:lnTo>
                    <a:pt x="915" y="1708"/>
                  </a:lnTo>
                  <a:lnTo>
                    <a:pt x="898" y="1793"/>
                  </a:lnTo>
                  <a:lnTo>
                    <a:pt x="888" y="1880"/>
                  </a:lnTo>
                  <a:lnTo>
                    <a:pt x="884" y="1971"/>
                  </a:lnTo>
                  <a:lnTo>
                    <a:pt x="888" y="2061"/>
                  </a:lnTo>
                  <a:lnTo>
                    <a:pt x="898" y="2148"/>
                  </a:lnTo>
                  <a:lnTo>
                    <a:pt x="915" y="2234"/>
                  </a:lnTo>
                  <a:lnTo>
                    <a:pt x="940" y="2318"/>
                  </a:lnTo>
                  <a:lnTo>
                    <a:pt x="970" y="2398"/>
                  </a:lnTo>
                  <a:lnTo>
                    <a:pt x="1006" y="2476"/>
                  </a:lnTo>
                  <a:lnTo>
                    <a:pt x="1048" y="2549"/>
                  </a:lnTo>
                  <a:lnTo>
                    <a:pt x="1095" y="2619"/>
                  </a:lnTo>
                  <a:lnTo>
                    <a:pt x="1148" y="2686"/>
                  </a:lnTo>
                  <a:lnTo>
                    <a:pt x="1205" y="2747"/>
                  </a:lnTo>
                  <a:lnTo>
                    <a:pt x="1267" y="2804"/>
                  </a:lnTo>
                  <a:lnTo>
                    <a:pt x="1333" y="2857"/>
                  </a:lnTo>
                  <a:lnTo>
                    <a:pt x="1403" y="2904"/>
                  </a:lnTo>
                  <a:lnTo>
                    <a:pt x="1477" y="2947"/>
                  </a:lnTo>
                  <a:lnTo>
                    <a:pt x="1554" y="2983"/>
                  </a:lnTo>
                  <a:lnTo>
                    <a:pt x="1635" y="3013"/>
                  </a:lnTo>
                  <a:lnTo>
                    <a:pt x="1718" y="3037"/>
                  </a:lnTo>
                  <a:lnTo>
                    <a:pt x="1804" y="3054"/>
                  </a:lnTo>
                  <a:lnTo>
                    <a:pt x="1891" y="3065"/>
                  </a:lnTo>
                  <a:lnTo>
                    <a:pt x="1982" y="3069"/>
                  </a:lnTo>
                  <a:lnTo>
                    <a:pt x="2072" y="3065"/>
                  </a:lnTo>
                  <a:lnTo>
                    <a:pt x="2159" y="3054"/>
                  </a:lnTo>
                  <a:lnTo>
                    <a:pt x="2245" y="3037"/>
                  </a:lnTo>
                  <a:lnTo>
                    <a:pt x="2328" y="3013"/>
                  </a:lnTo>
                  <a:lnTo>
                    <a:pt x="2409" y="2983"/>
                  </a:lnTo>
                  <a:lnTo>
                    <a:pt x="2487" y="2947"/>
                  </a:lnTo>
                  <a:lnTo>
                    <a:pt x="2560" y="2904"/>
                  </a:lnTo>
                  <a:lnTo>
                    <a:pt x="2630" y="2857"/>
                  </a:lnTo>
                  <a:lnTo>
                    <a:pt x="2697" y="2804"/>
                  </a:lnTo>
                  <a:lnTo>
                    <a:pt x="2758" y="2747"/>
                  </a:lnTo>
                  <a:lnTo>
                    <a:pt x="2815" y="2686"/>
                  </a:lnTo>
                  <a:lnTo>
                    <a:pt x="2868" y="2619"/>
                  </a:lnTo>
                  <a:lnTo>
                    <a:pt x="2915" y="2549"/>
                  </a:lnTo>
                  <a:lnTo>
                    <a:pt x="2958" y="2476"/>
                  </a:lnTo>
                  <a:lnTo>
                    <a:pt x="2994" y="2398"/>
                  </a:lnTo>
                  <a:lnTo>
                    <a:pt x="3024" y="2318"/>
                  </a:lnTo>
                  <a:lnTo>
                    <a:pt x="3048" y="2234"/>
                  </a:lnTo>
                  <a:lnTo>
                    <a:pt x="3065" y="2148"/>
                  </a:lnTo>
                  <a:lnTo>
                    <a:pt x="3076" y="2061"/>
                  </a:lnTo>
                  <a:lnTo>
                    <a:pt x="3079" y="1971"/>
                  </a:lnTo>
                  <a:lnTo>
                    <a:pt x="3076" y="1880"/>
                  </a:lnTo>
                  <a:lnTo>
                    <a:pt x="3065" y="1793"/>
                  </a:lnTo>
                  <a:lnTo>
                    <a:pt x="3048" y="1708"/>
                  </a:lnTo>
                  <a:lnTo>
                    <a:pt x="3024" y="1624"/>
                  </a:lnTo>
                  <a:lnTo>
                    <a:pt x="2994" y="1543"/>
                  </a:lnTo>
                  <a:lnTo>
                    <a:pt x="2958" y="1466"/>
                  </a:lnTo>
                  <a:lnTo>
                    <a:pt x="2915" y="1392"/>
                  </a:lnTo>
                  <a:lnTo>
                    <a:pt x="2868" y="1324"/>
                  </a:lnTo>
                  <a:lnTo>
                    <a:pt x="2815" y="1257"/>
                  </a:lnTo>
                  <a:lnTo>
                    <a:pt x="2758" y="1196"/>
                  </a:lnTo>
                  <a:lnTo>
                    <a:pt x="2697" y="1138"/>
                  </a:lnTo>
                  <a:lnTo>
                    <a:pt x="2630" y="1086"/>
                  </a:lnTo>
                  <a:lnTo>
                    <a:pt x="2560" y="1039"/>
                  </a:lnTo>
                  <a:lnTo>
                    <a:pt x="2487" y="996"/>
                  </a:lnTo>
                  <a:lnTo>
                    <a:pt x="2409" y="960"/>
                  </a:lnTo>
                  <a:lnTo>
                    <a:pt x="2328" y="930"/>
                  </a:lnTo>
                  <a:lnTo>
                    <a:pt x="2245" y="906"/>
                  </a:lnTo>
                  <a:lnTo>
                    <a:pt x="2159" y="889"/>
                  </a:lnTo>
                  <a:lnTo>
                    <a:pt x="2072" y="878"/>
                  </a:lnTo>
                  <a:lnTo>
                    <a:pt x="1982" y="874"/>
                  </a:lnTo>
                  <a:close/>
                  <a:moveTo>
                    <a:pt x="1972" y="0"/>
                  </a:moveTo>
                  <a:lnTo>
                    <a:pt x="2064" y="1"/>
                  </a:lnTo>
                  <a:lnTo>
                    <a:pt x="2156" y="6"/>
                  </a:lnTo>
                  <a:lnTo>
                    <a:pt x="2246" y="17"/>
                  </a:lnTo>
                  <a:lnTo>
                    <a:pt x="2337" y="33"/>
                  </a:lnTo>
                  <a:lnTo>
                    <a:pt x="2357" y="184"/>
                  </a:lnTo>
                  <a:lnTo>
                    <a:pt x="2369" y="336"/>
                  </a:lnTo>
                  <a:lnTo>
                    <a:pt x="2373" y="488"/>
                  </a:lnTo>
                  <a:lnTo>
                    <a:pt x="2439" y="506"/>
                  </a:lnTo>
                  <a:lnTo>
                    <a:pt x="2506" y="528"/>
                  </a:lnTo>
                  <a:lnTo>
                    <a:pt x="2570" y="553"/>
                  </a:lnTo>
                  <a:lnTo>
                    <a:pt x="2618" y="572"/>
                  </a:lnTo>
                  <a:lnTo>
                    <a:pt x="2665" y="595"/>
                  </a:lnTo>
                  <a:lnTo>
                    <a:pt x="2757" y="644"/>
                  </a:lnTo>
                  <a:lnTo>
                    <a:pt x="2838" y="566"/>
                  </a:lnTo>
                  <a:lnTo>
                    <a:pt x="2924" y="492"/>
                  </a:lnTo>
                  <a:lnTo>
                    <a:pt x="3012" y="419"/>
                  </a:lnTo>
                  <a:lnTo>
                    <a:pt x="3104" y="348"/>
                  </a:lnTo>
                  <a:lnTo>
                    <a:pt x="3177" y="402"/>
                  </a:lnTo>
                  <a:lnTo>
                    <a:pt x="3250" y="460"/>
                  </a:lnTo>
                  <a:lnTo>
                    <a:pt x="3319" y="521"/>
                  </a:lnTo>
                  <a:lnTo>
                    <a:pt x="3386" y="583"/>
                  </a:lnTo>
                  <a:lnTo>
                    <a:pt x="3449" y="650"/>
                  </a:lnTo>
                  <a:lnTo>
                    <a:pt x="3508" y="720"/>
                  </a:lnTo>
                  <a:lnTo>
                    <a:pt x="3447" y="816"/>
                  </a:lnTo>
                  <a:lnTo>
                    <a:pt x="3383" y="911"/>
                  </a:lnTo>
                  <a:lnTo>
                    <a:pt x="3314" y="1004"/>
                  </a:lnTo>
                  <a:lnTo>
                    <a:pt x="3244" y="1092"/>
                  </a:lnTo>
                  <a:lnTo>
                    <a:pt x="3274" y="1134"/>
                  </a:lnTo>
                  <a:lnTo>
                    <a:pt x="3300" y="1178"/>
                  </a:lnTo>
                  <a:lnTo>
                    <a:pt x="3327" y="1223"/>
                  </a:lnTo>
                  <a:lnTo>
                    <a:pt x="3352" y="1268"/>
                  </a:lnTo>
                  <a:lnTo>
                    <a:pt x="3374" y="1315"/>
                  </a:lnTo>
                  <a:lnTo>
                    <a:pt x="3397" y="1362"/>
                  </a:lnTo>
                  <a:lnTo>
                    <a:pt x="3418" y="1409"/>
                  </a:lnTo>
                  <a:lnTo>
                    <a:pt x="3436" y="1458"/>
                  </a:lnTo>
                  <a:lnTo>
                    <a:pt x="3548" y="1450"/>
                  </a:lnTo>
                  <a:lnTo>
                    <a:pt x="3663" y="1448"/>
                  </a:lnTo>
                  <a:lnTo>
                    <a:pt x="3777" y="1449"/>
                  </a:lnTo>
                  <a:lnTo>
                    <a:pt x="3892" y="1454"/>
                  </a:lnTo>
                  <a:lnTo>
                    <a:pt x="3919" y="1562"/>
                  </a:lnTo>
                  <a:lnTo>
                    <a:pt x="3938" y="1669"/>
                  </a:lnTo>
                  <a:lnTo>
                    <a:pt x="3953" y="1779"/>
                  </a:lnTo>
                  <a:lnTo>
                    <a:pt x="3962" y="1889"/>
                  </a:lnTo>
                  <a:lnTo>
                    <a:pt x="3965" y="1999"/>
                  </a:lnTo>
                  <a:lnTo>
                    <a:pt x="3855" y="2034"/>
                  </a:lnTo>
                  <a:lnTo>
                    <a:pt x="3744" y="2065"/>
                  </a:lnTo>
                  <a:lnTo>
                    <a:pt x="3633" y="2092"/>
                  </a:lnTo>
                  <a:lnTo>
                    <a:pt x="3523" y="2113"/>
                  </a:lnTo>
                  <a:lnTo>
                    <a:pt x="3518" y="2165"/>
                  </a:lnTo>
                  <a:lnTo>
                    <a:pt x="3511" y="2216"/>
                  </a:lnTo>
                  <a:lnTo>
                    <a:pt x="3501" y="2268"/>
                  </a:lnTo>
                  <a:lnTo>
                    <a:pt x="3492" y="2319"/>
                  </a:lnTo>
                  <a:lnTo>
                    <a:pt x="3478" y="2369"/>
                  </a:lnTo>
                  <a:lnTo>
                    <a:pt x="3466" y="2419"/>
                  </a:lnTo>
                  <a:lnTo>
                    <a:pt x="3451" y="2470"/>
                  </a:lnTo>
                  <a:lnTo>
                    <a:pt x="3433" y="2518"/>
                  </a:lnTo>
                  <a:lnTo>
                    <a:pt x="3524" y="2584"/>
                  </a:lnTo>
                  <a:lnTo>
                    <a:pt x="3613" y="2656"/>
                  </a:lnTo>
                  <a:lnTo>
                    <a:pt x="3701" y="2731"/>
                  </a:lnTo>
                  <a:lnTo>
                    <a:pt x="3786" y="2808"/>
                  </a:lnTo>
                  <a:lnTo>
                    <a:pt x="3736" y="2907"/>
                  </a:lnTo>
                  <a:lnTo>
                    <a:pt x="3683" y="3002"/>
                  </a:lnTo>
                  <a:lnTo>
                    <a:pt x="3624" y="3096"/>
                  </a:lnTo>
                  <a:lnTo>
                    <a:pt x="3560" y="3186"/>
                  </a:lnTo>
                  <a:lnTo>
                    <a:pt x="3491" y="3273"/>
                  </a:lnTo>
                  <a:lnTo>
                    <a:pt x="3385" y="3229"/>
                  </a:lnTo>
                  <a:lnTo>
                    <a:pt x="3280" y="3181"/>
                  </a:lnTo>
                  <a:lnTo>
                    <a:pt x="3177" y="3130"/>
                  </a:lnTo>
                  <a:lnTo>
                    <a:pt x="3078" y="3076"/>
                  </a:lnTo>
                  <a:lnTo>
                    <a:pt x="3042" y="3112"/>
                  </a:lnTo>
                  <a:lnTo>
                    <a:pt x="3002" y="3147"/>
                  </a:lnTo>
                  <a:lnTo>
                    <a:pt x="2962" y="3180"/>
                  </a:lnTo>
                  <a:lnTo>
                    <a:pt x="2922" y="3214"/>
                  </a:lnTo>
                  <a:lnTo>
                    <a:pt x="2838" y="3274"/>
                  </a:lnTo>
                  <a:lnTo>
                    <a:pt x="2794" y="3302"/>
                  </a:lnTo>
                  <a:lnTo>
                    <a:pt x="2750" y="3327"/>
                  </a:lnTo>
                  <a:lnTo>
                    <a:pt x="2776" y="3438"/>
                  </a:lnTo>
                  <a:lnTo>
                    <a:pt x="2801" y="3551"/>
                  </a:lnTo>
                  <a:lnTo>
                    <a:pt x="2819" y="3663"/>
                  </a:lnTo>
                  <a:lnTo>
                    <a:pt x="2833" y="3776"/>
                  </a:lnTo>
                  <a:lnTo>
                    <a:pt x="2750" y="3815"/>
                  </a:lnTo>
                  <a:lnTo>
                    <a:pt x="2664" y="3849"/>
                  </a:lnTo>
                  <a:lnTo>
                    <a:pt x="2577" y="3878"/>
                  </a:lnTo>
                  <a:lnTo>
                    <a:pt x="2489" y="3903"/>
                  </a:lnTo>
                  <a:lnTo>
                    <a:pt x="2400" y="3925"/>
                  </a:lnTo>
                  <a:lnTo>
                    <a:pt x="2310" y="3943"/>
                  </a:lnTo>
                  <a:lnTo>
                    <a:pt x="2239" y="3807"/>
                  </a:lnTo>
                  <a:lnTo>
                    <a:pt x="2176" y="3668"/>
                  </a:lnTo>
                  <a:lnTo>
                    <a:pt x="2119" y="3529"/>
                  </a:lnTo>
                  <a:lnTo>
                    <a:pt x="2069" y="3531"/>
                  </a:lnTo>
                  <a:lnTo>
                    <a:pt x="2017" y="3534"/>
                  </a:lnTo>
                  <a:lnTo>
                    <a:pt x="1965" y="3535"/>
                  </a:lnTo>
                  <a:lnTo>
                    <a:pt x="1913" y="3532"/>
                  </a:lnTo>
                  <a:lnTo>
                    <a:pt x="1843" y="3529"/>
                  </a:lnTo>
                  <a:lnTo>
                    <a:pt x="1774" y="3520"/>
                  </a:lnTo>
                  <a:lnTo>
                    <a:pt x="1706" y="3509"/>
                  </a:lnTo>
                  <a:lnTo>
                    <a:pt x="1656" y="3612"/>
                  </a:lnTo>
                  <a:lnTo>
                    <a:pt x="1601" y="3712"/>
                  </a:lnTo>
                  <a:lnTo>
                    <a:pt x="1543" y="3810"/>
                  </a:lnTo>
                  <a:lnTo>
                    <a:pt x="1482" y="3907"/>
                  </a:lnTo>
                  <a:lnTo>
                    <a:pt x="1394" y="3883"/>
                  </a:lnTo>
                  <a:lnTo>
                    <a:pt x="1307" y="3854"/>
                  </a:lnTo>
                  <a:lnTo>
                    <a:pt x="1221" y="3820"/>
                  </a:lnTo>
                  <a:lnTo>
                    <a:pt x="1136" y="3782"/>
                  </a:lnTo>
                  <a:lnTo>
                    <a:pt x="1054" y="3741"/>
                  </a:lnTo>
                  <a:lnTo>
                    <a:pt x="973" y="3698"/>
                  </a:lnTo>
                  <a:lnTo>
                    <a:pt x="999" y="3584"/>
                  </a:lnTo>
                  <a:lnTo>
                    <a:pt x="1026" y="3474"/>
                  </a:lnTo>
                  <a:lnTo>
                    <a:pt x="1059" y="3366"/>
                  </a:lnTo>
                  <a:lnTo>
                    <a:pt x="1095" y="3258"/>
                  </a:lnTo>
                  <a:lnTo>
                    <a:pt x="1053" y="3227"/>
                  </a:lnTo>
                  <a:lnTo>
                    <a:pt x="1012" y="3195"/>
                  </a:lnTo>
                  <a:lnTo>
                    <a:pt x="972" y="3163"/>
                  </a:lnTo>
                  <a:lnTo>
                    <a:pt x="934" y="3128"/>
                  </a:lnTo>
                  <a:lnTo>
                    <a:pt x="883" y="3081"/>
                  </a:lnTo>
                  <a:lnTo>
                    <a:pt x="834" y="3031"/>
                  </a:lnTo>
                  <a:lnTo>
                    <a:pt x="790" y="2978"/>
                  </a:lnTo>
                  <a:lnTo>
                    <a:pt x="685" y="3024"/>
                  </a:lnTo>
                  <a:lnTo>
                    <a:pt x="580" y="3065"/>
                  </a:lnTo>
                  <a:lnTo>
                    <a:pt x="472" y="3104"/>
                  </a:lnTo>
                  <a:lnTo>
                    <a:pt x="362" y="3138"/>
                  </a:lnTo>
                  <a:lnTo>
                    <a:pt x="301" y="3047"/>
                  </a:lnTo>
                  <a:lnTo>
                    <a:pt x="244" y="2952"/>
                  </a:lnTo>
                  <a:lnTo>
                    <a:pt x="193" y="2854"/>
                  </a:lnTo>
                  <a:lnTo>
                    <a:pt x="149" y="2753"/>
                  </a:lnTo>
                  <a:lnTo>
                    <a:pt x="109" y="2651"/>
                  </a:lnTo>
                  <a:lnTo>
                    <a:pt x="200" y="2581"/>
                  </a:lnTo>
                  <a:lnTo>
                    <a:pt x="292" y="2514"/>
                  </a:lnTo>
                  <a:lnTo>
                    <a:pt x="386" y="2452"/>
                  </a:lnTo>
                  <a:lnTo>
                    <a:pt x="483" y="2392"/>
                  </a:lnTo>
                  <a:lnTo>
                    <a:pt x="459" y="2291"/>
                  </a:lnTo>
                  <a:lnTo>
                    <a:pt x="449" y="2240"/>
                  </a:lnTo>
                  <a:lnTo>
                    <a:pt x="443" y="2188"/>
                  </a:lnTo>
                  <a:lnTo>
                    <a:pt x="436" y="2138"/>
                  </a:lnTo>
                  <a:lnTo>
                    <a:pt x="432" y="2086"/>
                  </a:lnTo>
                  <a:lnTo>
                    <a:pt x="430" y="2034"/>
                  </a:lnTo>
                  <a:lnTo>
                    <a:pt x="429" y="1982"/>
                  </a:lnTo>
                  <a:lnTo>
                    <a:pt x="320" y="1949"/>
                  </a:lnTo>
                  <a:lnTo>
                    <a:pt x="213" y="1913"/>
                  </a:lnTo>
                  <a:lnTo>
                    <a:pt x="106" y="1873"/>
                  </a:lnTo>
                  <a:lnTo>
                    <a:pt x="0" y="1828"/>
                  </a:lnTo>
                  <a:lnTo>
                    <a:pt x="11" y="1720"/>
                  </a:lnTo>
                  <a:lnTo>
                    <a:pt x="29" y="1611"/>
                  </a:lnTo>
                  <a:lnTo>
                    <a:pt x="52" y="1504"/>
                  </a:lnTo>
                  <a:lnTo>
                    <a:pt x="82" y="1397"/>
                  </a:lnTo>
                  <a:lnTo>
                    <a:pt x="118" y="1293"/>
                  </a:lnTo>
                  <a:lnTo>
                    <a:pt x="233" y="1298"/>
                  </a:lnTo>
                  <a:lnTo>
                    <a:pt x="347" y="1307"/>
                  </a:lnTo>
                  <a:lnTo>
                    <a:pt x="459" y="1319"/>
                  </a:lnTo>
                  <a:lnTo>
                    <a:pt x="571" y="1336"/>
                  </a:lnTo>
                  <a:lnTo>
                    <a:pt x="594" y="1290"/>
                  </a:lnTo>
                  <a:lnTo>
                    <a:pt x="618" y="1243"/>
                  </a:lnTo>
                  <a:lnTo>
                    <a:pt x="644" y="1198"/>
                  </a:lnTo>
                  <a:lnTo>
                    <a:pt x="671" y="1153"/>
                  </a:lnTo>
                  <a:lnTo>
                    <a:pt x="699" y="1110"/>
                  </a:lnTo>
                  <a:lnTo>
                    <a:pt x="729" y="1068"/>
                  </a:lnTo>
                  <a:lnTo>
                    <a:pt x="762" y="1027"/>
                  </a:lnTo>
                  <a:lnTo>
                    <a:pt x="793" y="985"/>
                  </a:lnTo>
                  <a:lnTo>
                    <a:pt x="731" y="891"/>
                  </a:lnTo>
                  <a:lnTo>
                    <a:pt x="671" y="795"/>
                  </a:lnTo>
                  <a:lnTo>
                    <a:pt x="616" y="696"/>
                  </a:lnTo>
                  <a:lnTo>
                    <a:pt x="563" y="593"/>
                  </a:lnTo>
                  <a:lnTo>
                    <a:pt x="629" y="529"/>
                  </a:lnTo>
                  <a:lnTo>
                    <a:pt x="698" y="469"/>
                  </a:lnTo>
                  <a:lnTo>
                    <a:pt x="769" y="411"/>
                  </a:lnTo>
                  <a:lnTo>
                    <a:pt x="843" y="356"/>
                  </a:lnTo>
                  <a:lnTo>
                    <a:pt x="920" y="306"/>
                  </a:lnTo>
                  <a:lnTo>
                    <a:pt x="999" y="260"/>
                  </a:lnTo>
                  <a:lnTo>
                    <a:pt x="1083" y="336"/>
                  </a:lnTo>
                  <a:lnTo>
                    <a:pt x="1164" y="415"/>
                  </a:lnTo>
                  <a:lnTo>
                    <a:pt x="1243" y="498"/>
                  </a:lnTo>
                  <a:lnTo>
                    <a:pt x="1319" y="583"/>
                  </a:lnTo>
                  <a:lnTo>
                    <a:pt x="1382" y="556"/>
                  </a:lnTo>
                  <a:lnTo>
                    <a:pt x="1446" y="530"/>
                  </a:lnTo>
                  <a:lnTo>
                    <a:pt x="1512" y="507"/>
                  </a:lnTo>
                  <a:lnTo>
                    <a:pt x="1578" y="488"/>
                  </a:lnTo>
                  <a:lnTo>
                    <a:pt x="1645" y="472"/>
                  </a:lnTo>
                  <a:lnTo>
                    <a:pt x="1712" y="458"/>
                  </a:lnTo>
                  <a:lnTo>
                    <a:pt x="1731" y="309"/>
                  </a:lnTo>
                  <a:lnTo>
                    <a:pt x="1756" y="159"/>
                  </a:lnTo>
                  <a:lnTo>
                    <a:pt x="1789" y="9"/>
                  </a:lnTo>
                  <a:lnTo>
                    <a:pt x="1880" y="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  <a:scene3d>
              <a:camera prst="perspectiveRight"/>
              <a:lightRig rig="threePt" dir="t"/>
            </a:scene3d>
            <a:sp3d extrusionH="2032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1944" y="2132856"/>
              <a:ext cx="1617640" cy="1609476"/>
            </a:xfrm>
            <a:custGeom>
              <a:avLst/>
              <a:gdLst/>
              <a:ahLst/>
              <a:cxnLst>
                <a:cxn ang="0">
                  <a:pos x="1635" y="930"/>
                </a:cxn>
                <a:cxn ang="0">
                  <a:pos x="1267" y="1138"/>
                </a:cxn>
                <a:cxn ang="0">
                  <a:pos x="1006" y="1466"/>
                </a:cxn>
                <a:cxn ang="0">
                  <a:pos x="888" y="1880"/>
                </a:cxn>
                <a:cxn ang="0">
                  <a:pos x="940" y="2318"/>
                </a:cxn>
                <a:cxn ang="0">
                  <a:pos x="1148" y="2686"/>
                </a:cxn>
                <a:cxn ang="0">
                  <a:pos x="1477" y="2947"/>
                </a:cxn>
                <a:cxn ang="0">
                  <a:pos x="1891" y="3065"/>
                </a:cxn>
                <a:cxn ang="0">
                  <a:pos x="2328" y="3013"/>
                </a:cxn>
                <a:cxn ang="0">
                  <a:pos x="2697" y="2804"/>
                </a:cxn>
                <a:cxn ang="0">
                  <a:pos x="2958" y="2476"/>
                </a:cxn>
                <a:cxn ang="0">
                  <a:pos x="3076" y="2061"/>
                </a:cxn>
                <a:cxn ang="0">
                  <a:pos x="3024" y="1624"/>
                </a:cxn>
                <a:cxn ang="0">
                  <a:pos x="2815" y="1257"/>
                </a:cxn>
                <a:cxn ang="0">
                  <a:pos x="2487" y="996"/>
                </a:cxn>
                <a:cxn ang="0">
                  <a:pos x="2072" y="878"/>
                </a:cxn>
                <a:cxn ang="0">
                  <a:pos x="2246" y="17"/>
                </a:cxn>
                <a:cxn ang="0">
                  <a:pos x="2439" y="506"/>
                </a:cxn>
                <a:cxn ang="0">
                  <a:pos x="2757" y="644"/>
                </a:cxn>
                <a:cxn ang="0">
                  <a:pos x="3177" y="402"/>
                </a:cxn>
                <a:cxn ang="0">
                  <a:pos x="3508" y="720"/>
                </a:cxn>
                <a:cxn ang="0">
                  <a:pos x="3274" y="1134"/>
                </a:cxn>
                <a:cxn ang="0">
                  <a:pos x="3397" y="1362"/>
                </a:cxn>
                <a:cxn ang="0">
                  <a:pos x="3777" y="1449"/>
                </a:cxn>
                <a:cxn ang="0">
                  <a:pos x="3962" y="1889"/>
                </a:cxn>
                <a:cxn ang="0">
                  <a:pos x="3523" y="2113"/>
                </a:cxn>
                <a:cxn ang="0">
                  <a:pos x="3478" y="2369"/>
                </a:cxn>
                <a:cxn ang="0">
                  <a:pos x="3613" y="2656"/>
                </a:cxn>
                <a:cxn ang="0">
                  <a:pos x="3624" y="3096"/>
                </a:cxn>
                <a:cxn ang="0">
                  <a:pos x="3177" y="3130"/>
                </a:cxn>
                <a:cxn ang="0">
                  <a:pos x="2922" y="3214"/>
                </a:cxn>
                <a:cxn ang="0">
                  <a:pos x="2801" y="3551"/>
                </a:cxn>
                <a:cxn ang="0">
                  <a:pos x="2577" y="3878"/>
                </a:cxn>
                <a:cxn ang="0">
                  <a:pos x="2176" y="3668"/>
                </a:cxn>
                <a:cxn ang="0">
                  <a:pos x="1913" y="3532"/>
                </a:cxn>
                <a:cxn ang="0">
                  <a:pos x="1601" y="3712"/>
                </a:cxn>
                <a:cxn ang="0">
                  <a:pos x="1221" y="3820"/>
                </a:cxn>
                <a:cxn ang="0">
                  <a:pos x="1026" y="3474"/>
                </a:cxn>
                <a:cxn ang="0">
                  <a:pos x="972" y="3163"/>
                </a:cxn>
                <a:cxn ang="0">
                  <a:pos x="685" y="3024"/>
                </a:cxn>
                <a:cxn ang="0">
                  <a:pos x="244" y="2952"/>
                </a:cxn>
                <a:cxn ang="0">
                  <a:pos x="292" y="2514"/>
                </a:cxn>
                <a:cxn ang="0">
                  <a:pos x="443" y="2188"/>
                </a:cxn>
                <a:cxn ang="0">
                  <a:pos x="320" y="1949"/>
                </a:cxn>
                <a:cxn ang="0">
                  <a:pos x="29" y="1611"/>
                </a:cxn>
                <a:cxn ang="0">
                  <a:pos x="347" y="1307"/>
                </a:cxn>
                <a:cxn ang="0">
                  <a:pos x="644" y="1198"/>
                </a:cxn>
                <a:cxn ang="0">
                  <a:pos x="793" y="985"/>
                </a:cxn>
                <a:cxn ang="0">
                  <a:pos x="629" y="529"/>
                </a:cxn>
                <a:cxn ang="0">
                  <a:pos x="999" y="260"/>
                </a:cxn>
                <a:cxn ang="0">
                  <a:pos x="1382" y="556"/>
                </a:cxn>
                <a:cxn ang="0">
                  <a:pos x="1712" y="458"/>
                </a:cxn>
                <a:cxn ang="0">
                  <a:pos x="1972" y="0"/>
                </a:cxn>
              </a:cxnLst>
              <a:rect l="0" t="0" r="r" b="b"/>
              <a:pathLst>
                <a:path w="3965" h="3943">
                  <a:moveTo>
                    <a:pt x="1982" y="874"/>
                  </a:moveTo>
                  <a:lnTo>
                    <a:pt x="1891" y="878"/>
                  </a:lnTo>
                  <a:lnTo>
                    <a:pt x="1804" y="889"/>
                  </a:lnTo>
                  <a:lnTo>
                    <a:pt x="1718" y="906"/>
                  </a:lnTo>
                  <a:lnTo>
                    <a:pt x="1635" y="930"/>
                  </a:lnTo>
                  <a:lnTo>
                    <a:pt x="1554" y="960"/>
                  </a:lnTo>
                  <a:lnTo>
                    <a:pt x="1477" y="996"/>
                  </a:lnTo>
                  <a:lnTo>
                    <a:pt x="1403" y="1039"/>
                  </a:lnTo>
                  <a:lnTo>
                    <a:pt x="1333" y="1086"/>
                  </a:lnTo>
                  <a:lnTo>
                    <a:pt x="1267" y="1138"/>
                  </a:lnTo>
                  <a:lnTo>
                    <a:pt x="1205" y="1196"/>
                  </a:lnTo>
                  <a:lnTo>
                    <a:pt x="1148" y="1257"/>
                  </a:lnTo>
                  <a:lnTo>
                    <a:pt x="1095" y="1324"/>
                  </a:lnTo>
                  <a:lnTo>
                    <a:pt x="1048" y="1392"/>
                  </a:lnTo>
                  <a:lnTo>
                    <a:pt x="1006" y="1466"/>
                  </a:lnTo>
                  <a:lnTo>
                    <a:pt x="970" y="1543"/>
                  </a:lnTo>
                  <a:lnTo>
                    <a:pt x="940" y="1624"/>
                  </a:lnTo>
                  <a:lnTo>
                    <a:pt x="915" y="1708"/>
                  </a:lnTo>
                  <a:lnTo>
                    <a:pt x="898" y="1793"/>
                  </a:lnTo>
                  <a:lnTo>
                    <a:pt x="888" y="1880"/>
                  </a:lnTo>
                  <a:lnTo>
                    <a:pt x="884" y="1971"/>
                  </a:lnTo>
                  <a:lnTo>
                    <a:pt x="888" y="2061"/>
                  </a:lnTo>
                  <a:lnTo>
                    <a:pt x="898" y="2148"/>
                  </a:lnTo>
                  <a:lnTo>
                    <a:pt x="915" y="2234"/>
                  </a:lnTo>
                  <a:lnTo>
                    <a:pt x="940" y="2318"/>
                  </a:lnTo>
                  <a:lnTo>
                    <a:pt x="970" y="2398"/>
                  </a:lnTo>
                  <a:lnTo>
                    <a:pt x="1006" y="2476"/>
                  </a:lnTo>
                  <a:lnTo>
                    <a:pt x="1048" y="2549"/>
                  </a:lnTo>
                  <a:lnTo>
                    <a:pt x="1095" y="2619"/>
                  </a:lnTo>
                  <a:lnTo>
                    <a:pt x="1148" y="2686"/>
                  </a:lnTo>
                  <a:lnTo>
                    <a:pt x="1205" y="2747"/>
                  </a:lnTo>
                  <a:lnTo>
                    <a:pt x="1267" y="2804"/>
                  </a:lnTo>
                  <a:lnTo>
                    <a:pt x="1333" y="2857"/>
                  </a:lnTo>
                  <a:lnTo>
                    <a:pt x="1403" y="2904"/>
                  </a:lnTo>
                  <a:lnTo>
                    <a:pt x="1477" y="2947"/>
                  </a:lnTo>
                  <a:lnTo>
                    <a:pt x="1554" y="2983"/>
                  </a:lnTo>
                  <a:lnTo>
                    <a:pt x="1635" y="3013"/>
                  </a:lnTo>
                  <a:lnTo>
                    <a:pt x="1718" y="3037"/>
                  </a:lnTo>
                  <a:lnTo>
                    <a:pt x="1804" y="3054"/>
                  </a:lnTo>
                  <a:lnTo>
                    <a:pt x="1891" y="3065"/>
                  </a:lnTo>
                  <a:lnTo>
                    <a:pt x="1982" y="3069"/>
                  </a:lnTo>
                  <a:lnTo>
                    <a:pt x="2072" y="3065"/>
                  </a:lnTo>
                  <a:lnTo>
                    <a:pt x="2159" y="3054"/>
                  </a:lnTo>
                  <a:lnTo>
                    <a:pt x="2245" y="3037"/>
                  </a:lnTo>
                  <a:lnTo>
                    <a:pt x="2328" y="3013"/>
                  </a:lnTo>
                  <a:lnTo>
                    <a:pt x="2409" y="2983"/>
                  </a:lnTo>
                  <a:lnTo>
                    <a:pt x="2487" y="2947"/>
                  </a:lnTo>
                  <a:lnTo>
                    <a:pt x="2560" y="2904"/>
                  </a:lnTo>
                  <a:lnTo>
                    <a:pt x="2630" y="2857"/>
                  </a:lnTo>
                  <a:lnTo>
                    <a:pt x="2697" y="2804"/>
                  </a:lnTo>
                  <a:lnTo>
                    <a:pt x="2758" y="2747"/>
                  </a:lnTo>
                  <a:lnTo>
                    <a:pt x="2815" y="2686"/>
                  </a:lnTo>
                  <a:lnTo>
                    <a:pt x="2868" y="2619"/>
                  </a:lnTo>
                  <a:lnTo>
                    <a:pt x="2915" y="2549"/>
                  </a:lnTo>
                  <a:lnTo>
                    <a:pt x="2958" y="2476"/>
                  </a:lnTo>
                  <a:lnTo>
                    <a:pt x="2994" y="2398"/>
                  </a:lnTo>
                  <a:lnTo>
                    <a:pt x="3024" y="2318"/>
                  </a:lnTo>
                  <a:lnTo>
                    <a:pt x="3048" y="2234"/>
                  </a:lnTo>
                  <a:lnTo>
                    <a:pt x="3065" y="2148"/>
                  </a:lnTo>
                  <a:lnTo>
                    <a:pt x="3076" y="2061"/>
                  </a:lnTo>
                  <a:lnTo>
                    <a:pt x="3079" y="1971"/>
                  </a:lnTo>
                  <a:lnTo>
                    <a:pt x="3076" y="1880"/>
                  </a:lnTo>
                  <a:lnTo>
                    <a:pt x="3065" y="1793"/>
                  </a:lnTo>
                  <a:lnTo>
                    <a:pt x="3048" y="1708"/>
                  </a:lnTo>
                  <a:lnTo>
                    <a:pt x="3024" y="1624"/>
                  </a:lnTo>
                  <a:lnTo>
                    <a:pt x="2994" y="1543"/>
                  </a:lnTo>
                  <a:lnTo>
                    <a:pt x="2958" y="1466"/>
                  </a:lnTo>
                  <a:lnTo>
                    <a:pt x="2915" y="1392"/>
                  </a:lnTo>
                  <a:lnTo>
                    <a:pt x="2868" y="1324"/>
                  </a:lnTo>
                  <a:lnTo>
                    <a:pt x="2815" y="1257"/>
                  </a:lnTo>
                  <a:lnTo>
                    <a:pt x="2758" y="1196"/>
                  </a:lnTo>
                  <a:lnTo>
                    <a:pt x="2697" y="1138"/>
                  </a:lnTo>
                  <a:lnTo>
                    <a:pt x="2630" y="1086"/>
                  </a:lnTo>
                  <a:lnTo>
                    <a:pt x="2560" y="1039"/>
                  </a:lnTo>
                  <a:lnTo>
                    <a:pt x="2487" y="996"/>
                  </a:lnTo>
                  <a:lnTo>
                    <a:pt x="2409" y="960"/>
                  </a:lnTo>
                  <a:lnTo>
                    <a:pt x="2328" y="930"/>
                  </a:lnTo>
                  <a:lnTo>
                    <a:pt x="2245" y="906"/>
                  </a:lnTo>
                  <a:lnTo>
                    <a:pt x="2159" y="889"/>
                  </a:lnTo>
                  <a:lnTo>
                    <a:pt x="2072" y="878"/>
                  </a:lnTo>
                  <a:lnTo>
                    <a:pt x="1982" y="874"/>
                  </a:lnTo>
                  <a:close/>
                  <a:moveTo>
                    <a:pt x="1972" y="0"/>
                  </a:moveTo>
                  <a:lnTo>
                    <a:pt x="2064" y="1"/>
                  </a:lnTo>
                  <a:lnTo>
                    <a:pt x="2156" y="6"/>
                  </a:lnTo>
                  <a:lnTo>
                    <a:pt x="2246" y="17"/>
                  </a:lnTo>
                  <a:lnTo>
                    <a:pt x="2337" y="33"/>
                  </a:lnTo>
                  <a:lnTo>
                    <a:pt x="2357" y="184"/>
                  </a:lnTo>
                  <a:lnTo>
                    <a:pt x="2369" y="336"/>
                  </a:lnTo>
                  <a:lnTo>
                    <a:pt x="2373" y="488"/>
                  </a:lnTo>
                  <a:lnTo>
                    <a:pt x="2439" y="506"/>
                  </a:lnTo>
                  <a:lnTo>
                    <a:pt x="2506" y="528"/>
                  </a:lnTo>
                  <a:lnTo>
                    <a:pt x="2570" y="553"/>
                  </a:lnTo>
                  <a:lnTo>
                    <a:pt x="2618" y="572"/>
                  </a:lnTo>
                  <a:lnTo>
                    <a:pt x="2665" y="595"/>
                  </a:lnTo>
                  <a:lnTo>
                    <a:pt x="2757" y="644"/>
                  </a:lnTo>
                  <a:lnTo>
                    <a:pt x="2838" y="566"/>
                  </a:lnTo>
                  <a:lnTo>
                    <a:pt x="2924" y="492"/>
                  </a:lnTo>
                  <a:lnTo>
                    <a:pt x="3012" y="419"/>
                  </a:lnTo>
                  <a:lnTo>
                    <a:pt x="3104" y="348"/>
                  </a:lnTo>
                  <a:lnTo>
                    <a:pt x="3177" y="402"/>
                  </a:lnTo>
                  <a:lnTo>
                    <a:pt x="3250" y="460"/>
                  </a:lnTo>
                  <a:lnTo>
                    <a:pt x="3319" y="521"/>
                  </a:lnTo>
                  <a:lnTo>
                    <a:pt x="3386" y="583"/>
                  </a:lnTo>
                  <a:lnTo>
                    <a:pt x="3449" y="650"/>
                  </a:lnTo>
                  <a:lnTo>
                    <a:pt x="3508" y="720"/>
                  </a:lnTo>
                  <a:lnTo>
                    <a:pt x="3447" y="816"/>
                  </a:lnTo>
                  <a:lnTo>
                    <a:pt x="3383" y="911"/>
                  </a:lnTo>
                  <a:lnTo>
                    <a:pt x="3314" y="1004"/>
                  </a:lnTo>
                  <a:lnTo>
                    <a:pt x="3244" y="1092"/>
                  </a:lnTo>
                  <a:lnTo>
                    <a:pt x="3274" y="1134"/>
                  </a:lnTo>
                  <a:lnTo>
                    <a:pt x="3300" y="1178"/>
                  </a:lnTo>
                  <a:lnTo>
                    <a:pt x="3327" y="1223"/>
                  </a:lnTo>
                  <a:lnTo>
                    <a:pt x="3352" y="1268"/>
                  </a:lnTo>
                  <a:lnTo>
                    <a:pt x="3374" y="1315"/>
                  </a:lnTo>
                  <a:lnTo>
                    <a:pt x="3397" y="1362"/>
                  </a:lnTo>
                  <a:lnTo>
                    <a:pt x="3418" y="1409"/>
                  </a:lnTo>
                  <a:lnTo>
                    <a:pt x="3436" y="1458"/>
                  </a:lnTo>
                  <a:lnTo>
                    <a:pt x="3548" y="1450"/>
                  </a:lnTo>
                  <a:lnTo>
                    <a:pt x="3663" y="1448"/>
                  </a:lnTo>
                  <a:lnTo>
                    <a:pt x="3777" y="1449"/>
                  </a:lnTo>
                  <a:lnTo>
                    <a:pt x="3892" y="1454"/>
                  </a:lnTo>
                  <a:lnTo>
                    <a:pt x="3919" y="1562"/>
                  </a:lnTo>
                  <a:lnTo>
                    <a:pt x="3938" y="1669"/>
                  </a:lnTo>
                  <a:lnTo>
                    <a:pt x="3953" y="1779"/>
                  </a:lnTo>
                  <a:lnTo>
                    <a:pt x="3962" y="1889"/>
                  </a:lnTo>
                  <a:lnTo>
                    <a:pt x="3965" y="1999"/>
                  </a:lnTo>
                  <a:lnTo>
                    <a:pt x="3855" y="2034"/>
                  </a:lnTo>
                  <a:lnTo>
                    <a:pt x="3744" y="2065"/>
                  </a:lnTo>
                  <a:lnTo>
                    <a:pt x="3633" y="2092"/>
                  </a:lnTo>
                  <a:lnTo>
                    <a:pt x="3523" y="2113"/>
                  </a:lnTo>
                  <a:lnTo>
                    <a:pt x="3518" y="2165"/>
                  </a:lnTo>
                  <a:lnTo>
                    <a:pt x="3511" y="2216"/>
                  </a:lnTo>
                  <a:lnTo>
                    <a:pt x="3501" y="2268"/>
                  </a:lnTo>
                  <a:lnTo>
                    <a:pt x="3492" y="2319"/>
                  </a:lnTo>
                  <a:lnTo>
                    <a:pt x="3478" y="2369"/>
                  </a:lnTo>
                  <a:lnTo>
                    <a:pt x="3466" y="2419"/>
                  </a:lnTo>
                  <a:lnTo>
                    <a:pt x="3451" y="2470"/>
                  </a:lnTo>
                  <a:lnTo>
                    <a:pt x="3433" y="2518"/>
                  </a:lnTo>
                  <a:lnTo>
                    <a:pt x="3524" y="2584"/>
                  </a:lnTo>
                  <a:lnTo>
                    <a:pt x="3613" y="2656"/>
                  </a:lnTo>
                  <a:lnTo>
                    <a:pt x="3701" y="2731"/>
                  </a:lnTo>
                  <a:lnTo>
                    <a:pt x="3786" y="2808"/>
                  </a:lnTo>
                  <a:lnTo>
                    <a:pt x="3736" y="2907"/>
                  </a:lnTo>
                  <a:lnTo>
                    <a:pt x="3683" y="3002"/>
                  </a:lnTo>
                  <a:lnTo>
                    <a:pt x="3624" y="3096"/>
                  </a:lnTo>
                  <a:lnTo>
                    <a:pt x="3560" y="3186"/>
                  </a:lnTo>
                  <a:lnTo>
                    <a:pt x="3491" y="3273"/>
                  </a:lnTo>
                  <a:lnTo>
                    <a:pt x="3385" y="3229"/>
                  </a:lnTo>
                  <a:lnTo>
                    <a:pt x="3280" y="3181"/>
                  </a:lnTo>
                  <a:lnTo>
                    <a:pt x="3177" y="3130"/>
                  </a:lnTo>
                  <a:lnTo>
                    <a:pt x="3078" y="3076"/>
                  </a:lnTo>
                  <a:lnTo>
                    <a:pt x="3042" y="3112"/>
                  </a:lnTo>
                  <a:lnTo>
                    <a:pt x="3002" y="3147"/>
                  </a:lnTo>
                  <a:lnTo>
                    <a:pt x="2962" y="3180"/>
                  </a:lnTo>
                  <a:lnTo>
                    <a:pt x="2922" y="3214"/>
                  </a:lnTo>
                  <a:lnTo>
                    <a:pt x="2838" y="3274"/>
                  </a:lnTo>
                  <a:lnTo>
                    <a:pt x="2794" y="3302"/>
                  </a:lnTo>
                  <a:lnTo>
                    <a:pt x="2750" y="3327"/>
                  </a:lnTo>
                  <a:lnTo>
                    <a:pt x="2776" y="3438"/>
                  </a:lnTo>
                  <a:lnTo>
                    <a:pt x="2801" y="3551"/>
                  </a:lnTo>
                  <a:lnTo>
                    <a:pt x="2819" y="3663"/>
                  </a:lnTo>
                  <a:lnTo>
                    <a:pt x="2833" y="3776"/>
                  </a:lnTo>
                  <a:lnTo>
                    <a:pt x="2750" y="3815"/>
                  </a:lnTo>
                  <a:lnTo>
                    <a:pt x="2664" y="3849"/>
                  </a:lnTo>
                  <a:lnTo>
                    <a:pt x="2577" y="3878"/>
                  </a:lnTo>
                  <a:lnTo>
                    <a:pt x="2489" y="3903"/>
                  </a:lnTo>
                  <a:lnTo>
                    <a:pt x="2400" y="3925"/>
                  </a:lnTo>
                  <a:lnTo>
                    <a:pt x="2310" y="3943"/>
                  </a:lnTo>
                  <a:lnTo>
                    <a:pt x="2239" y="3807"/>
                  </a:lnTo>
                  <a:lnTo>
                    <a:pt x="2176" y="3668"/>
                  </a:lnTo>
                  <a:lnTo>
                    <a:pt x="2119" y="3529"/>
                  </a:lnTo>
                  <a:lnTo>
                    <a:pt x="2069" y="3531"/>
                  </a:lnTo>
                  <a:lnTo>
                    <a:pt x="2017" y="3534"/>
                  </a:lnTo>
                  <a:lnTo>
                    <a:pt x="1965" y="3535"/>
                  </a:lnTo>
                  <a:lnTo>
                    <a:pt x="1913" y="3532"/>
                  </a:lnTo>
                  <a:lnTo>
                    <a:pt x="1843" y="3529"/>
                  </a:lnTo>
                  <a:lnTo>
                    <a:pt x="1774" y="3520"/>
                  </a:lnTo>
                  <a:lnTo>
                    <a:pt x="1706" y="3509"/>
                  </a:lnTo>
                  <a:lnTo>
                    <a:pt x="1656" y="3612"/>
                  </a:lnTo>
                  <a:lnTo>
                    <a:pt x="1601" y="3712"/>
                  </a:lnTo>
                  <a:lnTo>
                    <a:pt x="1543" y="3810"/>
                  </a:lnTo>
                  <a:lnTo>
                    <a:pt x="1482" y="3907"/>
                  </a:lnTo>
                  <a:lnTo>
                    <a:pt x="1394" y="3883"/>
                  </a:lnTo>
                  <a:lnTo>
                    <a:pt x="1307" y="3854"/>
                  </a:lnTo>
                  <a:lnTo>
                    <a:pt x="1221" y="3820"/>
                  </a:lnTo>
                  <a:lnTo>
                    <a:pt x="1136" y="3782"/>
                  </a:lnTo>
                  <a:lnTo>
                    <a:pt x="1054" y="3741"/>
                  </a:lnTo>
                  <a:lnTo>
                    <a:pt x="973" y="3698"/>
                  </a:lnTo>
                  <a:lnTo>
                    <a:pt x="999" y="3584"/>
                  </a:lnTo>
                  <a:lnTo>
                    <a:pt x="1026" y="3474"/>
                  </a:lnTo>
                  <a:lnTo>
                    <a:pt x="1059" y="3366"/>
                  </a:lnTo>
                  <a:lnTo>
                    <a:pt x="1095" y="3258"/>
                  </a:lnTo>
                  <a:lnTo>
                    <a:pt x="1053" y="3227"/>
                  </a:lnTo>
                  <a:lnTo>
                    <a:pt x="1012" y="3195"/>
                  </a:lnTo>
                  <a:lnTo>
                    <a:pt x="972" y="3163"/>
                  </a:lnTo>
                  <a:lnTo>
                    <a:pt x="934" y="3128"/>
                  </a:lnTo>
                  <a:lnTo>
                    <a:pt x="883" y="3081"/>
                  </a:lnTo>
                  <a:lnTo>
                    <a:pt x="834" y="3031"/>
                  </a:lnTo>
                  <a:lnTo>
                    <a:pt x="790" y="2978"/>
                  </a:lnTo>
                  <a:lnTo>
                    <a:pt x="685" y="3024"/>
                  </a:lnTo>
                  <a:lnTo>
                    <a:pt x="580" y="3065"/>
                  </a:lnTo>
                  <a:lnTo>
                    <a:pt x="472" y="3104"/>
                  </a:lnTo>
                  <a:lnTo>
                    <a:pt x="362" y="3138"/>
                  </a:lnTo>
                  <a:lnTo>
                    <a:pt x="301" y="3047"/>
                  </a:lnTo>
                  <a:lnTo>
                    <a:pt x="244" y="2952"/>
                  </a:lnTo>
                  <a:lnTo>
                    <a:pt x="193" y="2854"/>
                  </a:lnTo>
                  <a:lnTo>
                    <a:pt x="149" y="2753"/>
                  </a:lnTo>
                  <a:lnTo>
                    <a:pt x="109" y="2651"/>
                  </a:lnTo>
                  <a:lnTo>
                    <a:pt x="200" y="2581"/>
                  </a:lnTo>
                  <a:lnTo>
                    <a:pt x="292" y="2514"/>
                  </a:lnTo>
                  <a:lnTo>
                    <a:pt x="386" y="2452"/>
                  </a:lnTo>
                  <a:lnTo>
                    <a:pt x="483" y="2392"/>
                  </a:lnTo>
                  <a:lnTo>
                    <a:pt x="459" y="2291"/>
                  </a:lnTo>
                  <a:lnTo>
                    <a:pt x="449" y="2240"/>
                  </a:lnTo>
                  <a:lnTo>
                    <a:pt x="443" y="2188"/>
                  </a:lnTo>
                  <a:lnTo>
                    <a:pt x="436" y="2138"/>
                  </a:lnTo>
                  <a:lnTo>
                    <a:pt x="432" y="2086"/>
                  </a:lnTo>
                  <a:lnTo>
                    <a:pt x="430" y="2034"/>
                  </a:lnTo>
                  <a:lnTo>
                    <a:pt x="429" y="1982"/>
                  </a:lnTo>
                  <a:lnTo>
                    <a:pt x="320" y="1949"/>
                  </a:lnTo>
                  <a:lnTo>
                    <a:pt x="213" y="1913"/>
                  </a:lnTo>
                  <a:lnTo>
                    <a:pt x="106" y="1873"/>
                  </a:lnTo>
                  <a:lnTo>
                    <a:pt x="0" y="1828"/>
                  </a:lnTo>
                  <a:lnTo>
                    <a:pt x="11" y="1720"/>
                  </a:lnTo>
                  <a:lnTo>
                    <a:pt x="29" y="1611"/>
                  </a:lnTo>
                  <a:lnTo>
                    <a:pt x="52" y="1504"/>
                  </a:lnTo>
                  <a:lnTo>
                    <a:pt x="82" y="1397"/>
                  </a:lnTo>
                  <a:lnTo>
                    <a:pt x="118" y="1293"/>
                  </a:lnTo>
                  <a:lnTo>
                    <a:pt x="233" y="1298"/>
                  </a:lnTo>
                  <a:lnTo>
                    <a:pt x="347" y="1307"/>
                  </a:lnTo>
                  <a:lnTo>
                    <a:pt x="459" y="1319"/>
                  </a:lnTo>
                  <a:lnTo>
                    <a:pt x="571" y="1336"/>
                  </a:lnTo>
                  <a:lnTo>
                    <a:pt x="594" y="1290"/>
                  </a:lnTo>
                  <a:lnTo>
                    <a:pt x="618" y="1243"/>
                  </a:lnTo>
                  <a:lnTo>
                    <a:pt x="644" y="1198"/>
                  </a:lnTo>
                  <a:lnTo>
                    <a:pt x="671" y="1153"/>
                  </a:lnTo>
                  <a:lnTo>
                    <a:pt x="699" y="1110"/>
                  </a:lnTo>
                  <a:lnTo>
                    <a:pt x="729" y="1068"/>
                  </a:lnTo>
                  <a:lnTo>
                    <a:pt x="762" y="1027"/>
                  </a:lnTo>
                  <a:lnTo>
                    <a:pt x="793" y="985"/>
                  </a:lnTo>
                  <a:lnTo>
                    <a:pt x="731" y="891"/>
                  </a:lnTo>
                  <a:lnTo>
                    <a:pt x="671" y="795"/>
                  </a:lnTo>
                  <a:lnTo>
                    <a:pt x="616" y="696"/>
                  </a:lnTo>
                  <a:lnTo>
                    <a:pt x="563" y="593"/>
                  </a:lnTo>
                  <a:lnTo>
                    <a:pt x="629" y="529"/>
                  </a:lnTo>
                  <a:lnTo>
                    <a:pt x="698" y="469"/>
                  </a:lnTo>
                  <a:lnTo>
                    <a:pt x="769" y="411"/>
                  </a:lnTo>
                  <a:lnTo>
                    <a:pt x="843" y="356"/>
                  </a:lnTo>
                  <a:lnTo>
                    <a:pt x="920" y="306"/>
                  </a:lnTo>
                  <a:lnTo>
                    <a:pt x="999" y="260"/>
                  </a:lnTo>
                  <a:lnTo>
                    <a:pt x="1083" y="336"/>
                  </a:lnTo>
                  <a:lnTo>
                    <a:pt x="1164" y="415"/>
                  </a:lnTo>
                  <a:lnTo>
                    <a:pt x="1243" y="498"/>
                  </a:lnTo>
                  <a:lnTo>
                    <a:pt x="1319" y="583"/>
                  </a:lnTo>
                  <a:lnTo>
                    <a:pt x="1382" y="556"/>
                  </a:lnTo>
                  <a:lnTo>
                    <a:pt x="1446" y="530"/>
                  </a:lnTo>
                  <a:lnTo>
                    <a:pt x="1512" y="507"/>
                  </a:lnTo>
                  <a:lnTo>
                    <a:pt x="1578" y="488"/>
                  </a:lnTo>
                  <a:lnTo>
                    <a:pt x="1645" y="472"/>
                  </a:lnTo>
                  <a:lnTo>
                    <a:pt x="1712" y="458"/>
                  </a:lnTo>
                  <a:lnTo>
                    <a:pt x="1731" y="309"/>
                  </a:lnTo>
                  <a:lnTo>
                    <a:pt x="1756" y="159"/>
                  </a:lnTo>
                  <a:lnTo>
                    <a:pt x="1789" y="9"/>
                  </a:lnTo>
                  <a:lnTo>
                    <a:pt x="1880" y="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C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perspectiveRight"/>
              <a:lightRig rig="threePt" dir="t"/>
            </a:scene3d>
            <a:sp3d extrusionH="2032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71490" y="1628040"/>
              <a:ext cx="1311798" cy="1305178"/>
            </a:xfrm>
            <a:custGeom>
              <a:avLst/>
              <a:gdLst/>
              <a:ahLst/>
              <a:cxnLst>
                <a:cxn ang="0">
                  <a:pos x="1635" y="930"/>
                </a:cxn>
                <a:cxn ang="0">
                  <a:pos x="1267" y="1138"/>
                </a:cxn>
                <a:cxn ang="0">
                  <a:pos x="1006" y="1466"/>
                </a:cxn>
                <a:cxn ang="0">
                  <a:pos x="888" y="1880"/>
                </a:cxn>
                <a:cxn ang="0">
                  <a:pos x="940" y="2318"/>
                </a:cxn>
                <a:cxn ang="0">
                  <a:pos x="1148" y="2686"/>
                </a:cxn>
                <a:cxn ang="0">
                  <a:pos x="1477" y="2947"/>
                </a:cxn>
                <a:cxn ang="0">
                  <a:pos x="1891" y="3065"/>
                </a:cxn>
                <a:cxn ang="0">
                  <a:pos x="2328" y="3013"/>
                </a:cxn>
                <a:cxn ang="0">
                  <a:pos x="2697" y="2804"/>
                </a:cxn>
                <a:cxn ang="0">
                  <a:pos x="2958" y="2476"/>
                </a:cxn>
                <a:cxn ang="0">
                  <a:pos x="3076" y="2061"/>
                </a:cxn>
                <a:cxn ang="0">
                  <a:pos x="3024" y="1624"/>
                </a:cxn>
                <a:cxn ang="0">
                  <a:pos x="2815" y="1257"/>
                </a:cxn>
                <a:cxn ang="0">
                  <a:pos x="2487" y="996"/>
                </a:cxn>
                <a:cxn ang="0">
                  <a:pos x="2072" y="878"/>
                </a:cxn>
                <a:cxn ang="0">
                  <a:pos x="2246" y="17"/>
                </a:cxn>
                <a:cxn ang="0">
                  <a:pos x="2439" y="506"/>
                </a:cxn>
                <a:cxn ang="0">
                  <a:pos x="2757" y="644"/>
                </a:cxn>
                <a:cxn ang="0">
                  <a:pos x="3177" y="402"/>
                </a:cxn>
                <a:cxn ang="0">
                  <a:pos x="3508" y="720"/>
                </a:cxn>
                <a:cxn ang="0">
                  <a:pos x="3274" y="1134"/>
                </a:cxn>
                <a:cxn ang="0">
                  <a:pos x="3397" y="1362"/>
                </a:cxn>
                <a:cxn ang="0">
                  <a:pos x="3777" y="1449"/>
                </a:cxn>
                <a:cxn ang="0">
                  <a:pos x="3962" y="1889"/>
                </a:cxn>
                <a:cxn ang="0">
                  <a:pos x="3523" y="2113"/>
                </a:cxn>
                <a:cxn ang="0">
                  <a:pos x="3478" y="2369"/>
                </a:cxn>
                <a:cxn ang="0">
                  <a:pos x="3613" y="2656"/>
                </a:cxn>
                <a:cxn ang="0">
                  <a:pos x="3624" y="3096"/>
                </a:cxn>
                <a:cxn ang="0">
                  <a:pos x="3177" y="3130"/>
                </a:cxn>
                <a:cxn ang="0">
                  <a:pos x="2922" y="3214"/>
                </a:cxn>
                <a:cxn ang="0">
                  <a:pos x="2801" y="3551"/>
                </a:cxn>
                <a:cxn ang="0">
                  <a:pos x="2577" y="3878"/>
                </a:cxn>
                <a:cxn ang="0">
                  <a:pos x="2176" y="3668"/>
                </a:cxn>
                <a:cxn ang="0">
                  <a:pos x="1913" y="3532"/>
                </a:cxn>
                <a:cxn ang="0">
                  <a:pos x="1601" y="3712"/>
                </a:cxn>
                <a:cxn ang="0">
                  <a:pos x="1221" y="3820"/>
                </a:cxn>
                <a:cxn ang="0">
                  <a:pos x="1026" y="3474"/>
                </a:cxn>
                <a:cxn ang="0">
                  <a:pos x="972" y="3163"/>
                </a:cxn>
                <a:cxn ang="0">
                  <a:pos x="685" y="3024"/>
                </a:cxn>
                <a:cxn ang="0">
                  <a:pos x="244" y="2952"/>
                </a:cxn>
                <a:cxn ang="0">
                  <a:pos x="292" y="2514"/>
                </a:cxn>
                <a:cxn ang="0">
                  <a:pos x="443" y="2188"/>
                </a:cxn>
                <a:cxn ang="0">
                  <a:pos x="320" y="1949"/>
                </a:cxn>
                <a:cxn ang="0">
                  <a:pos x="29" y="1611"/>
                </a:cxn>
                <a:cxn ang="0">
                  <a:pos x="347" y="1307"/>
                </a:cxn>
                <a:cxn ang="0">
                  <a:pos x="644" y="1198"/>
                </a:cxn>
                <a:cxn ang="0">
                  <a:pos x="793" y="985"/>
                </a:cxn>
                <a:cxn ang="0">
                  <a:pos x="629" y="529"/>
                </a:cxn>
                <a:cxn ang="0">
                  <a:pos x="999" y="260"/>
                </a:cxn>
                <a:cxn ang="0">
                  <a:pos x="1382" y="556"/>
                </a:cxn>
                <a:cxn ang="0">
                  <a:pos x="1712" y="458"/>
                </a:cxn>
                <a:cxn ang="0">
                  <a:pos x="1972" y="0"/>
                </a:cxn>
              </a:cxnLst>
              <a:rect l="0" t="0" r="r" b="b"/>
              <a:pathLst>
                <a:path w="3965" h="3943">
                  <a:moveTo>
                    <a:pt x="1982" y="874"/>
                  </a:moveTo>
                  <a:lnTo>
                    <a:pt x="1891" y="878"/>
                  </a:lnTo>
                  <a:lnTo>
                    <a:pt x="1804" y="889"/>
                  </a:lnTo>
                  <a:lnTo>
                    <a:pt x="1718" y="906"/>
                  </a:lnTo>
                  <a:lnTo>
                    <a:pt x="1635" y="930"/>
                  </a:lnTo>
                  <a:lnTo>
                    <a:pt x="1554" y="960"/>
                  </a:lnTo>
                  <a:lnTo>
                    <a:pt x="1477" y="996"/>
                  </a:lnTo>
                  <a:lnTo>
                    <a:pt x="1403" y="1039"/>
                  </a:lnTo>
                  <a:lnTo>
                    <a:pt x="1333" y="1086"/>
                  </a:lnTo>
                  <a:lnTo>
                    <a:pt x="1267" y="1138"/>
                  </a:lnTo>
                  <a:lnTo>
                    <a:pt x="1205" y="1196"/>
                  </a:lnTo>
                  <a:lnTo>
                    <a:pt x="1148" y="1257"/>
                  </a:lnTo>
                  <a:lnTo>
                    <a:pt x="1095" y="1324"/>
                  </a:lnTo>
                  <a:lnTo>
                    <a:pt x="1048" y="1392"/>
                  </a:lnTo>
                  <a:lnTo>
                    <a:pt x="1006" y="1466"/>
                  </a:lnTo>
                  <a:lnTo>
                    <a:pt x="970" y="1543"/>
                  </a:lnTo>
                  <a:lnTo>
                    <a:pt x="940" y="1624"/>
                  </a:lnTo>
                  <a:lnTo>
                    <a:pt x="915" y="1708"/>
                  </a:lnTo>
                  <a:lnTo>
                    <a:pt x="898" y="1793"/>
                  </a:lnTo>
                  <a:lnTo>
                    <a:pt x="888" y="1880"/>
                  </a:lnTo>
                  <a:lnTo>
                    <a:pt x="884" y="1971"/>
                  </a:lnTo>
                  <a:lnTo>
                    <a:pt x="888" y="2061"/>
                  </a:lnTo>
                  <a:lnTo>
                    <a:pt x="898" y="2148"/>
                  </a:lnTo>
                  <a:lnTo>
                    <a:pt x="915" y="2234"/>
                  </a:lnTo>
                  <a:lnTo>
                    <a:pt x="940" y="2318"/>
                  </a:lnTo>
                  <a:lnTo>
                    <a:pt x="970" y="2398"/>
                  </a:lnTo>
                  <a:lnTo>
                    <a:pt x="1006" y="2476"/>
                  </a:lnTo>
                  <a:lnTo>
                    <a:pt x="1048" y="2549"/>
                  </a:lnTo>
                  <a:lnTo>
                    <a:pt x="1095" y="2619"/>
                  </a:lnTo>
                  <a:lnTo>
                    <a:pt x="1148" y="2686"/>
                  </a:lnTo>
                  <a:lnTo>
                    <a:pt x="1205" y="2747"/>
                  </a:lnTo>
                  <a:lnTo>
                    <a:pt x="1267" y="2804"/>
                  </a:lnTo>
                  <a:lnTo>
                    <a:pt x="1333" y="2857"/>
                  </a:lnTo>
                  <a:lnTo>
                    <a:pt x="1403" y="2904"/>
                  </a:lnTo>
                  <a:lnTo>
                    <a:pt x="1477" y="2947"/>
                  </a:lnTo>
                  <a:lnTo>
                    <a:pt x="1554" y="2983"/>
                  </a:lnTo>
                  <a:lnTo>
                    <a:pt x="1635" y="3013"/>
                  </a:lnTo>
                  <a:lnTo>
                    <a:pt x="1718" y="3037"/>
                  </a:lnTo>
                  <a:lnTo>
                    <a:pt x="1804" y="3054"/>
                  </a:lnTo>
                  <a:lnTo>
                    <a:pt x="1891" y="3065"/>
                  </a:lnTo>
                  <a:lnTo>
                    <a:pt x="1982" y="3069"/>
                  </a:lnTo>
                  <a:lnTo>
                    <a:pt x="2072" y="3065"/>
                  </a:lnTo>
                  <a:lnTo>
                    <a:pt x="2159" y="3054"/>
                  </a:lnTo>
                  <a:lnTo>
                    <a:pt x="2245" y="3037"/>
                  </a:lnTo>
                  <a:lnTo>
                    <a:pt x="2328" y="3013"/>
                  </a:lnTo>
                  <a:lnTo>
                    <a:pt x="2409" y="2983"/>
                  </a:lnTo>
                  <a:lnTo>
                    <a:pt x="2487" y="2947"/>
                  </a:lnTo>
                  <a:lnTo>
                    <a:pt x="2560" y="2904"/>
                  </a:lnTo>
                  <a:lnTo>
                    <a:pt x="2630" y="2857"/>
                  </a:lnTo>
                  <a:lnTo>
                    <a:pt x="2697" y="2804"/>
                  </a:lnTo>
                  <a:lnTo>
                    <a:pt x="2758" y="2747"/>
                  </a:lnTo>
                  <a:lnTo>
                    <a:pt x="2815" y="2686"/>
                  </a:lnTo>
                  <a:lnTo>
                    <a:pt x="2868" y="2619"/>
                  </a:lnTo>
                  <a:lnTo>
                    <a:pt x="2915" y="2549"/>
                  </a:lnTo>
                  <a:lnTo>
                    <a:pt x="2958" y="2476"/>
                  </a:lnTo>
                  <a:lnTo>
                    <a:pt x="2994" y="2398"/>
                  </a:lnTo>
                  <a:lnTo>
                    <a:pt x="3024" y="2318"/>
                  </a:lnTo>
                  <a:lnTo>
                    <a:pt x="3048" y="2234"/>
                  </a:lnTo>
                  <a:lnTo>
                    <a:pt x="3065" y="2148"/>
                  </a:lnTo>
                  <a:lnTo>
                    <a:pt x="3076" y="2061"/>
                  </a:lnTo>
                  <a:lnTo>
                    <a:pt x="3079" y="1971"/>
                  </a:lnTo>
                  <a:lnTo>
                    <a:pt x="3076" y="1880"/>
                  </a:lnTo>
                  <a:lnTo>
                    <a:pt x="3065" y="1793"/>
                  </a:lnTo>
                  <a:lnTo>
                    <a:pt x="3048" y="1708"/>
                  </a:lnTo>
                  <a:lnTo>
                    <a:pt x="3024" y="1624"/>
                  </a:lnTo>
                  <a:lnTo>
                    <a:pt x="2994" y="1543"/>
                  </a:lnTo>
                  <a:lnTo>
                    <a:pt x="2958" y="1466"/>
                  </a:lnTo>
                  <a:lnTo>
                    <a:pt x="2915" y="1392"/>
                  </a:lnTo>
                  <a:lnTo>
                    <a:pt x="2868" y="1324"/>
                  </a:lnTo>
                  <a:lnTo>
                    <a:pt x="2815" y="1257"/>
                  </a:lnTo>
                  <a:lnTo>
                    <a:pt x="2758" y="1196"/>
                  </a:lnTo>
                  <a:lnTo>
                    <a:pt x="2697" y="1138"/>
                  </a:lnTo>
                  <a:lnTo>
                    <a:pt x="2630" y="1086"/>
                  </a:lnTo>
                  <a:lnTo>
                    <a:pt x="2560" y="1039"/>
                  </a:lnTo>
                  <a:lnTo>
                    <a:pt x="2487" y="996"/>
                  </a:lnTo>
                  <a:lnTo>
                    <a:pt x="2409" y="960"/>
                  </a:lnTo>
                  <a:lnTo>
                    <a:pt x="2328" y="930"/>
                  </a:lnTo>
                  <a:lnTo>
                    <a:pt x="2245" y="906"/>
                  </a:lnTo>
                  <a:lnTo>
                    <a:pt x="2159" y="889"/>
                  </a:lnTo>
                  <a:lnTo>
                    <a:pt x="2072" y="878"/>
                  </a:lnTo>
                  <a:lnTo>
                    <a:pt x="1982" y="874"/>
                  </a:lnTo>
                  <a:close/>
                  <a:moveTo>
                    <a:pt x="1972" y="0"/>
                  </a:moveTo>
                  <a:lnTo>
                    <a:pt x="2064" y="1"/>
                  </a:lnTo>
                  <a:lnTo>
                    <a:pt x="2156" y="6"/>
                  </a:lnTo>
                  <a:lnTo>
                    <a:pt x="2246" y="17"/>
                  </a:lnTo>
                  <a:lnTo>
                    <a:pt x="2337" y="33"/>
                  </a:lnTo>
                  <a:lnTo>
                    <a:pt x="2357" y="184"/>
                  </a:lnTo>
                  <a:lnTo>
                    <a:pt x="2369" y="336"/>
                  </a:lnTo>
                  <a:lnTo>
                    <a:pt x="2373" y="488"/>
                  </a:lnTo>
                  <a:lnTo>
                    <a:pt x="2439" y="506"/>
                  </a:lnTo>
                  <a:lnTo>
                    <a:pt x="2506" y="528"/>
                  </a:lnTo>
                  <a:lnTo>
                    <a:pt x="2570" y="553"/>
                  </a:lnTo>
                  <a:lnTo>
                    <a:pt x="2618" y="572"/>
                  </a:lnTo>
                  <a:lnTo>
                    <a:pt x="2665" y="595"/>
                  </a:lnTo>
                  <a:lnTo>
                    <a:pt x="2757" y="644"/>
                  </a:lnTo>
                  <a:lnTo>
                    <a:pt x="2838" y="566"/>
                  </a:lnTo>
                  <a:lnTo>
                    <a:pt x="2924" y="492"/>
                  </a:lnTo>
                  <a:lnTo>
                    <a:pt x="3012" y="419"/>
                  </a:lnTo>
                  <a:lnTo>
                    <a:pt x="3104" y="348"/>
                  </a:lnTo>
                  <a:lnTo>
                    <a:pt x="3177" y="402"/>
                  </a:lnTo>
                  <a:lnTo>
                    <a:pt x="3250" y="460"/>
                  </a:lnTo>
                  <a:lnTo>
                    <a:pt x="3319" y="521"/>
                  </a:lnTo>
                  <a:lnTo>
                    <a:pt x="3386" y="583"/>
                  </a:lnTo>
                  <a:lnTo>
                    <a:pt x="3449" y="650"/>
                  </a:lnTo>
                  <a:lnTo>
                    <a:pt x="3508" y="720"/>
                  </a:lnTo>
                  <a:lnTo>
                    <a:pt x="3447" y="816"/>
                  </a:lnTo>
                  <a:lnTo>
                    <a:pt x="3383" y="911"/>
                  </a:lnTo>
                  <a:lnTo>
                    <a:pt x="3314" y="1004"/>
                  </a:lnTo>
                  <a:lnTo>
                    <a:pt x="3244" y="1092"/>
                  </a:lnTo>
                  <a:lnTo>
                    <a:pt x="3274" y="1134"/>
                  </a:lnTo>
                  <a:lnTo>
                    <a:pt x="3300" y="1178"/>
                  </a:lnTo>
                  <a:lnTo>
                    <a:pt x="3327" y="1223"/>
                  </a:lnTo>
                  <a:lnTo>
                    <a:pt x="3352" y="1268"/>
                  </a:lnTo>
                  <a:lnTo>
                    <a:pt x="3374" y="1315"/>
                  </a:lnTo>
                  <a:lnTo>
                    <a:pt x="3397" y="1362"/>
                  </a:lnTo>
                  <a:lnTo>
                    <a:pt x="3418" y="1409"/>
                  </a:lnTo>
                  <a:lnTo>
                    <a:pt x="3436" y="1458"/>
                  </a:lnTo>
                  <a:lnTo>
                    <a:pt x="3548" y="1450"/>
                  </a:lnTo>
                  <a:lnTo>
                    <a:pt x="3663" y="1448"/>
                  </a:lnTo>
                  <a:lnTo>
                    <a:pt x="3777" y="1449"/>
                  </a:lnTo>
                  <a:lnTo>
                    <a:pt x="3892" y="1454"/>
                  </a:lnTo>
                  <a:lnTo>
                    <a:pt x="3919" y="1562"/>
                  </a:lnTo>
                  <a:lnTo>
                    <a:pt x="3938" y="1669"/>
                  </a:lnTo>
                  <a:lnTo>
                    <a:pt x="3953" y="1779"/>
                  </a:lnTo>
                  <a:lnTo>
                    <a:pt x="3962" y="1889"/>
                  </a:lnTo>
                  <a:lnTo>
                    <a:pt x="3965" y="1999"/>
                  </a:lnTo>
                  <a:lnTo>
                    <a:pt x="3855" y="2034"/>
                  </a:lnTo>
                  <a:lnTo>
                    <a:pt x="3744" y="2065"/>
                  </a:lnTo>
                  <a:lnTo>
                    <a:pt x="3633" y="2092"/>
                  </a:lnTo>
                  <a:lnTo>
                    <a:pt x="3523" y="2113"/>
                  </a:lnTo>
                  <a:lnTo>
                    <a:pt x="3518" y="2165"/>
                  </a:lnTo>
                  <a:lnTo>
                    <a:pt x="3511" y="2216"/>
                  </a:lnTo>
                  <a:lnTo>
                    <a:pt x="3501" y="2268"/>
                  </a:lnTo>
                  <a:lnTo>
                    <a:pt x="3492" y="2319"/>
                  </a:lnTo>
                  <a:lnTo>
                    <a:pt x="3478" y="2369"/>
                  </a:lnTo>
                  <a:lnTo>
                    <a:pt x="3466" y="2419"/>
                  </a:lnTo>
                  <a:lnTo>
                    <a:pt x="3451" y="2470"/>
                  </a:lnTo>
                  <a:lnTo>
                    <a:pt x="3433" y="2518"/>
                  </a:lnTo>
                  <a:lnTo>
                    <a:pt x="3524" y="2584"/>
                  </a:lnTo>
                  <a:lnTo>
                    <a:pt x="3613" y="2656"/>
                  </a:lnTo>
                  <a:lnTo>
                    <a:pt x="3701" y="2731"/>
                  </a:lnTo>
                  <a:lnTo>
                    <a:pt x="3786" y="2808"/>
                  </a:lnTo>
                  <a:lnTo>
                    <a:pt x="3736" y="2907"/>
                  </a:lnTo>
                  <a:lnTo>
                    <a:pt x="3683" y="3002"/>
                  </a:lnTo>
                  <a:lnTo>
                    <a:pt x="3624" y="3096"/>
                  </a:lnTo>
                  <a:lnTo>
                    <a:pt x="3560" y="3186"/>
                  </a:lnTo>
                  <a:lnTo>
                    <a:pt x="3491" y="3273"/>
                  </a:lnTo>
                  <a:lnTo>
                    <a:pt x="3385" y="3229"/>
                  </a:lnTo>
                  <a:lnTo>
                    <a:pt x="3280" y="3181"/>
                  </a:lnTo>
                  <a:lnTo>
                    <a:pt x="3177" y="3130"/>
                  </a:lnTo>
                  <a:lnTo>
                    <a:pt x="3078" y="3076"/>
                  </a:lnTo>
                  <a:lnTo>
                    <a:pt x="3042" y="3112"/>
                  </a:lnTo>
                  <a:lnTo>
                    <a:pt x="3002" y="3147"/>
                  </a:lnTo>
                  <a:lnTo>
                    <a:pt x="2962" y="3180"/>
                  </a:lnTo>
                  <a:lnTo>
                    <a:pt x="2922" y="3214"/>
                  </a:lnTo>
                  <a:lnTo>
                    <a:pt x="2838" y="3274"/>
                  </a:lnTo>
                  <a:lnTo>
                    <a:pt x="2794" y="3302"/>
                  </a:lnTo>
                  <a:lnTo>
                    <a:pt x="2750" y="3327"/>
                  </a:lnTo>
                  <a:lnTo>
                    <a:pt x="2776" y="3438"/>
                  </a:lnTo>
                  <a:lnTo>
                    <a:pt x="2801" y="3551"/>
                  </a:lnTo>
                  <a:lnTo>
                    <a:pt x="2819" y="3663"/>
                  </a:lnTo>
                  <a:lnTo>
                    <a:pt x="2833" y="3776"/>
                  </a:lnTo>
                  <a:lnTo>
                    <a:pt x="2750" y="3815"/>
                  </a:lnTo>
                  <a:lnTo>
                    <a:pt x="2664" y="3849"/>
                  </a:lnTo>
                  <a:lnTo>
                    <a:pt x="2577" y="3878"/>
                  </a:lnTo>
                  <a:lnTo>
                    <a:pt x="2489" y="3903"/>
                  </a:lnTo>
                  <a:lnTo>
                    <a:pt x="2400" y="3925"/>
                  </a:lnTo>
                  <a:lnTo>
                    <a:pt x="2310" y="3943"/>
                  </a:lnTo>
                  <a:lnTo>
                    <a:pt x="2239" y="3807"/>
                  </a:lnTo>
                  <a:lnTo>
                    <a:pt x="2176" y="3668"/>
                  </a:lnTo>
                  <a:lnTo>
                    <a:pt x="2119" y="3529"/>
                  </a:lnTo>
                  <a:lnTo>
                    <a:pt x="2069" y="3531"/>
                  </a:lnTo>
                  <a:lnTo>
                    <a:pt x="2017" y="3534"/>
                  </a:lnTo>
                  <a:lnTo>
                    <a:pt x="1965" y="3535"/>
                  </a:lnTo>
                  <a:lnTo>
                    <a:pt x="1913" y="3532"/>
                  </a:lnTo>
                  <a:lnTo>
                    <a:pt x="1843" y="3529"/>
                  </a:lnTo>
                  <a:lnTo>
                    <a:pt x="1774" y="3520"/>
                  </a:lnTo>
                  <a:lnTo>
                    <a:pt x="1706" y="3509"/>
                  </a:lnTo>
                  <a:lnTo>
                    <a:pt x="1656" y="3612"/>
                  </a:lnTo>
                  <a:lnTo>
                    <a:pt x="1601" y="3712"/>
                  </a:lnTo>
                  <a:lnTo>
                    <a:pt x="1543" y="3810"/>
                  </a:lnTo>
                  <a:lnTo>
                    <a:pt x="1482" y="3907"/>
                  </a:lnTo>
                  <a:lnTo>
                    <a:pt x="1394" y="3883"/>
                  </a:lnTo>
                  <a:lnTo>
                    <a:pt x="1307" y="3854"/>
                  </a:lnTo>
                  <a:lnTo>
                    <a:pt x="1221" y="3820"/>
                  </a:lnTo>
                  <a:lnTo>
                    <a:pt x="1136" y="3782"/>
                  </a:lnTo>
                  <a:lnTo>
                    <a:pt x="1054" y="3741"/>
                  </a:lnTo>
                  <a:lnTo>
                    <a:pt x="973" y="3698"/>
                  </a:lnTo>
                  <a:lnTo>
                    <a:pt x="999" y="3584"/>
                  </a:lnTo>
                  <a:lnTo>
                    <a:pt x="1026" y="3474"/>
                  </a:lnTo>
                  <a:lnTo>
                    <a:pt x="1059" y="3366"/>
                  </a:lnTo>
                  <a:lnTo>
                    <a:pt x="1095" y="3258"/>
                  </a:lnTo>
                  <a:lnTo>
                    <a:pt x="1053" y="3227"/>
                  </a:lnTo>
                  <a:lnTo>
                    <a:pt x="1012" y="3195"/>
                  </a:lnTo>
                  <a:lnTo>
                    <a:pt x="972" y="3163"/>
                  </a:lnTo>
                  <a:lnTo>
                    <a:pt x="934" y="3128"/>
                  </a:lnTo>
                  <a:lnTo>
                    <a:pt x="883" y="3081"/>
                  </a:lnTo>
                  <a:lnTo>
                    <a:pt x="834" y="3031"/>
                  </a:lnTo>
                  <a:lnTo>
                    <a:pt x="790" y="2978"/>
                  </a:lnTo>
                  <a:lnTo>
                    <a:pt x="685" y="3024"/>
                  </a:lnTo>
                  <a:lnTo>
                    <a:pt x="580" y="3065"/>
                  </a:lnTo>
                  <a:lnTo>
                    <a:pt x="472" y="3104"/>
                  </a:lnTo>
                  <a:lnTo>
                    <a:pt x="362" y="3138"/>
                  </a:lnTo>
                  <a:lnTo>
                    <a:pt x="301" y="3047"/>
                  </a:lnTo>
                  <a:lnTo>
                    <a:pt x="244" y="2952"/>
                  </a:lnTo>
                  <a:lnTo>
                    <a:pt x="193" y="2854"/>
                  </a:lnTo>
                  <a:lnTo>
                    <a:pt x="149" y="2753"/>
                  </a:lnTo>
                  <a:lnTo>
                    <a:pt x="109" y="2651"/>
                  </a:lnTo>
                  <a:lnTo>
                    <a:pt x="200" y="2581"/>
                  </a:lnTo>
                  <a:lnTo>
                    <a:pt x="292" y="2514"/>
                  </a:lnTo>
                  <a:lnTo>
                    <a:pt x="386" y="2452"/>
                  </a:lnTo>
                  <a:lnTo>
                    <a:pt x="483" y="2392"/>
                  </a:lnTo>
                  <a:lnTo>
                    <a:pt x="459" y="2291"/>
                  </a:lnTo>
                  <a:lnTo>
                    <a:pt x="449" y="2240"/>
                  </a:lnTo>
                  <a:lnTo>
                    <a:pt x="443" y="2188"/>
                  </a:lnTo>
                  <a:lnTo>
                    <a:pt x="436" y="2138"/>
                  </a:lnTo>
                  <a:lnTo>
                    <a:pt x="432" y="2086"/>
                  </a:lnTo>
                  <a:lnTo>
                    <a:pt x="430" y="2034"/>
                  </a:lnTo>
                  <a:lnTo>
                    <a:pt x="429" y="1982"/>
                  </a:lnTo>
                  <a:lnTo>
                    <a:pt x="320" y="1949"/>
                  </a:lnTo>
                  <a:lnTo>
                    <a:pt x="213" y="1913"/>
                  </a:lnTo>
                  <a:lnTo>
                    <a:pt x="106" y="1873"/>
                  </a:lnTo>
                  <a:lnTo>
                    <a:pt x="0" y="1828"/>
                  </a:lnTo>
                  <a:lnTo>
                    <a:pt x="11" y="1720"/>
                  </a:lnTo>
                  <a:lnTo>
                    <a:pt x="29" y="1611"/>
                  </a:lnTo>
                  <a:lnTo>
                    <a:pt x="52" y="1504"/>
                  </a:lnTo>
                  <a:lnTo>
                    <a:pt x="82" y="1397"/>
                  </a:lnTo>
                  <a:lnTo>
                    <a:pt x="118" y="1293"/>
                  </a:lnTo>
                  <a:lnTo>
                    <a:pt x="233" y="1298"/>
                  </a:lnTo>
                  <a:lnTo>
                    <a:pt x="347" y="1307"/>
                  </a:lnTo>
                  <a:lnTo>
                    <a:pt x="459" y="1319"/>
                  </a:lnTo>
                  <a:lnTo>
                    <a:pt x="571" y="1336"/>
                  </a:lnTo>
                  <a:lnTo>
                    <a:pt x="594" y="1290"/>
                  </a:lnTo>
                  <a:lnTo>
                    <a:pt x="618" y="1243"/>
                  </a:lnTo>
                  <a:lnTo>
                    <a:pt x="644" y="1198"/>
                  </a:lnTo>
                  <a:lnTo>
                    <a:pt x="671" y="1153"/>
                  </a:lnTo>
                  <a:lnTo>
                    <a:pt x="699" y="1110"/>
                  </a:lnTo>
                  <a:lnTo>
                    <a:pt x="729" y="1068"/>
                  </a:lnTo>
                  <a:lnTo>
                    <a:pt x="762" y="1027"/>
                  </a:lnTo>
                  <a:lnTo>
                    <a:pt x="793" y="985"/>
                  </a:lnTo>
                  <a:lnTo>
                    <a:pt x="731" y="891"/>
                  </a:lnTo>
                  <a:lnTo>
                    <a:pt x="671" y="795"/>
                  </a:lnTo>
                  <a:lnTo>
                    <a:pt x="616" y="696"/>
                  </a:lnTo>
                  <a:lnTo>
                    <a:pt x="563" y="593"/>
                  </a:lnTo>
                  <a:lnTo>
                    <a:pt x="629" y="529"/>
                  </a:lnTo>
                  <a:lnTo>
                    <a:pt x="698" y="469"/>
                  </a:lnTo>
                  <a:lnTo>
                    <a:pt x="769" y="411"/>
                  </a:lnTo>
                  <a:lnTo>
                    <a:pt x="843" y="356"/>
                  </a:lnTo>
                  <a:lnTo>
                    <a:pt x="920" y="306"/>
                  </a:lnTo>
                  <a:lnTo>
                    <a:pt x="999" y="260"/>
                  </a:lnTo>
                  <a:lnTo>
                    <a:pt x="1083" y="336"/>
                  </a:lnTo>
                  <a:lnTo>
                    <a:pt x="1164" y="415"/>
                  </a:lnTo>
                  <a:lnTo>
                    <a:pt x="1243" y="498"/>
                  </a:lnTo>
                  <a:lnTo>
                    <a:pt x="1319" y="583"/>
                  </a:lnTo>
                  <a:lnTo>
                    <a:pt x="1382" y="556"/>
                  </a:lnTo>
                  <a:lnTo>
                    <a:pt x="1446" y="530"/>
                  </a:lnTo>
                  <a:lnTo>
                    <a:pt x="1512" y="507"/>
                  </a:lnTo>
                  <a:lnTo>
                    <a:pt x="1578" y="488"/>
                  </a:lnTo>
                  <a:lnTo>
                    <a:pt x="1645" y="472"/>
                  </a:lnTo>
                  <a:lnTo>
                    <a:pt x="1712" y="458"/>
                  </a:lnTo>
                  <a:lnTo>
                    <a:pt x="1731" y="309"/>
                  </a:lnTo>
                  <a:lnTo>
                    <a:pt x="1756" y="159"/>
                  </a:lnTo>
                  <a:lnTo>
                    <a:pt x="1789" y="9"/>
                  </a:lnTo>
                  <a:lnTo>
                    <a:pt x="1880" y="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  <a:scene3d>
              <a:camera prst="perspectiveRight"/>
              <a:lightRig rig="threePt" dir="t"/>
            </a:scene3d>
            <a:sp3d extrusionH="2032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0477" y="937195"/>
              <a:ext cx="995898" cy="990872"/>
            </a:xfrm>
            <a:custGeom>
              <a:avLst/>
              <a:gdLst/>
              <a:ahLst/>
              <a:cxnLst>
                <a:cxn ang="0">
                  <a:pos x="1635" y="930"/>
                </a:cxn>
                <a:cxn ang="0">
                  <a:pos x="1267" y="1138"/>
                </a:cxn>
                <a:cxn ang="0">
                  <a:pos x="1006" y="1466"/>
                </a:cxn>
                <a:cxn ang="0">
                  <a:pos x="888" y="1880"/>
                </a:cxn>
                <a:cxn ang="0">
                  <a:pos x="940" y="2318"/>
                </a:cxn>
                <a:cxn ang="0">
                  <a:pos x="1148" y="2686"/>
                </a:cxn>
                <a:cxn ang="0">
                  <a:pos x="1477" y="2947"/>
                </a:cxn>
                <a:cxn ang="0">
                  <a:pos x="1891" y="3065"/>
                </a:cxn>
                <a:cxn ang="0">
                  <a:pos x="2328" y="3013"/>
                </a:cxn>
                <a:cxn ang="0">
                  <a:pos x="2697" y="2804"/>
                </a:cxn>
                <a:cxn ang="0">
                  <a:pos x="2958" y="2476"/>
                </a:cxn>
                <a:cxn ang="0">
                  <a:pos x="3076" y="2061"/>
                </a:cxn>
                <a:cxn ang="0">
                  <a:pos x="3024" y="1624"/>
                </a:cxn>
                <a:cxn ang="0">
                  <a:pos x="2815" y="1257"/>
                </a:cxn>
                <a:cxn ang="0">
                  <a:pos x="2487" y="996"/>
                </a:cxn>
                <a:cxn ang="0">
                  <a:pos x="2072" y="878"/>
                </a:cxn>
                <a:cxn ang="0">
                  <a:pos x="2246" y="17"/>
                </a:cxn>
                <a:cxn ang="0">
                  <a:pos x="2439" y="506"/>
                </a:cxn>
                <a:cxn ang="0">
                  <a:pos x="2757" y="644"/>
                </a:cxn>
                <a:cxn ang="0">
                  <a:pos x="3177" y="402"/>
                </a:cxn>
                <a:cxn ang="0">
                  <a:pos x="3508" y="720"/>
                </a:cxn>
                <a:cxn ang="0">
                  <a:pos x="3274" y="1134"/>
                </a:cxn>
                <a:cxn ang="0">
                  <a:pos x="3397" y="1362"/>
                </a:cxn>
                <a:cxn ang="0">
                  <a:pos x="3777" y="1449"/>
                </a:cxn>
                <a:cxn ang="0">
                  <a:pos x="3962" y="1889"/>
                </a:cxn>
                <a:cxn ang="0">
                  <a:pos x="3523" y="2113"/>
                </a:cxn>
                <a:cxn ang="0">
                  <a:pos x="3478" y="2369"/>
                </a:cxn>
                <a:cxn ang="0">
                  <a:pos x="3613" y="2656"/>
                </a:cxn>
                <a:cxn ang="0">
                  <a:pos x="3624" y="3096"/>
                </a:cxn>
                <a:cxn ang="0">
                  <a:pos x="3177" y="3130"/>
                </a:cxn>
                <a:cxn ang="0">
                  <a:pos x="2922" y="3214"/>
                </a:cxn>
                <a:cxn ang="0">
                  <a:pos x="2801" y="3551"/>
                </a:cxn>
                <a:cxn ang="0">
                  <a:pos x="2577" y="3878"/>
                </a:cxn>
                <a:cxn ang="0">
                  <a:pos x="2176" y="3668"/>
                </a:cxn>
                <a:cxn ang="0">
                  <a:pos x="1913" y="3532"/>
                </a:cxn>
                <a:cxn ang="0">
                  <a:pos x="1601" y="3712"/>
                </a:cxn>
                <a:cxn ang="0">
                  <a:pos x="1221" y="3820"/>
                </a:cxn>
                <a:cxn ang="0">
                  <a:pos x="1026" y="3474"/>
                </a:cxn>
                <a:cxn ang="0">
                  <a:pos x="972" y="3163"/>
                </a:cxn>
                <a:cxn ang="0">
                  <a:pos x="685" y="3024"/>
                </a:cxn>
                <a:cxn ang="0">
                  <a:pos x="244" y="2952"/>
                </a:cxn>
                <a:cxn ang="0">
                  <a:pos x="292" y="2514"/>
                </a:cxn>
                <a:cxn ang="0">
                  <a:pos x="443" y="2188"/>
                </a:cxn>
                <a:cxn ang="0">
                  <a:pos x="320" y="1949"/>
                </a:cxn>
                <a:cxn ang="0">
                  <a:pos x="29" y="1611"/>
                </a:cxn>
                <a:cxn ang="0">
                  <a:pos x="347" y="1307"/>
                </a:cxn>
                <a:cxn ang="0">
                  <a:pos x="644" y="1198"/>
                </a:cxn>
                <a:cxn ang="0">
                  <a:pos x="793" y="985"/>
                </a:cxn>
                <a:cxn ang="0">
                  <a:pos x="629" y="529"/>
                </a:cxn>
                <a:cxn ang="0">
                  <a:pos x="999" y="260"/>
                </a:cxn>
                <a:cxn ang="0">
                  <a:pos x="1382" y="556"/>
                </a:cxn>
                <a:cxn ang="0">
                  <a:pos x="1712" y="458"/>
                </a:cxn>
                <a:cxn ang="0">
                  <a:pos x="1972" y="0"/>
                </a:cxn>
              </a:cxnLst>
              <a:rect l="0" t="0" r="r" b="b"/>
              <a:pathLst>
                <a:path w="3965" h="3943">
                  <a:moveTo>
                    <a:pt x="1982" y="874"/>
                  </a:moveTo>
                  <a:lnTo>
                    <a:pt x="1891" y="878"/>
                  </a:lnTo>
                  <a:lnTo>
                    <a:pt x="1804" y="889"/>
                  </a:lnTo>
                  <a:lnTo>
                    <a:pt x="1718" y="906"/>
                  </a:lnTo>
                  <a:lnTo>
                    <a:pt x="1635" y="930"/>
                  </a:lnTo>
                  <a:lnTo>
                    <a:pt x="1554" y="960"/>
                  </a:lnTo>
                  <a:lnTo>
                    <a:pt x="1477" y="996"/>
                  </a:lnTo>
                  <a:lnTo>
                    <a:pt x="1403" y="1039"/>
                  </a:lnTo>
                  <a:lnTo>
                    <a:pt x="1333" y="1086"/>
                  </a:lnTo>
                  <a:lnTo>
                    <a:pt x="1267" y="1138"/>
                  </a:lnTo>
                  <a:lnTo>
                    <a:pt x="1205" y="1196"/>
                  </a:lnTo>
                  <a:lnTo>
                    <a:pt x="1148" y="1257"/>
                  </a:lnTo>
                  <a:lnTo>
                    <a:pt x="1095" y="1324"/>
                  </a:lnTo>
                  <a:lnTo>
                    <a:pt x="1048" y="1392"/>
                  </a:lnTo>
                  <a:lnTo>
                    <a:pt x="1006" y="1466"/>
                  </a:lnTo>
                  <a:lnTo>
                    <a:pt x="970" y="1543"/>
                  </a:lnTo>
                  <a:lnTo>
                    <a:pt x="940" y="1624"/>
                  </a:lnTo>
                  <a:lnTo>
                    <a:pt x="915" y="1708"/>
                  </a:lnTo>
                  <a:lnTo>
                    <a:pt x="898" y="1793"/>
                  </a:lnTo>
                  <a:lnTo>
                    <a:pt x="888" y="1880"/>
                  </a:lnTo>
                  <a:lnTo>
                    <a:pt x="884" y="1971"/>
                  </a:lnTo>
                  <a:lnTo>
                    <a:pt x="888" y="2061"/>
                  </a:lnTo>
                  <a:lnTo>
                    <a:pt x="898" y="2148"/>
                  </a:lnTo>
                  <a:lnTo>
                    <a:pt x="915" y="2234"/>
                  </a:lnTo>
                  <a:lnTo>
                    <a:pt x="940" y="2318"/>
                  </a:lnTo>
                  <a:lnTo>
                    <a:pt x="970" y="2398"/>
                  </a:lnTo>
                  <a:lnTo>
                    <a:pt x="1006" y="2476"/>
                  </a:lnTo>
                  <a:lnTo>
                    <a:pt x="1048" y="2549"/>
                  </a:lnTo>
                  <a:lnTo>
                    <a:pt x="1095" y="2619"/>
                  </a:lnTo>
                  <a:lnTo>
                    <a:pt x="1148" y="2686"/>
                  </a:lnTo>
                  <a:lnTo>
                    <a:pt x="1205" y="2747"/>
                  </a:lnTo>
                  <a:lnTo>
                    <a:pt x="1267" y="2804"/>
                  </a:lnTo>
                  <a:lnTo>
                    <a:pt x="1333" y="2857"/>
                  </a:lnTo>
                  <a:lnTo>
                    <a:pt x="1403" y="2904"/>
                  </a:lnTo>
                  <a:lnTo>
                    <a:pt x="1477" y="2947"/>
                  </a:lnTo>
                  <a:lnTo>
                    <a:pt x="1554" y="2983"/>
                  </a:lnTo>
                  <a:lnTo>
                    <a:pt x="1635" y="3013"/>
                  </a:lnTo>
                  <a:lnTo>
                    <a:pt x="1718" y="3037"/>
                  </a:lnTo>
                  <a:lnTo>
                    <a:pt x="1804" y="3054"/>
                  </a:lnTo>
                  <a:lnTo>
                    <a:pt x="1891" y="3065"/>
                  </a:lnTo>
                  <a:lnTo>
                    <a:pt x="1982" y="3069"/>
                  </a:lnTo>
                  <a:lnTo>
                    <a:pt x="2072" y="3065"/>
                  </a:lnTo>
                  <a:lnTo>
                    <a:pt x="2159" y="3054"/>
                  </a:lnTo>
                  <a:lnTo>
                    <a:pt x="2245" y="3037"/>
                  </a:lnTo>
                  <a:lnTo>
                    <a:pt x="2328" y="3013"/>
                  </a:lnTo>
                  <a:lnTo>
                    <a:pt x="2409" y="2983"/>
                  </a:lnTo>
                  <a:lnTo>
                    <a:pt x="2487" y="2947"/>
                  </a:lnTo>
                  <a:lnTo>
                    <a:pt x="2560" y="2904"/>
                  </a:lnTo>
                  <a:lnTo>
                    <a:pt x="2630" y="2857"/>
                  </a:lnTo>
                  <a:lnTo>
                    <a:pt x="2697" y="2804"/>
                  </a:lnTo>
                  <a:lnTo>
                    <a:pt x="2758" y="2747"/>
                  </a:lnTo>
                  <a:lnTo>
                    <a:pt x="2815" y="2686"/>
                  </a:lnTo>
                  <a:lnTo>
                    <a:pt x="2868" y="2619"/>
                  </a:lnTo>
                  <a:lnTo>
                    <a:pt x="2915" y="2549"/>
                  </a:lnTo>
                  <a:lnTo>
                    <a:pt x="2958" y="2476"/>
                  </a:lnTo>
                  <a:lnTo>
                    <a:pt x="2994" y="2398"/>
                  </a:lnTo>
                  <a:lnTo>
                    <a:pt x="3024" y="2318"/>
                  </a:lnTo>
                  <a:lnTo>
                    <a:pt x="3048" y="2234"/>
                  </a:lnTo>
                  <a:lnTo>
                    <a:pt x="3065" y="2148"/>
                  </a:lnTo>
                  <a:lnTo>
                    <a:pt x="3076" y="2061"/>
                  </a:lnTo>
                  <a:lnTo>
                    <a:pt x="3079" y="1971"/>
                  </a:lnTo>
                  <a:lnTo>
                    <a:pt x="3076" y="1880"/>
                  </a:lnTo>
                  <a:lnTo>
                    <a:pt x="3065" y="1793"/>
                  </a:lnTo>
                  <a:lnTo>
                    <a:pt x="3048" y="1708"/>
                  </a:lnTo>
                  <a:lnTo>
                    <a:pt x="3024" y="1624"/>
                  </a:lnTo>
                  <a:lnTo>
                    <a:pt x="2994" y="1543"/>
                  </a:lnTo>
                  <a:lnTo>
                    <a:pt x="2958" y="1466"/>
                  </a:lnTo>
                  <a:lnTo>
                    <a:pt x="2915" y="1392"/>
                  </a:lnTo>
                  <a:lnTo>
                    <a:pt x="2868" y="1324"/>
                  </a:lnTo>
                  <a:lnTo>
                    <a:pt x="2815" y="1257"/>
                  </a:lnTo>
                  <a:lnTo>
                    <a:pt x="2758" y="1196"/>
                  </a:lnTo>
                  <a:lnTo>
                    <a:pt x="2697" y="1138"/>
                  </a:lnTo>
                  <a:lnTo>
                    <a:pt x="2630" y="1086"/>
                  </a:lnTo>
                  <a:lnTo>
                    <a:pt x="2560" y="1039"/>
                  </a:lnTo>
                  <a:lnTo>
                    <a:pt x="2487" y="996"/>
                  </a:lnTo>
                  <a:lnTo>
                    <a:pt x="2409" y="960"/>
                  </a:lnTo>
                  <a:lnTo>
                    <a:pt x="2328" y="930"/>
                  </a:lnTo>
                  <a:lnTo>
                    <a:pt x="2245" y="906"/>
                  </a:lnTo>
                  <a:lnTo>
                    <a:pt x="2159" y="889"/>
                  </a:lnTo>
                  <a:lnTo>
                    <a:pt x="2072" y="878"/>
                  </a:lnTo>
                  <a:lnTo>
                    <a:pt x="1982" y="874"/>
                  </a:lnTo>
                  <a:close/>
                  <a:moveTo>
                    <a:pt x="1972" y="0"/>
                  </a:moveTo>
                  <a:lnTo>
                    <a:pt x="2064" y="1"/>
                  </a:lnTo>
                  <a:lnTo>
                    <a:pt x="2156" y="6"/>
                  </a:lnTo>
                  <a:lnTo>
                    <a:pt x="2246" y="17"/>
                  </a:lnTo>
                  <a:lnTo>
                    <a:pt x="2337" y="33"/>
                  </a:lnTo>
                  <a:lnTo>
                    <a:pt x="2357" y="184"/>
                  </a:lnTo>
                  <a:lnTo>
                    <a:pt x="2369" y="336"/>
                  </a:lnTo>
                  <a:lnTo>
                    <a:pt x="2373" y="488"/>
                  </a:lnTo>
                  <a:lnTo>
                    <a:pt x="2439" y="506"/>
                  </a:lnTo>
                  <a:lnTo>
                    <a:pt x="2506" y="528"/>
                  </a:lnTo>
                  <a:lnTo>
                    <a:pt x="2570" y="553"/>
                  </a:lnTo>
                  <a:lnTo>
                    <a:pt x="2618" y="572"/>
                  </a:lnTo>
                  <a:lnTo>
                    <a:pt x="2665" y="595"/>
                  </a:lnTo>
                  <a:lnTo>
                    <a:pt x="2757" y="644"/>
                  </a:lnTo>
                  <a:lnTo>
                    <a:pt x="2838" y="566"/>
                  </a:lnTo>
                  <a:lnTo>
                    <a:pt x="2924" y="492"/>
                  </a:lnTo>
                  <a:lnTo>
                    <a:pt x="3012" y="419"/>
                  </a:lnTo>
                  <a:lnTo>
                    <a:pt x="3104" y="348"/>
                  </a:lnTo>
                  <a:lnTo>
                    <a:pt x="3177" y="402"/>
                  </a:lnTo>
                  <a:lnTo>
                    <a:pt x="3250" y="460"/>
                  </a:lnTo>
                  <a:lnTo>
                    <a:pt x="3319" y="521"/>
                  </a:lnTo>
                  <a:lnTo>
                    <a:pt x="3386" y="583"/>
                  </a:lnTo>
                  <a:lnTo>
                    <a:pt x="3449" y="650"/>
                  </a:lnTo>
                  <a:lnTo>
                    <a:pt x="3508" y="720"/>
                  </a:lnTo>
                  <a:lnTo>
                    <a:pt x="3447" y="816"/>
                  </a:lnTo>
                  <a:lnTo>
                    <a:pt x="3383" y="911"/>
                  </a:lnTo>
                  <a:lnTo>
                    <a:pt x="3314" y="1004"/>
                  </a:lnTo>
                  <a:lnTo>
                    <a:pt x="3244" y="1092"/>
                  </a:lnTo>
                  <a:lnTo>
                    <a:pt x="3274" y="1134"/>
                  </a:lnTo>
                  <a:lnTo>
                    <a:pt x="3300" y="1178"/>
                  </a:lnTo>
                  <a:lnTo>
                    <a:pt x="3327" y="1223"/>
                  </a:lnTo>
                  <a:lnTo>
                    <a:pt x="3352" y="1268"/>
                  </a:lnTo>
                  <a:lnTo>
                    <a:pt x="3374" y="1315"/>
                  </a:lnTo>
                  <a:lnTo>
                    <a:pt x="3397" y="1362"/>
                  </a:lnTo>
                  <a:lnTo>
                    <a:pt x="3418" y="1409"/>
                  </a:lnTo>
                  <a:lnTo>
                    <a:pt x="3436" y="1458"/>
                  </a:lnTo>
                  <a:lnTo>
                    <a:pt x="3548" y="1450"/>
                  </a:lnTo>
                  <a:lnTo>
                    <a:pt x="3663" y="1448"/>
                  </a:lnTo>
                  <a:lnTo>
                    <a:pt x="3777" y="1449"/>
                  </a:lnTo>
                  <a:lnTo>
                    <a:pt x="3892" y="1454"/>
                  </a:lnTo>
                  <a:lnTo>
                    <a:pt x="3919" y="1562"/>
                  </a:lnTo>
                  <a:lnTo>
                    <a:pt x="3938" y="1669"/>
                  </a:lnTo>
                  <a:lnTo>
                    <a:pt x="3953" y="1779"/>
                  </a:lnTo>
                  <a:lnTo>
                    <a:pt x="3962" y="1889"/>
                  </a:lnTo>
                  <a:lnTo>
                    <a:pt x="3965" y="1999"/>
                  </a:lnTo>
                  <a:lnTo>
                    <a:pt x="3855" y="2034"/>
                  </a:lnTo>
                  <a:lnTo>
                    <a:pt x="3744" y="2065"/>
                  </a:lnTo>
                  <a:lnTo>
                    <a:pt x="3633" y="2092"/>
                  </a:lnTo>
                  <a:lnTo>
                    <a:pt x="3523" y="2113"/>
                  </a:lnTo>
                  <a:lnTo>
                    <a:pt x="3518" y="2165"/>
                  </a:lnTo>
                  <a:lnTo>
                    <a:pt x="3511" y="2216"/>
                  </a:lnTo>
                  <a:lnTo>
                    <a:pt x="3501" y="2268"/>
                  </a:lnTo>
                  <a:lnTo>
                    <a:pt x="3492" y="2319"/>
                  </a:lnTo>
                  <a:lnTo>
                    <a:pt x="3478" y="2369"/>
                  </a:lnTo>
                  <a:lnTo>
                    <a:pt x="3466" y="2419"/>
                  </a:lnTo>
                  <a:lnTo>
                    <a:pt x="3451" y="2470"/>
                  </a:lnTo>
                  <a:lnTo>
                    <a:pt x="3433" y="2518"/>
                  </a:lnTo>
                  <a:lnTo>
                    <a:pt x="3524" y="2584"/>
                  </a:lnTo>
                  <a:lnTo>
                    <a:pt x="3613" y="2656"/>
                  </a:lnTo>
                  <a:lnTo>
                    <a:pt x="3701" y="2731"/>
                  </a:lnTo>
                  <a:lnTo>
                    <a:pt x="3786" y="2808"/>
                  </a:lnTo>
                  <a:lnTo>
                    <a:pt x="3736" y="2907"/>
                  </a:lnTo>
                  <a:lnTo>
                    <a:pt x="3683" y="3002"/>
                  </a:lnTo>
                  <a:lnTo>
                    <a:pt x="3624" y="3096"/>
                  </a:lnTo>
                  <a:lnTo>
                    <a:pt x="3560" y="3186"/>
                  </a:lnTo>
                  <a:lnTo>
                    <a:pt x="3491" y="3273"/>
                  </a:lnTo>
                  <a:lnTo>
                    <a:pt x="3385" y="3229"/>
                  </a:lnTo>
                  <a:lnTo>
                    <a:pt x="3280" y="3181"/>
                  </a:lnTo>
                  <a:lnTo>
                    <a:pt x="3177" y="3130"/>
                  </a:lnTo>
                  <a:lnTo>
                    <a:pt x="3078" y="3076"/>
                  </a:lnTo>
                  <a:lnTo>
                    <a:pt x="3042" y="3112"/>
                  </a:lnTo>
                  <a:lnTo>
                    <a:pt x="3002" y="3147"/>
                  </a:lnTo>
                  <a:lnTo>
                    <a:pt x="2962" y="3180"/>
                  </a:lnTo>
                  <a:lnTo>
                    <a:pt x="2922" y="3214"/>
                  </a:lnTo>
                  <a:lnTo>
                    <a:pt x="2838" y="3274"/>
                  </a:lnTo>
                  <a:lnTo>
                    <a:pt x="2794" y="3302"/>
                  </a:lnTo>
                  <a:lnTo>
                    <a:pt x="2750" y="3327"/>
                  </a:lnTo>
                  <a:lnTo>
                    <a:pt x="2776" y="3438"/>
                  </a:lnTo>
                  <a:lnTo>
                    <a:pt x="2801" y="3551"/>
                  </a:lnTo>
                  <a:lnTo>
                    <a:pt x="2819" y="3663"/>
                  </a:lnTo>
                  <a:lnTo>
                    <a:pt x="2833" y="3776"/>
                  </a:lnTo>
                  <a:lnTo>
                    <a:pt x="2750" y="3815"/>
                  </a:lnTo>
                  <a:lnTo>
                    <a:pt x="2664" y="3849"/>
                  </a:lnTo>
                  <a:lnTo>
                    <a:pt x="2577" y="3878"/>
                  </a:lnTo>
                  <a:lnTo>
                    <a:pt x="2489" y="3903"/>
                  </a:lnTo>
                  <a:lnTo>
                    <a:pt x="2400" y="3925"/>
                  </a:lnTo>
                  <a:lnTo>
                    <a:pt x="2310" y="3943"/>
                  </a:lnTo>
                  <a:lnTo>
                    <a:pt x="2239" y="3807"/>
                  </a:lnTo>
                  <a:lnTo>
                    <a:pt x="2176" y="3668"/>
                  </a:lnTo>
                  <a:lnTo>
                    <a:pt x="2119" y="3529"/>
                  </a:lnTo>
                  <a:lnTo>
                    <a:pt x="2069" y="3531"/>
                  </a:lnTo>
                  <a:lnTo>
                    <a:pt x="2017" y="3534"/>
                  </a:lnTo>
                  <a:lnTo>
                    <a:pt x="1965" y="3535"/>
                  </a:lnTo>
                  <a:lnTo>
                    <a:pt x="1913" y="3532"/>
                  </a:lnTo>
                  <a:lnTo>
                    <a:pt x="1843" y="3529"/>
                  </a:lnTo>
                  <a:lnTo>
                    <a:pt x="1774" y="3520"/>
                  </a:lnTo>
                  <a:lnTo>
                    <a:pt x="1706" y="3509"/>
                  </a:lnTo>
                  <a:lnTo>
                    <a:pt x="1656" y="3612"/>
                  </a:lnTo>
                  <a:lnTo>
                    <a:pt x="1601" y="3712"/>
                  </a:lnTo>
                  <a:lnTo>
                    <a:pt x="1543" y="3810"/>
                  </a:lnTo>
                  <a:lnTo>
                    <a:pt x="1482" y="3907"/>
                  </a:lnTo>
                  <a:lnTo>
                    <a:pt x="1394" y="3883"/>
                  </a:lnTo>
                  <a:lnTo>
                    <a:pt x="1307" y="3854"/>
                  </a:lnTo>
                  <a:lnTo>
                    <a:pt x="1221" y="3820"/>
                  </a:lnTo>
                  <a:lnTo>
                    <a:pt x="1136" y="3782"/>
                  </a:lnTo>
                  <a:lnTo>
                    <a:pt x="1054" y="3741"/>
                  </a:lnTo>
                  <a:lnTo>
                    <a:pt x="973" y="3698"/>
                  </a:lnTo>
                  <a:lnTo>
                    <a:pt x="999" y="3584"/>
                  </a:lnTo>
                  <a:lnTo>
                    <a:pt x="1026" y="3474"/>
                  </a:lnTo>
                  <a:lnTo>
                    <a:pt x="1059" y="3366"/>
                  </a:lnTo>
                  <a:lnTo>
                    <a:pt x="1095" y="3258"/>
                  </a:lnTo>
                  <a:lnTo>
                    <a:pt x="1053" y="3227"/>
                  </a:lnTo>
                  <a:lnTo>
                    <a:pt x="1012" y="3195"/>
                  </a:lnTo>
                  <a:lnTo>
                    <a:pt x="972" y="3163"/>
                  </a:lnTo>
                  <a:lnTo>
                    <a:pt x="934" y="3128"/>
                  </a:lnTo>
                  <a:lnTo>
                    <a:pt x="883" y="3081"/>
                  </a:lnTo>
                  <a:lnTo>
                    <a:pt x="834" y="3031"/>
                  </a:lnTo>
                  <a:lnTo>
                    <a:pt x="790" y="2978"/>
                  </a:lnTo>
                  <a:lnTo>
                    <a:pt x="685" y="3024"/>
                  </a:lnTo>
                  <a:lnTo>
                    <a:pt x="580" y="3065"/>
                  </a:lnTo>
                  <a:lnTo>
                    <a:pt x="472" y="3104"/>
                  </a:lnTo>
                  <a:lnTo>
                    <a:pt x="362" y="3138"/>
                  </a:lnTo>
                  <a:lnTo>
                    <a:pt x="301" y="3047"/>
                  </a:lnTo>
                  <a:lnTo>
                    <a:pt x="244" y="2952"/>
                  </a:lnTo>
                  <a:lnTo>
                    <a:pt x="193" y="2854"/>
                  </a:lnTo>
                  <a:lnTo>
                    <a:pt x="149" y="2753"/>
                  </a:lnTo>
                  <a:lnTo>
                    <a:pt x="109" y="2651"/>
                  </a:lnTo>
                  <a:lnTo>
                    <a:pt x="200" y="2581"/>
                  </a:lnTo>
                  <a:lnTo>
                    <a:pt x="292" y="2514"/>
                  </a:lnTo>
                  <a:lnTo>
                    <a:pt x="386" y="2452"/>
                  </a:lnTo>
                  <a:lnTo>
                    <a:pt x="483" y="2392"/>
                  </a:lnTo>
                  <a:lnTo>
                    <a:pt x="459" y="2291"/>
                  </a:lnTo>
                  <a:lnTo>
                    <a:pt x="449" y="2240"/>
                  </a:lnTo>
                  <a:lnTo>
                    <a:pt x="443" y="2188"/>
                  </a:lnTo>
                  <a:lnTo>
                    <a:pt x="436" y="2138"/>
                  </a:lnTo>
                  <a:lnTo>
                    <a:pt x="432" y="2086"/>
                  </a:lnTo>
                  <a:lnTo>
                    <a:pt x="430" y="2034"/>
                  </a:lnTo>
                  <a:lnTo>
                    <a:pt x="429" y="1982"/>
                  </a:lnTo>
                  <a:lnTo>
                    <a:pt x="320" y="1949"/>
                  </a:lnTo>
                  <a:lnTo>
                    <a:pt x="213" y="1913"/>
                  </a:lnTo>
                  <a:lnTo>
                    <a:pt x="106" y="1873"/>
                  </a:lnTo>
                  <a:lnTo>
                    <a:pt x="0" y="1828"/>
                  </a:lnTo>
                  <a:lnTo>
                    <a:pt x="11" y="1720"/>
                  </a:lnTo>
                  <a:lnTo>
                    <a:pt x="29" y="1611"/>
                  </a:lnTo>
                  <a:lnTo>
                    <a:pt x="52" y="1504"/>
                  </a:lnTo>
                  <a:lnTo>
                    <a:pt x="82" y="1397"/>
                  </a:lnTo>
                  <a:lnTo>
                    <a:pt x="118" y="1293"/>
                  </a:lnTo>
                  <a:lnTo>
                    <a:pt x="233" y="1298"/>
                  </a:lnTo>
                  <a:lnTo>
                    <a:pt x="347" y="1307"/>
                  </a:lnTo>
                  <a:lnTo>
                    <a:pt x="459" y="1319"/>
                  </a:lnTo>
                  <a:lnTo>
                    <a:pt x="571" y="1336"/>
                  </a:lnTo>
                  <a:lnTo>
                    <a:pt x="594" y="1290"/>
                  </a:lnTo>
                  <a:lnTo>
                    <a:pt x="618" y="1243"/>
                  </a:lnTo>
                  <a:lnTo>
                    <a:pt x="644" y="1198"/>
                  </a:lnTo>
                  <a:lnTo>
                    <a:pt x="671" y="1153"/>
                  </a:lnTo>
                  <a:lnTo>
                    <a:pt x="699" y="1110"/>
                  </a:lnTo>
                  <a:lnTo>
                    <a:pt x="729" y="1068"/>
                  </a:lnTo>
                  <a:lnTo>
                    <a:pt x="762" y="1027"/>
                  </a:lnTo>
                  <a:lnTo>
                    <a:pt x="793" y="985"/>
                  </a:lnTo>
                  <a:lnTo>
                    <a:pt x="731" y="891"/>
                  </a:lnTo>
                  <a:lnTo>
                    <a:pt x="671" y="795"/>
                  </a:lnTo>
                  <a:lnTo>
                    <a:pt x="616" y="696"/>
                  </a:lnTo>
                  <a:lnTo>
                    <a:pt x="563" y="593"/>
                  </a:lnTo>
                  <a:lnTo>
                    <a:pt x="629" y="529"/>
                  </a:lnTo>
                  <a:lnTo>
                    <a:pt x="698" y="469"/>
                  </a:lnTo>
                  <a:lnTo>
                    <a:pt x="769" y="411"/>
                  </a:lnTo>
                  <a:lnTo>
                    <a:pt x="843" y="356"/>
                  </a:lnTo>
                  <a:lnTo>
                    <a:pt x="920" y="306"/>
                  </a:lnTo>
                  <a:lnTo>
                    <a:pt x="999" y="260"/>
                  </a:lnTo>
                  <a:lnTo>
                    <a:pt x="1083" y="336"/>
                  </a:lnTo>
                  <a:lnTo>
                    <a:pt x="1164" y="415"/>
                  </a:lnTo>
                  <a:lnTo>
                    <a:pt x="1243" y="498"/>
                  </a:lnTo>
                  <a:lnTo>
                    <a:pt x="1319" y="583"/>
                  </a:lnTo>
                  <a:lnTo>
                    <a:pt x="1382" y="556"/>
                  </a:lnTo>
                  <a:lnTo>
                    <a:pt x="1446" y="530"/>
                  </a:lnTo>
                  <a:lnTo>
                    <a:pt x="1512" y="507"/>
                  </a:lnTo>
                  <a:lnTo>
                    <a:pt x="1578" y="488"/>
                  </a:lnTo>
                  <a:lnTo>
                    <a:pt x="1645" y="472"/>
                  </a:lnTo>
                  <a:lnTo>
                    <a:pt x="1712" y="458"/>
                  </a:lnTo>
                  <a:lnTo>
                    <a:pt x="1731" y="309"/>
                  </a:lnTo>
                  <a:lnTo>
                    <a:pt x="1756" y="159"/>
                  </a:lnTo>
                  <a:lnTo>
                    <a:pt x="1789" y="9"/>
                  </a:lnTo>
                  <a:lnTo>
                    <a:pt x="1880" y="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scene3d>
              <a:camera prst="perspectiveRight"/>
              <a:lightRig rig="threePt" dir="t"/>
            </a:scene3d>
            <a:sp3d extrusionH="2032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Group 82"/>
            <p:cNvGrpSpPr/>
            <p:nvPr/>
          </p:nvGrpSpPr>
          <p:grpSpPr>
            <a:xfrm>
              <a:off x="2838938" y="1571268"/>
              <a:ext cx="2128838" cy="2516315"/>
              <a:chOff x="1139573" y="1733929"/>
              <a:chExt cx="2128838" cy="2516315"/>
            </a:xfrm>
            <a:scene3d>
              <a:camera prst="perspectiveRight"/>
              <a:lightRig rig="threePt" dir="t"/>
            </a:scene3d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 rot="19694758">
                <a:off x="1139573" y="2303969"/>
                <a:ext cx="2128838" cy="1946275"/>
              </a:xfrm>
              <a:custGeom>
                <a:avLst/>
                <a:gdLst/>
                <a:ahLst/>
                <a:cxnLst>
                  <a:cxn ang="0">
                    <a:pos x="2513" y="45"/>
                  </a:cxn>
                  <a:cxn ang="0">
                    <a:pos x="2676" y="198"/>
                  </a:cxn>
                  <a:cxn ang="0">
                    <a:pos x="2936" y="441"/>
                  </a:cxn>
                  <a:cxn ang="0">
                    <a:pos x="3074" y="567"/>
                  </a:cxn>
                  <a:cxn ang="0">
                    <a:pos x="3158" y="629"/>
                  </a:cxn>
                  <a:cxn ang="0">
                    <a:pos x="3292" y="623"/>
                  </a:cxn>
                  <a:cxn ang="0">
                    <a:pos x="3424" y="583"/>
                  </a:cxn>
                  <a:cxn ang="0">
                    <a:pos x="3660" y="510"/>
                  </a:cxn>
                  <a:cxn ang="0">
                    <a:pos x="3856" y="493"/>
                  </a:cxn>
                  <a:cxn ang="0">
                    <a:pos x="3996" y="620"/>
                  </a:cxn>
                  <a:cxn ang="0">
                    <a:pos x="4015" y="804"/>
                  </a:cxn>
                  <a:cxn ang="0">
                    <a:pos x="3886" y="932"/>
                  </a:cxn>
                  <a:cxn ang="0">
                    <a:pos x="3054" y="1144"/>
                  </a:cxn>
                  <a:cxn ang="0">
                    <a:pos x="2972" y="1113"/>
                  </a:cxn>
                  <a:cxn ang="0">
                    <a:pos x="2710" y="858"/>
                  </a:cxn>
                  <a:cxn ang="0">
                    <a:pos x="2587" y="733"/>
                  </a:cxn>
                  <a:cxn ang="0">
                    <a:pos x="2548" y="730"/>
                  </a:cxn>
                  <a:cxn ang="0">
                    <a:pos x="2509" y="836"/>
                  </a:cxn>
                  <a:cxn ang="0">
                    <a:pos x="2413" y="1040"/>
                  </a:cxn>
                  <a:cxn ang="0">
                    <a:pos x="2259" y="1338"/>
                  </a:cxn>
                  <a:cxn ang="0">
                    <a:pos x="2151" y="1542"/>
                  </a:cxn>
                  <a:cxn ang="0">
                    <a:pos x="2109" y="1620"/>
                  </a:cxn>
                  <a:cxn ang="0">
                    <a:pos x="2119" y="1740"/>
                  </a:cxn>
                  <a:cxn ang="0">
                    <a:pos x="2238" y="1845"/>
                  </a:cxn>
                  <a:cxn ang="0">
                    <a:pos x="2529" y="2054"/>
                  </a:cxn>
                  <a:cxn ang="0">
                    <a:pos x="2609" y="2109"/>
                  </a:cxn>
                  <a:cxn ang="0">
                    <a:pos x="2645" y="2136"/>
                  </a:cxn>
                  <a:cxn ang="0">
                    <a:pos x="2686" y="2247"/>
                  </a:cxn>
                  <a:cxn ang="0">
                    <a:pos x="2511" y="3523"/>
                  </a:cxn>
                  <a:cxn ang="0">
                    <a:pos x="2383" y="3661"/>
                  </a:cxn>
                  <a:cxn ang="0">
                    <a:pos x="2219" y="3660"/>
                  </a:cxn>
                  <a:cxn ang="0">
                    <a:pos x="2108" y="3513"/>
                  </a:cxn>
                  <a:cxn ang="0">
                    <a:pos x="2205" y="2384"/>
                  </a:cxn>
                  <a:cxn ang="0">
                    <a:pos x="2134" y="2291"/>
                  </a:cxn>
                  <a:cxn ang="0">
                    <a:pos x="1999" y="2198"/>
                  </a:cxn>
                  <a:cxn ang="0">
                    <a:pos x="1813" y="2043"/>
                  </a:cxn>
                  <a:cxn ang="0">
                    <a:pos x="1739" y="1978"/>
                  </a:cxn>
                  <a:cxn ang="0">
                    <a:pos x="1326" y="2602"/>
                  </a:cxn>
                  <a:cxn ang="0">
                    <a:pos x="1062" y="2629"/>
                  </a:cxn>
                  <a:cxn ang="0">
                    <a:pos x="256" y="2630"/>
                  </a:cxn>
                  <a:cxn ang="0">
                    <a:pos x="59" y="2554"/>
                  </a:cxn>
                  <a:cxn ang="0">
                    <a:pos x="0" y="2383"/>
                  </a:cxn>
                  <a:cxn ang="0">
                    <a:pos x="87" y="2220"/>
                  </a:cxn>
                  <a:cxn ang="0">
                    <a:pos x="340" y="2167"/>
                  </a:cxn>
                  <a:cxn ang="0">
                    <a:pos x="1043" y="2166"/>
                  </a:cxn>
                  <a:cxn ang="0">
                    <a:pos x="1908" y="724"/>
                  </a:cxn>
                  <a:cxn ang="0">
                    <a:pos x="1863" y="693"/>
                  </a:cxn>
                  <a:cxn ang="0">
                    <a:pos x="1732" y="762"/>
                  </a:cxn>
                  <a:cxn ang="0">
                    <a:pos x="1481" y="903"/>
                  </a:cxn>
                  <a:cxn ang="0">
                    <a:pos x="1157" y="1081"/>
                  </a:cxn>
                  <a:cxn ang="0">
                    <a:pos x="951" y="1177"/>
                  </a:cxn>
                  <a:cxn ang="0">
                    <a:pos x="792" y="1109"/>
                  </a:cxn>
                  <a:cxn ang="0">
                    <a:pos x="720" y="936"/>
                  </a:cxn>
                  <a:cxn ang="0">
                    <a:pos x="805" y="760"/>
                  </a:cxn>
                  <a:cxn ang="0">
                    <a:pos x="2276" y="16"/>
                  </a:cxn>
                </a:cxnLst>
                <a:rect l="0" t="0" r="r" b="b"/>
                <a:pathLst>
                  <a:path w="4024" h="3678">
                    <a:moveTo>
                      <a:pt x="2351" y="0"/>
                    </a:moveTo>
                    <a:lnTo>
                      <a:pt x="2382" y="0"/>
                    </a:lnTo>
                    <a:lnTo>
                      <a:pt x="2414" y="2"/>
                    </a:lnTo>
                    <a:lnTo>
                      <a:pt x="2446" y="11"/>
                    </a:lnTo>
                    <a:lnTo>
                      <a:pt x="2480" y="24"/>
                    </a:lnTo>
                    <a:lnTo>
                      <a:pt x="2513" y="45"/>
                    </a:lnTo>
                    <a:lnTo>
                      <a:pt x="2547" y="73"/>
                    </a:lnTo>
                    <a:lnTo>
                      <a:pt x="2568" y="94"/>
                    </a:lnTo>
                    <a:lnTo>
                      <a:pt x="2591" y="116"/>
                    </a:lnTo>
                    <a:lnTo>
                      <a:pt x="2618" y="142"/>
                    </a:lnTo>
                    <a:lnTo>
                      <a:pt x="2646" y="169"/>
                    </a:lnTo>
                    <a:lnTo>
                      <a:pt x="2676" y="198"/>
                    </a:lnTo>
                    <a:lnTo>
                      <a:pt x="2708" y="227"/>
                    </a:lnTo>
                    <a:lnTo>
                      <a:pt x="2741" y="258"/>
                    </a:lnTo>
                    <a:lnTo>
                      <a:pt x="2774" y="290"/>
                    </a:lnTo>
                    <a:lnTo>
                      <a:pt x="2874" y="382"/>
                    </a:lnTo>
                    <a:lnTo>
                      <a:pt x="2906" y="412"/>
                    </a:lnTo>
                    <a:lnTo>
                      <a:pt x="2936" y="441"/>
                    </a:lnTo>
                    <a:lnTo>
                      <a:pt x="2966" y="467"/>
                    </a:lnTo>
                    <a:lnTo>
                      <a:pt x="2993" y="493"/>
                    </a:lnTo>
                    <a:lnTo>
                      <a:pt x="3017" y="515"/>
                    </a:lnTo>
                    <a:lnTo>
                      <a:pt x="3040" y="536"/>
                    </a:lnTo>
                    <a:lnTo>
                      <a:pt x="3058" y="553"/>
                    </a:lnTo>
                    <a:lnTo>
                      <a:pt x="3074" y="567"/>
                    </a:lnTo>
                    <a:lnTo>
                      <a:pt x="3085" y="578"/>
                    </a:lnTo>
                    <a:lnTo>
                      <a:pt x="3092" y="584"/>
                    </a:lnTo>
                    <a:lnTo>
                      <a:pt x="3111" y="602"/>
                    </a:lnTo>
                    <a:lnTo>
                      <a:pt x="3123" y="611"/>
                    </a:lnTo>
                    <a:lnTo>
                      <a:pt x="3139" y="621"/>
                    </a:lnTo>
                    <a:lnTo>
                      <a:pt x="3158" y="629"/>
                    </a:lnTo>
                    <a:lnTo>
                      <a:pt x="3178" y="637"/>
                    </a:lnTo>
                    <a:lnTo>
                      <a:pt x="3202" y="640"/>
                    </a:lnTo>
                    <a:lnTo>
                      <a:pt x="3229" y="640"/>
                    </a:lnTo>
                    <a:lnTo>
                      <a:pt x="3257" y="636"/>
                    </a:lnTo>
                    <a:lnTo>
                      <a:pt x="3288" y="624"/>
                    </a:lnTo>
                    <a:lnTo>
                      <a:pt x="3292" y="623"/>
                    </a:lnTo>
                    <a:lnTo>
                      <a:pt x="3301" y="621"/>
                    </a:lnTo>
                    <a:lnTo>
                      <a:pt x="3317" y="616"/>
                    </a:lnTo>
                    <a:lnTo>
                      <a:pt x="3338" y="609"/>
                    </a:lnTo>
                    <a:lnTo>
                      <a:pt x="3364" y="601"/>
                    </a:lnTo>
                    <a:lnTo>
                      <a:pt x="3394" y="593"/>
                    </a:lnTo>
                    <a:lnTo>
                      <a:pt x="3424" y="583"/>
                    </a:lnTo>
                    <a:lnTo>
                      <a:pt x="3459" y="573"/>
                    </a:lnTo>
                    <a:lnTo>
                      <a:pt x="3493" y="562"/>
                    </a:lnTo>
                    <a:lnTo>
                      <a:pt x="3564" y="540"/>
                    </a:lnTo>
                    <a:lnTo>
                      <a:pt x="3599" y="530"/>
                    </a:lnTo>
                    <a:lnTo>
                      <a:pt x="3631" y="520"/>
                    </a:lnTo>
                    <a:lnTo>
                      <a:pt x="3660" y="510"/>
                    </a:lnTo>
                    <a:lnTo>
                      <a:pt x="3687" y="503"/>
                    </a:lnTo>
                    <a:lnTo>
                      <a:pt x="3709" y="495"/>
                    </a:lnTo>
                    <a:lnTo>
                      <a:pt x="3749" y="485"/>
                    </a:lnTo>
                    <a:lnTo>
                      <a:pt x="3787" y="483"/>
                    </a:lnTo>
                    <a:lnTo>
                      <a:pt x="3822" y="485"/>
                    </a:lnTo>
                    <a:lnTo>
                      <a:pt x="3856" y="493"/>
                    </a:lnTo>
                    <a:lnTo>
                      <a:pt x="3886" y="505"/>
                    </a:lnTo>
                    <a:lnTo>
                      <a:pt x="3913" y="521"/>
                    </a:lnTo>
                    <a:lnTo>
                      <a:pt x="3938" y="542"/>
                    </a:lnTo>
                    <a:lnTo>
                      <a:pt x="3960" y="565"/>
                    </a:lnTo>
                    <a:lnTo>
                      <a:pt x="3980" y="591"/>
                    </a:lnTo>
                    <a:lnTo>
                      <a:pt x="3996" y="620"/>
                    </a:lnTo>
                    <a:lnTo>
                      <a:pt x="4008" y="649"/>
                    </a:lnTo>
                    <a:lnTo>
                      <a:pt x="4017" y="680"/>
                    </a:lnTo>
                    <a:lnTo>
                      <a:pt x="4022" y="712"/>
                    </a:lnTo>
                    <a:lnTo>
                      <a:pt x="4024" y="743"/>
                    </a:lnTo>
                    <a:lnTo>
                      <a:pt x="4022" y="775"/>
                    </a:lnTo>
                    <a:lnTo>
                      <a:pt x="4015" y="804"/>
                    </a:lnTo>
                    <a:lnTo>
                      <a:pt x="4004" y="832"/>
                    </a:lnTo>
                    <a:lnTo>
                      <a:pt x="3990" y="858"/>
                    </a:lnTo>
                    <a:lnTo>
                      <a:pt x="3971" y="882"/>
                    </a:lnTo>
                    <a:lnTo>
                      <a:pt x="3948" y="903"/>
                    </a:lnTo>
                    <a:lnTo>
                      <a:pt x="3920" y="920"/>
                    </a:lnTo>
                    <a:lnTo>
                      <a:pt x="3886" y="932"/>
                    </a:lnTo>
                    <a:lnTo>
                      <a:pt x="3204" y="1133"/>
                    </a:lnTo>
                    <a:lnTo>
                      <a:pt x="3171" y="1144"/>
                    </a:lnTo>
                    <a:lnTo>
                      <a:pt x="3139" y="1149"/>
                    </a:lnTo>
                    <a:lnTo>
                      <a:pt x="3108" y="1150"/>
                    </a:lnTo>
                    <a:lnTo>
                      <a:pt x="3080" y="1149"/>
                    </a:lnTo>
                    <a:lnTo>
                      <a:pt x="3054" y="1144"/>
                    </a:lnTo>
                    <a:lnTo>
                      <a:pt x="3031" y="1138"/>
                    </a:lnTo>
                    <a:lnTo>
                      <a:pt x="3011" y="1131"/>
                    </a:lnTo>
                    <a:lnTo>
                      <a:pt x="2994" y="1124"/>
                    </a:lnTo>
                    <a:lnTo>
                      <a:pt x="2982" y="1119"/>
                    </a:lnTo>
                    <a:lnTo>
                      <a:pt x="2974" y="1114"/>
                    </a:lnTo>
                    <a:lnTo>
                      <a:pt x="2972" y="1113"/>
                    </a:lnTo>
                    <a:lnTo>
                      <a:pt x="2944" y="1087"/>
                    </a:lnTo>
                    <a:lnTo>
                      <a:pt x="2885" y="1030"/>
                    </a:lnTo>
                    <a:lnTo>
                      <a:pt x="2823" y="971"/>
                    </a:lnTo>
                    <a:lnTo>
                      <a:pt x="2764" y="912"/>
                    </a:lnTo>
                    <a:lnTo>
                      <a:pt x="2736" y="885"/>
                    </a:lnTo>
                    <a:lnTo>
                      <a:pt x="2710" y="858"/>
                    </a:lnTo>
                    <a:lnTo>
                      <a:pt x="2684" y="834"/>
                    </a:lnTo>
                    <a:lnTo>
                      <a:pt x="2662" y="810"/>
                    </a:lnTo>
                    <a:lnTo>
                      <a:pt x="2624" y="772"/>
                    </a:lnTo>
                    <a:lnTo>
                      <a:pt x="2611" y="757"/>
                    </a:lnTo>
                    <a:lnTo>
                      <a:pt x="2590" y="736"/>
                    </a:lnTo>
                    <a:lnTo>
                      <a:pt x="2587" y="733"/>
                    </a:lnTo>
                    <a:lnTo>
                      <a:pt x="2582" y="729"/>
                    </a:lnTo>
                    <a:lnTo>
                      <a:pt x="2576" y="725"/>
                    </a:lnTo>
                    <a:lnTo>
                      <a:pt x="2570" y="723"/>
                    </a:lnTo>
                    <a:lnTo>
                      <a:pt x="2563" y="722"/>
                    </a:lnTo>
                    <a:lnTo>
                      <a:pt x="2555" y="724"/>
                    </a:lnTo>
                    <a:lnTo>
                      <a:pt x="2548" y="730"/>
                    </a:lnTo>
                    <a:lnTo>
                      <a:pt x="2541" y="740"/>
                    </a:lnTo>
                    <a:lnTo>
                      <a:pt x="2534" y="757"/>
                    </a:lnTo>
                    <a:lnTo>
                      <a:pt x="2528" y="781"/>
                    </a:lnTo>
                    <a:lnTo>
                      <a:pt x="2525" y="794"/>
                    </a:lnTo>
                    <a:lnTo>
                      <a:pt x="2518" y="813"/>
                    </a:lnTo>
                    <a:lnTo>
                      <a:pt x="2509" y="836"/>
                    </a:lnTo>
                    <a:lnTo>
                      <a:pt x="2498" y="862"/>
                    </a:lnTo>
                    <a:lnTo>
                      <a:pt x="2484" y="893"/>
                    </a:lnTo>
                    <a:lnTo>
                      <a:pt x="2468" y="926"/>
                    </a:lnTo>
                    <a:lnTo>
                      <a:pt x="2451" y="962"/>
                    </a:lnTo>
                    <a:lnTo>
                      <a:pt x="2432" y="1000"/>
                    </a:lnTo>
                    <a:lnTo>
                      <a:pt x="2413" y="1040"/>
                    </a:lnTo>
                    <a:lnTo>
                      <a:pt x="2392" y="1082"/>
                    </a:lnTo>
                    <a:lnTo>
                      <a:pt x="2370" y="1124"/>
                    </a:lnTo>
                    <a:lnTo>
                      <a:pt x="2348" y="1167"/>
                    </a:lnTo>
                    <a:lnTo>
                      <a:pt x="2325" y="1211"/>
                    </a:lnTo>
                    <a:lnTo>
                      <a:pt x="2303" y="1254"/>
                    </a:lnTo>
                    <a:lnTo>
                      <a:pt x="2259" y="1338"/>
                    </a:lnTo>
                    <a:lnTo>
                      <a:pt x="2238" y="1379"/>
                    </a:lnTo>
                    <a:lnTo>
                      <a:pt x="2219" y="1417"/>
                    </a:lnTo>
                    <a:lnTo>
                      <a:pt x="2199" y="1452"/>
                    </a:lnTo>
                    <a:lnTo>
                      <a:pt x="2182" y="1486"/>
                    </a:lnTo>
                    <a:lnTo>
                      <a:pt x="2166" y="1516"/>
                    </a:lnTo>
                    <a:lnTo>
                      <a:pt x="2151" y="1542"/>
                    </a:lnTo>
                    <a:lnTo>
                      <a:pt x="2139" y="1566"/>
                    </a:lnTo>
                    <a:lnTo>
                      <a:pt x="2129" y="1584"/>
                    </a:lnTo>
                    <a:lnTo>
                      <a:pt x="2121" y="1598"/>
                    </a:lnTo>
                    <a:lnTo>
                      <a:pt x="2116" y="1606"/>
                    </a:lnTo>
                    <a:lnTo>
                      <a:pt x="2114" y="1611"/>
                    </a:lnTo>
                    <a:lnTo>
                      <a:pt x="2109" y="1620"/>
                    </a:lnTo>
                    <a:lnTo>
                      <a:pt x="2105" y="1632"/>
                    </a:lnTo>
                    <a:lnTo>
                      <a:pt x="2101" y="1649"/>
                    </a:lnTo>
                    <a:lnTo>
                      <a:pt x="2099" y="1669"/>
                    </a:lnTo>
                    <a:lnTo>
                      <a:pt x="2101" y="1691"/>
                    </a:lnTo>
                    <a:lnTo>
                      <a:pt x="2107" y="1715"/>
                    </a:lnTo>
                    <a:lnTo>
                      <a:pt x="2119" y="1740"/>
                    </a:lnTo>
                    <a:lnTo>
                      <a:pt x="2140" y="1765"/>
                    </a:lnTo>
                    <a:lnTo>
                      <a:pt x="2152" y="1777"/>
                    </a:lnTo>
                    <a:lnTo>
                      <a:pt x="2169" y="1791"/>
                    </a:lnTo>
                    <a:lnTo>
                      <a:pt x="2189" y="1808"/>
                    </a:lnTo>
                    <a:lnTo>
                      <a:pt x="2212" y="1825"/>
                    </a:lnTo>
                    <a:lnTo>
                      <a:pt x="2238" y="1845"/>
                    </a:lnTo>
                    <a:lnTo>
                      <a:pt x="2265" y="1866"/>
                    </a:lnTo>
                    <a:lnTo>
                      <a:pt x="2295" y="1888"/>
                    </a:lnTo>
                    <a:lnTo>
                      <a:pt x="2418" y="1977"/>
                    </a:lnTo>
                    <a:lnTo>
                      <a:pt x="2448" y="1997"/>
                    </a:lnTo>
                    <a:lnTo>
                      <a:pt x="2505" y="2037"/>
                    </a:lnTo>
                    <a:lnTo>
                      <a:pt x="2529" y="2054"/>
                    </a:lnTo>
                    <a:lnTo>
                      <a:pt x="2552" y="2070"/>
                    </a:lnTo>
                    <a:lnTo>
                      <a:pt x="2571" y="2084"/>
                    </a:lnTo>
                    <a:lnTo>
                      <a:pt x="2587" y="2095"/>
                    </a:lnTo>
                    <a:lnTo>
                      <a:pt x="2600" y="2102"/>
                    </a:lnTo>
                    <a:lnTo>
                      <a:pt x="2607" y="2108"/>
                    </a:lnTo>
                    <a:lnTo>
                      <a:pt x="2609" y="2109"/>
                    </a:lnTo>
                    <a:lnTo>
                      <a:pt x="2611" y="2109"/>
                    </a:lnTo>
                    <a:lnTo>
                      <a:pt x="2614" y="2112"/>
                    </a:lnTo>
                    <a:lnTo>
                      <a:pt x="2620" y="2116"/>
                    </a:lnTo>
                    <a:lnTo>
                      <a:pt x="2628" y="2120"/>
                    </a:lnTo>
                    <a:lnTo>
                      <a:pt x="2636" y="2127"/>
                    </a:lnTo>
                    <a:lnTo>
                      <a:pt x="2645" y="2136"/>
                    </a:lnTo>
                    <a:lnTo>
                      <a:pt x="2655" y="2148"/>
                    </a:lnTo>
                    <a:lnTo>
                      <a:pt x="2663" y="2161"/>
                    </a:lnTo>
                    <a:lnTo>
                      <a:pt x="2672" y="2178"/>
                    </a:lnTo>
                    <a:lnTo>
                      <a:pt x="2678" y="2198"/>
                    </a:lnTo>
                    <a:lnTo>
                      <a:pt x="2683" y="2220"/>
                    </a:lnTo>
                    <a:lnTo>
                      <a:pt x="2686" y="2247"/>
                    </a:lnTo>
                    <a:lnTo>
                      <a:pt x="2687" y="2277"/>
                    </a:lnTo>
                    <a:lnTo>
                      <a:pt x="2683" y="2311"/>
                    </a:lnTo>
                    <a:lnTo>
                      <a:pt x="2677" y="2349"/>
                    </a:lnTo>
                    <a:lnTo>
                      <a:pt x="2666" y="2391"/>
                    </a:lnTo>
                    <a:lnTo>
                      <a:pt x="2522" y="3487"/>
                    </a:lnTo>
                    <a:lnTo>
                      <a:pt x="2511" y="3523"/>
                    </a:lnTo>
                    <a:lnTo>
                      <a:pt x="2496" y="3555"/>
                    </a:lnTo>
                    <a:lnTo>
                      <a:pt x="2478" y="3583"/>
                    </a:lnTo>
                    <a:lnTo>
                      <a:pt x="2457" y="3609"/>
                    </a:lnTo>
                    <a:lnTo>
                      <a:pt x="2435" y="3630"/>
                    </a:lnTo>
                    <a:lnTo>
                      <a:pt x="2409" y="3647"/>
                    </a:lnTo>
                    <a:lnTo>
                      <a:pt x="2383" y="3661"/>
                    </a:lnTo>
                    <a:lnTo>
                      <a:pt x="2356" y="3671"/>
                    </a:lnTo>
                    <a:lnTo>
                      <a:pt x="2328" y="3677"/>
                    </a:lnTo>
                    <a:lnTo>
                      <a:pt x="2300" y="3678"/>
                    </a:lnTo>
                    <a:lnTo>
                      <a:pt x="2273" y="3677"/>
                    </a:lnTo>
                    <a:lnTo>
                      <a:pt x="2246" y="3671"/>
                    </a:lnTo>
                    <a:lnTo>
                      <a:pt x="2219" y="3660"/>
                    </a:lnTo>
                    <a:lnTo>
                      <a:pt x="2194" y="3646"/>
                    </a:lnTo>
                    <a:lnTo>
                      <a:pt x="2172" y="3628"/>
                    </a:lnTo>
                    <a:lnTo>
                      <a:pt x="2151" y="3605"/>
                    </a:lnTo>
                    <a:lnTo>
                      <a:pt x="2134" y="3578"/>
                    </a:lnTo>
                    <a:lnTo>
                      <a:pt x="2119" y="3548"/>
                    </a:lnTo>
                    <a:lnTo>
                      <a:pt x="2108" y="3513"/>
                    </a:lnTo>
                    <a:lnTo>
                      <a:pt x="2102" y="3474"/>
                    </a:lnTo>
                    <a:lnTo>
                      <a:pt x="2099" y="3429"/>
                    </a:lnTo>
                    <a:lnTo>
                      <a:pt x="2102" y="3382"/>
                    </a:lnTo>
                    <a:lnTo>
                      <a:pt x="2203" y="2391"/>
                    </a:lnTo>
                    <a:lnTo>
                      <a:pt x="2204" y="2389"/>
                    </a:lnTo>
                    <a:lnTo>
                      <a:pt x="2205" y="2384"/>
                    </a:lnTo>
                    <a:lnTo>
                      <a:pt x="2205" y="2364"/>
                    </a:lnTo>
                    <a:lnTo>
                      <a:pt x="2201" y="2351"/>
                    </a:lnTo>
                    <a:lnTo>
                      <a:pt x="2193" y="2337"/>
                    </a:lnTo>
                    <a:lnTo>
                      <a:pt x="2180" y="2321"/>
                    </a:lnTo>
                    <a:lnTo>
                      <a:pt x="2161" y="2306"/>
                    </a:lnTo>
                    <a:lnTo>
                      <a:pt x="2134" y="2291"/>
                    </a:lnTo>
                    <a:lnTo>
                      <a:pt x="2118" y="2283"/>
                    </a:lnTo>
                    <a:lnTo>
                      <a:pt x="2098" y="2271"/>
                    </a:lnTo>
                    <a:lnTo>
                      <a:pt x="2076" y="2256"/>
                    </a:lnTo>
                    <a:lnTo>
                      <a:pt x="2051" y="2239"/>
                    </a:lnTo>
                    <a:lnTo>
                      <a:pt x="2026" y="2219"/>
                    </a:lnTo>
                    <a:lnTo>
                      <a:pt x="1999" y="2198"/>
                    </a:lnTo>
                    <a:lnTo>
                      <a:pt x="1971" y="2176"/>
                    </a:lnTo>
                    <a:lnTo>
                      <a:pt x="1915" y="2129"/>
                    </a:lnTo>
                    <a:lnTo>
                      <a:pt x="1888" y="2107"/>
                    </a:lnTo>
                    <a:lnTo>
                      <a:pt x="1861" y="2084"/>
                    </a:lnTo>
                    <a:lnTo>
                      <a:pt x="1836" y="2063"/>
                    </a:lnTo>
                    <a:lnTo>
                      <a:pt x="1813" y="2043"/>
                    </a:lnTo>
                    <a:lnTo>
                      <a:pt x="1792" y="2025"/>
                    </a:lnTo>
                    <a:lnTo>
                      <a:pt x="1775" y="2009"/>
                    </a:lnTo>
                    <a:lnTo>
                      <a:pt x="1760" y="1996"/>
                    </a:lnTo>
                    <a:lnTo>
                      <a:pt x="1749" y="1986"/>
                    </a:lnTo>
                    <a:lnTo>
                      <a:pt x="1742" y="1980"/>
                    </a:lnTo>
                    <a:lnTo>
                      <a:pt x="1739" y="1978"/>
                    </a:lnTo>
                    <a:lnTo>
                      <a:pt x="1364" y="2561"/>
                    </a:lnTo>
                    <a:lnTo>
                      <a:pt x="1363" y="2563"/>
                    </a:lnTo>
                    <a:lnTo>
                      <a:pt x="1358" y="2570"/>
                    </a:lnTo>
                    <a:lnTo>
                      <a:pt x="1351" y="2579"/>
                    </a:lnTo>
                    <a:lnTo>
                      <a:pt x="1340" y="2589"/>
                    </a:lnTo>
                    <a:lnTo>
                      <a:pt x="1326" y="2602"/>
                    </a:lnTo>
                    <a:lnTo>
                      <a:pt x="1309" y="2611"/>
                    </a:lnTo>
                    <a:lnTo>
                      <a:pt x="1287" y="2621"/>
                    </a:lnTo>
                    <a:lnTo>
                      <a:pt x="1262" y="2627"/>
                    </a:lnTo>
                    <a:lnTo>
                      <a:pt x="1233" y="2630"/>
                    </a:lnTo>
                    <a:lnTo>
                      <a:pt x="1110" y="2630"/>
                    </a:lnTo>
                    <a:lnTo>
                      <a:pt x="1062" y="2629"/>
                    </a:lnTo>
                    <a:lnTo>
                      <a:pt x="832" y="2629"/>
                    </a:lnTo>
                    <a:lnTo>
                      <a:pt x="768" y="2627"/>
                    </a:lnTo>
                    <a:lnTo>
                      <a:pt x="454" y="2627"/>
                    </a:lnTo>
                    <a:lnTo>
                      <a:pt x="397" y="2629"/>
                    </a:lnTo>
                    <a:lnTo>
                      <a:pt x="297" y="2629"/>
                    </a:lnTo>
                    <a:lnTo>
                      <a:pt x="256" y="2630"/>
                    </a:lnTo>
                    <a:lnTo>
                      <a:pt x="214" y="2627"/>
                    </a:lnTo>
                    <a:lnTo>
                      <a:pt x="175" y="2621"/>
                    </a:lnTo>
                    <a:lnTo>
                      <a:pt x="140" y="2610"/>
                    </a:lnTo>
                    <a:lnTo>
                      <a:pt x="109" y="2594"/>
                    </a:lnTo>
                    <a:lnTo>
                      <a:pt x="82" y="2576"/>
                    </a:lnTo>
                    <a:lnTo>
                      <a:pt x="59" y="2554"/>
                    </a:lnTo>
                    <a:lnTo>
                      <a:pt x="39" y="2529"/>
                    </a:lnTo>
                    <a:lnTo>
                      <a:pt x="23" y="2502"/>
                    </a:lnTo>
                    <a:lnTo>
                      <a:pt x="12" y="2474"/>
                    </a:lnTo>
                    <a:lnTo>
                      <a:pt x="4" y="2444"/>
                    </a:lnTo>
                    <a:lnTo>
                      <a:pt x="0" y="2413"/>
                    </a:lnTo>
                    <a:lnTo>
                      <a:pt x="0" y="2383"/>
                    </a:lnTo>
                    <a:lnTo>
                      <a:pt x="5" y="2352"/>
                    </a:lnTo>
                    <a:lnTo>
                      <a:pt x="14" y="2322"/>
                    </a:lnTo>
                    <a:lnTo>
                      <a:pt x="26" y="2294"/>
                    </a:lnTo>
                    <a:lnTo>
                      <a:pt x="42" y="2267"/>
                    </a:lnTo>
                    <a:lnTo>
                      <a:pt x="63" y="2242"/>
                    </a:lnTo>
                    <a:lnTo>
                      <a:pt x="87" y="2220"/>
                    </a:lnTo>
                    <a:lnTo>
                      <a:pt x="116" y="2202"/>
                    </a:lnTo>
                    <a:lnTo>
                      <a:pt x="149" y="2186"/>
                    </a:lnTo>
                    <a:lnTo>
                      <a:pt x="187" y="2175"/>
                    </a:lnTo>
                    <a:lnTo>
                      <a:pt x="229" y="2168"/>
                    </a:lnTo>
                    <a:lnTo>
                      <a:pt x="274" y="2166"/>
                    </a:lnTo>
                    <a:lnTo>
                      <a:pt x="340" y="2167"/>
                    </a:lnTo>
                    <a:lnTo>
                      <a:pt x="407" y="2167"/>
                    </a:lnTo>
                    <a:lnTo>
                      <a:pt x="473" y="2168"/>
                    </a:lnTo>
                    <a:lnTo>
                      <a:pt x="843" y="2168"/>
                    </a:lnTo>
                    <a:lnTo>
                      <a:pt x="895" y="2167"/>
                    </a:lnTo>
                    <a:lnTo>
                      <a:pt x="1015" y="2167"/>
                    </a:lnTo>
                    <a:lnTo>
                      <a:pt x="1043" y="2166"/>
                    </a:lnTo>
                    <a:lnTo>
                      <a:pt x="1082" y="2166"/>
                    </a:lnTo>
                    <a:lnTo>
                      <a:pt x="1909" y="756"/>
                    </a:lnTo>
                    <a:lnTo>
                      <a:pt x="1909" y="750"/>
                    </a:lnTo>
                    <a:lnTo>
                      <a:pt x="1910" y="743"/>
                    </a:lnTo>
                    <a:lnTo>
                      <a:pt x="1909" y="733"/>
                    </a:lnTo>
                    <a:lnTo>
                      <a:pt x="1908" y="724"/>
                    </a:lnTo>
                    <a:lnTo>
                      <a:pt x="1905" y="714"/>
                    </a:lnTo>
                    <a:lnTo>
                      <a:pt x="1901" y="706"/>
                    </a:lnTo>
                    <a:lnTo>
                      <a:pt x="1895" y="698"/>
                    </a:lnTo>
                    <a:lnTo>
                      <a:pt x="1888" y="693"/>
                    </a:lnTo>
                    <a:lnTo>
                      <a:pt x="1877" y="691"/>
                    </a:lnTo>
                    <a:lnTo>
                      <a:pt x="1863" y="693"/>
                    </a:lnTo>
                    <a:lnTo>
                      <a:pt x="1846" y="700"/>
                    </a:lnTo>
                    <a:lnTo>
                      <a:pt x="1833" y="707"/>
                    </a:lnTo>
                    <a:lnTo>
                      <a:pt x="1814" y="717"/>
                    </a:lnTo>
                    <a:lnTo>
                      <a:pt x="1791" y="729"/>
                    </a:lnTo>
                    <a:lnTo>
                      <a:pt x="1764" y="745"/>
                    </a:lnTo>
                    <a:lnTo>
                      <a:pt x="1732" y="762"/>
                    </a:lnTo>
                    <a:lnTo>
                      <a:pt x="1696" y="782"/>
                    </a:lnTo>
                    <a:lnTo>
                      <a:pt x="1657" y="804"/>
                    </a:lnTo>
                    <a:lnTo>
                      <a:pt x="1616" y="826"/>
                    </a:lnTo>
                    <a:lnTo>
                      <a:pt x="1572" y="851"/>
                    </a:lnTo>
                    <a:lnTo>
                      <a:pt x="1528" y="877"/>
                    </a:lnTo>
                    <a:lnTo>
                      <a:pt x="1481" y="903"/>
                    </a:lnTo>
                    <a:lnTo>
                      <a:pt x="1433" y="928"/>
                    </a:lnTo>
                    <a:lnTo>
                      <a:pt x="1385" y="955"/>
                    </a:lnTo>
                    <a:lnTo>
                      <a:pt x="1337" y="981"/>
                    </a:lnTo>
                    <a:lnTo>
                      <a:pt x="1244" y="1033"/>
                    </a:lnTo>
                    <a:lnTo>
                      <a:pt x="1200" y="1058"/>
                    </a:lnTo>
                    <a:lnTo>
                      <a:pt x="1157" y="1081"/>
                    </a:lnTo>
                    <a:lnTo>
                      <a:pt x="1116" y="1103"/>
                    </a:lnTo>
                    <a:lnTo>
                      <a:pt x="1078" y="1123"/>
                    </a:lnTo>
                    <a:lnTo>
                      <a:pt x="1043" y="1141"/>
                    </a:lnTo>
                    <a:lnTo>
                      <a:pt x="1013" y="1157"/>
                    </a:lnTo>
                    <a:lnTo>
                      <a:pt x="982" y="1170"/>
                    </a:lnTo>
                    <a:lnTo>
                      <a:pt x="951" y="1177"/>
                    </a:lnTo>
                    <a:lnTo>
                      <a:pt x="921" y="1177"/>
                    </a:lnTo>
                    <a:lnTo>
                      <a:pt x="891" y="1172"/>
                    </a:lnTo>
                    <a:lnTo>
                      <a:pt x="864" y="1163"/>
                    </a:lnTo>
                    <a:lnTo>
                      <a:pt x="837" y="1149"/>
                    </a:lnTo>
                    <a:lnTo>
                      <a:pt x="814" y="1130"/>
                    </a:lnTo>
                    <a:lnTo>
                      <a:pt x="792" y="1109"/>
                    </a:lnTo>
                    <a:lnTo>
                      <a:pt x="772" y="1085"/>
                    </a:lnTo>
                    <a:lnTo>
                      <a:pt x="755" y="1058"/>
                    </a:lnTo>
                    <a:lnTo>
                      <a:pt x="741" y="1029"/>
                    </a:lnTo>
                    <a:lnTo>
                      <a:pt x="730" y="998"/>
                    </a:lnTo>
                    <a:lnTo>
                      <a:pt x="724" y="968"/>
                    </a:lnTo>
                    <a:lnTo>
                      <a:pt x="720" y="936"/>
                    </a:lnTo>
                    <a:lnTo>
                      <a:pt x="723" y="904"/>
                    </a:lnTo>
                    <a:lnTo>
                      <a:pt x="729" y="872"/>
                    </a:lnTo>
                    <a:lnTo>
                      <a:pt x="740" y="841"/>
                    </a:lnTo>
                    <a:lnTo>
                      <a:pt x="756" y="813"/>
                    </a:lnTo>
                    <a:lnTo>
                      <a:pt x="777" y="784"/>
                    </a:lnTo>
                    <a:lnTo>
                      <a:pt x="805" y="760"/>
                    </a:lnTo>
                    <a:lnTo>
                      <a:pt x="838" y="738"/>
                    </a:lnTo>
                    <a:lnTo>
                      <a:pt x="2233" y="35"/>
                    </a:lnTo>
                    <a:lnTo>
                      <a:pt x="2236" y="34"/>
                    </a:lnTo>
                    <a:lnTo>
                      <a:pt x="2244" y="29"/>
                    </a:lnTo>
                    <a:lnTo>
                      <a:pt x="2258" y="23"/>
                    </a:lnTo>
                    <a:lnTo>
                      <a:pt x="2276" y="16"/>
                    </a:lnTo>
                    <a:lnTo>
                      <a:pt x="2298" y="9"/>
                    </a:lnTo>
                    <a:lnTo>
                      <a:pt x="2323" y="3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rgbClr val="C00000"/>
              </a:solidFill>
              <a:ln w="0">
                <a:noFill/>
                <a:prstDash val="solid"/>
                <a:round/>
                <a:headEnd/>
                <a:tailEnd/>
              </a:ln>
              <a:sp3d extrusionH="196850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 rot="19694758">
                <a:off x="1553342" y="1733929"/>
                <a:ext cx="533428" cy="53342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p3d extrusionH="1968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03" y="3260325"/>
            <a:ext cx="936104" cy="936104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9" y="3299876"/>
            <a:ext cx="972584" cy="972584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39" y="3261135"/>
            <a:ext cx="1051248" cy="1051248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2939" y="4382949"/>
            <a:ext cx="48245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26" name="组合 25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40092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983432" y="1412776"/>
            <a:ext cx="10220185" cy="4569680"/>
            <a:chOff x="983432" y="1412776"/>
            <a:chExt cx="10220185" cy="4569680"/>
          </a:xfrm>
        </p:grpSpPr>
        <p:grpSp>
          <p:nvGrpSpPr>
            <p:cNvPr id="13" name="组合 12"/>
            <p:cNvGrpSpPr/>
            <p:nvPr/>
          </p:nvGrpSpPr>
          <p:grpSpPr>
            <a:xfrm>
              <a:off x="983432" y="1412776"/>
              <a:ext cx="9273932" cy="4569680"/>
              <a:chOff x="714375" y="785813"/>
              <a:chExt cx="7767638" cy="382746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5" y="3630613"/>
                <a:ext cx="276225" cy="273050"/>
              </a:xfrm>
              <a:custGeom>
                <a:avLst/>
                <a:gdLst/>
                <a:ahLst/>
                <a:cxnLst>
                  <a:cxn ang="0">
                    <a:pos x="53" y="137"/>
                  </a:cxn>
                  <a:cxn ang="0">
                    <a:pos x="60" y="133"/>
                  </a:cxn>
                  <a:cxn ang="0">
                    <a:pos x="66" y="141"/>
                  </a:cxn>
                  <a:cxn ang="0">
                    <a:pos x="80" y="141"/>
                  </a:cxn>
                  <a:cxn ang="0">
                    <a:pos x="87" y="134"/>
                  </a:cxn>
                  <a:cxn ang="0">
                    <a:pos x="87" y="59"/>
                  </a:cxn>
                  <a:cxn ang="0">
                    <a:pos x="99" y="55"/>
                  </a:cxn>
                  <a:cxn ang="0">
                    <a:pos x="99" y="16"/>
                  </a:cxn>
                  <a:cxn ang="0">
                    <a:pos x="109" y="15"/>
                  </a:cxn>
                  <a:cxn ang="0">
                    <a:pos x="122" y="11"/>
                  </a:cxn>
                  <a:cxn ang="0">
                    <a:pos x="128" y="16"/>
                  </a:cxn>
                  <a:cxn ang="0">
                    <a:pos x="136" y="11"/>
                  </a:cxn>
                  <a:cxn ang="0">
                    <a:pos x="144" y="9"/>
                  </a:cxn>
                  <a:cxn ang="0">
                    <a:pos x="143" y="6"/>
                  </a:cxn>
                  <a:cxn ang="0">
                    <a:pos x="119" y="8"/>
                  </a:cxn>
                  <a:cxn ang="0">
                    <a:pos x="102" y="9"/>
                  </a:cxn>
                  <a:cxn ang="0">
                    <a:pos x="77" y="9"/>
                  </a:cxn>
                  <a:cxn ang="0">
                    <a:pos x="73" y="5"/>
                  </a:cxn>
                  <a:cxn ang="0">
                    <a:pos x="34" y="5"/>
                  </a:cxn>
                  <a:cxn ang="0">
                    <a:pos x="24" y="3"/>
                  </a:cxn>
                  <a:cxn ang="0">
                    <a:pos x="13" y="2"/>
                  </a:cxn>
                  <a:cxn ang="0">
                    <a:pos x="8" y="0"/>
                  </a:cxn>
                  <a:cxn ang="0">
                    <a:pos x="4" y="3"/>
                  </a:cxn>
                  <a:cxn ang="0">
                    <a:pos x="1" y="3"/>
                  </a:cxn>
                  <a:cxn ang="0">
                    <a:pos x="7" y="18"/>
                  </a:cxn>
                  <a:cxn ang="0">
                    <a:pos x="18" y="41"/>
                  </a:cxn>
                  <a:cxn ang="0">
                    <a:pos x="29" y="65"/>
                  </a:cxn>
                  <a:cxn ang="0">
                    <a:pos x="30" y="84"/>
                  </a:cxn>
                  <a:cxn ang="0">
                    <a:pos x="34" y="101"/>
                  </a:cxn>
                  <a:cxn ang="0">
                    <a:pos x="42" y="129"/>
                  </a:cxn>
                  <a:cxn ang="0">
                    <a:pos x="49" y="138"/>
                  </a:cxn>
                  <a:cxn ang="0">
                    <a:pos x="53" y="137"/>
                  </a:cxn>
                </a:cxnLst>
                <a:rect l="0" t="0" r="r" b="b"/>
                <a:pathLst>
                  <a:path w="144" h="143">
                    <a:moveTo>
                      <a:pt x="53" y="137"/>
                    </a:moveTo>
                    <a:cubicBezTo>
                      <a:pt x="53" y="134"/>
                      <a:pt x="57" y="130"/>
                      <a:pt x="60" y="133"/>
                    </a:cubicBezTo>
                    <a:cubicBezTo>
                      <a:pt x="62" y="137"/>
                      <a:pt x="61" y="141"/>
                      <a:pt x="66" y="141"/>
                    </a:cubicBezTo>
                    <a:cubicBezTo>
                      <a:pt x="70" y="141"/>
                      <a:pt x="79" y="143"/>
                      <a:pt x="80" y="141"/>
                    </a:cubicBezTo>
                    <a:cubicBezTo>
                      <a:pt x="81" y="139"/>
                      <a:pt x="87" y="137"/>
                      <a:pt x="87" y="134"/>
                    </a:cubicBezTo>
                    <a:cubicBezTo>
                      <a:pt x="87" y="130"/>
                      <a:pt x="87" y="62"/>
                      <a:pt x="87" y="59"/>
                    </a:cubicBezTo>
                    <a:cubicBezTo>
                      <a:pt x="87" y="57"/>
                      <a:pt x="99" y="59"/>
                      <a:pt x="99" y="55"/>
                    </a:cubicBezTo>
                    <a:cubicBezTo>
                      <a:pt x="99" y="51"/>
                      <a:pt x="99" y="16"/>
                      <a:pt x="99" y="16"/>
                    </a:cubicBezTo>
                    <a:cubicBezTo>
                      <a:pt x="99" y="16"/>
                      <a:pt x="107" y="16"/>
                      <a:pt x="109" y="15"/>
                    </a:cubicBezTo>
                    <a:cubicBezTo>
                      <a:pt x="112" y="14"/>
                      <a:pt x="120" y="10"/>
                      <a:pt x="122" y="11"/>
                    </a:cubicBezTo>
                    <a:cubicBezTo>
                      <a:pt x="124" y="13"/>
                      <a:pt x="127" y="17"/>
                      <a:pt x="128" y="16"/>
                    </a:cubicBezTo>
                    <a:cubicBezTo>
                      <a:pt x="129" y="14"/>
                      <a:pt x="133" y="11"/>
                      <a:pt x="136" y="11"/>
                    </a:cubicBezTo>
                    <a:cubicBezTo>
                      <a:pt x="138" y="11"/>
                      <a:pt x="141" y="10"/>
                      <a:pt x="144" y="9"/>
                    </a:cubicBezTo>
                    <a:cubicBezTo>
                      <a:pt x="143" y="8"/>
                      <a:pt x="143" y="7"/>
                      <a:pt x="143" y="6"/>
                    </a:cubicBezTo>
                    <a:cubicBezTo>
                      <a:pt x="143" y="4"/>
                      <a:pt x="122" y="7"/>
                      <a:pt x="119" y="8"/>
                    </a:cubicBezTo>
                    <a:cubicBezTo>
                      <a:pt x="116" y="9"/>
                      <a:pt x="105" y="11"/>
                      <a:pt x="102" y="9"/>
                    </a:cubicBezTo>
                    <a:cubicBezTo>
                      <a:pt x="98" y="8"/>
                      <a:pt x="77" y="9"/>
                      <a:pt x="77" y="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38" y="5"/>
                      <a:pt x="34" y="5"/>
                    </a:cubicBezTo>
                    <a:cubicBezTo>
                      <a:pt x="30" y="5"/>
                      <a:pt x="27" y="5"/>
                      <a:pt x="24" y="3"/>
                    </a:cubicBezTo>
                    <a:cubicBezTo>
                      <a:pt x="20" y="0"/>
                      <a:pt x="17" y="0"/>
                      <a:pt x="13" y="2"/>
                    </a:cubicBezTo>
                    <a:cubicBezTo>
                      <a:pt x="9" y="4"/>
                      <a:pt x="11" y="0"/>
                      <a:pt x="8" y="0"/>
                    </a:cubicBezTo>
                    <a:cubicBezTo>
                      <a:pt x="5" y="0"/>
                      <a:pt x="4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7"/>
                      <a:pt x="3" y="13"/>
                      <a:pt x="7" y="18"/>
                    </a:cubicBezTo>
                    <a:cubicBezTo>
                      <a:pt x="11" y="23"/>
                      <a:pt x="15" y="33"/>
                      <a:pt x="18" y="41"/>
                    </a:cubicBezTo>
                    <a:cubicBezTo>
                      <a:pt x="20" y="49"/>
                      <a:pt x="28" y="59"/>
                      <a:pt x="29" y="65"/>
                    </a:cubicBezTo>
                    <a:cubicBezTo>
                      <a:pt x="31" y="71"/>
                      <a:pt x="28" y="80"/>
                      <a:pt x="30" y="84"/>
                    </a:cubicBezTo>
                    <a:cubicBezTo>
                      <a:pt x="32" y="88"/>
                      <a:pt x="33" y="95"/>
                      <a:pt x="34" y="101"/>
                    </a:cubicBezTo>
                    <a:cubicBezTo>
                      <a:pt x="35" y="108"/>
                      <a:pt x="35" y="123"/>
                      <a:pt x="42" y="129"/>
                    </a:cubicBezTo>
                    <a:cubicBezTo>
                      <a:pt x="44" y="131"/>
                      <a:pt x="46" y="134"/>
                      <a:pt x="49" y="138"/>
                    </a:cubicBezTo>
                    <a:cubicBezTo>
                      <a:pt x="51" y="138"/>
                      <a:pt x="53" y="138"/>
                      <a:pt x="53" y="13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89500" y="3598863"/>
                <a:ext cx="171450" cy="149225"/>
              </a:xfrm>
              <a:custGeom>
                <a:avLst/>
                <a:gdLst/>
                <a:ahLst/>
                <a:cxnLst>
                  <a:cxn ang="0">
                    <a:pos x="59" y="4"/>
                  </a:cxn>
                  <a:cxn ang="0">
                    <a:pos x="58" y="0"/>
                  </a:cxn>
                  <a:cxn ang="0">
                    <a:pos x="48" y="0"/>
                  </a:cxn>
                  <a:cxn ang="0">
                    <a:pos x="42" y="6"/>
                  </a:cxn>
                  <a:cxn ang="0">
                    <a:pos x="31" y="14"/>
                  </a:cxn>
                  <a:cxn ang="0">
                    <a:pos x="20" y="27"/>
                  </a:cxn>
                  <a:cxn ang="0">
                    <a:pos x="5" y="24"/>
                  </a:cxn>
                  <a:cxn ang="0">
                    <a:pos x="0" y="25"/>
                  </a:cxn>
                  <a:cxn ang="0">
                    <a:pos x="6" y="31"/>
                  </a:cxn>
                  <a:cxn ang="0">
                    <a:pos x="12" y="45"/>
                  </a:cxn>
                  <a:cxn ang="0">
                    <a:pos x="23" y="53"/>
                  </a:cxn>
                  <a:cxn ang="0">
                    <a:pos x="28" y="61"/>
                  </a:cxn>
                  <a:cxn ang="0">
                    <a:pos x="36" y="69"/>
                  </a:cxn>
                  <a:cxn ang="0">
                    <a:pos x="44" y="74"/>
                  </a:cxn>
                  <a:cxn ang="0">
                    <a:pos x="55" y="76"/>
                  </a:cxn>
                  <a:cxn ang="0">
                    <a:pos x="67" y="78"/>
                  </a:cxn>
                  <a:cxn ang="0">
                    <a:pos x="79" y="67"/>
                  </a:cxn>
                  <a:cxn ang="0">
                    <a:pos x="82" y="56"/>
                  </a:cxn>
                  <a:cxn ang="0">
                    <a:pos x="88" y="48"/>
                  </a:cxn>
                  <a:cxn ang="0">
                    <a:pos x="84" y="39"/>
                  </a:cxn>
                  <a:cxn ang="0">
                    <a:pos x="87" y="29"/>
                  </a:cxn>
                  <a:cxn ang="0">
                    <a:pos x="87" y="12"/>
                  </a:cxn>
                  <a:cxn ang="0">
                    <a:pos x="74" y="7"/>
                  </a:cxn>
                  <a:cxn ang="0">
                    <a:pos x="59" y="4"/>
                  </a:cxn>
                </a:cxnLst>
                <a:rect l="0" t="0" r="r" b="b"/>
                <a:pathLst>
                  <a:path w="90" h="78">
                    <a:moveTo>
                      <a:pt x="59" y="4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2" y="2"/>
                      <a:pt x="42" y="4"/>
                      <a:pt x="42" y="6"/>
                    </a:cubicBezTo>
                    <a:cubicBezTo>
                      <a:pt x="42" y="8"/>
                      <a:pt x="36" y="13"/>
                      <a:pt x="31" y="14"/>
                    </a:cubicBezTo>
                    <a:cubicBezTo>
                      <a:pt x="27" y="15"/>
                      <a:pt x="22" y="25"/>
                      <a:pt x="20" y="27"/>
                    </a:cubicBezTo>
                    <a:cubicBezTo>
                      <a:pt x="17" y="28"/>
                      <a:pt x="8" y="25"/>
                      <a:pt x="5" y="24"/>
                    </a:cubicBezTo>
                    <a:cubicBezTo>
                      <a:pt x="4" y="24"/>
                      <a:pt x="2" y="25"/>
                      <a:pt x="0" y="25"/>
                    </a:cubicBezTo>
                    <a:cubicBezTo>
                      <a:pt x="1" y="28"/>
                      <a:pt x="5" y="31"/>
                      <a:pt x="6" y="31"/>
                    </a:cubicBezTo>
                    <a:cubicBezTo>
                      <a:pt x="8" y="31"/>
                      <a:pt x="8" y="43"/>
                      <a:pt x="12" y="45"/>
                    </a:cubicBezTo>
                    <a:cubicBezTo>
                      <a:pt x="16" y="47"/>
                      <a:pt x="23" y="51"/>
                      <a:pt x="23" y="53"/>
                    </a:cubicBezTo>
                    <a:cubicBezTo>
                      <a:pt x="23" y="55"/>
                      <a:pt x="28" y="58"/>
                      <a:pt x="28" y="61"/>
                    </a:cubicBezTo>
                    <a:cubicBezTo>
                      <a:pt x="28" y="65"/>
                      <a:pt x="32" y="69"/>
                      <a:pt x="36" y="69"/>
                    </a:cubicBezTo>
                    <a:cubicBezTo>
                      <a:pt x="43" y="69"/>
                      <a:pt x="44" y="72"/>
                      <a:pt x="44" y="74"/>
                    </a:cubicBezTo>
                    <a:cubicBezTo>
                      <a:pt x="44" y="76"/>
                      <a:pt x="53" y="74"/>
                      <a:pt x="55" y="76"/>
                    </a:cubicBezTo>
                    <a:cubicBezTo>
                      <a:pt x="56" y="78"/>
                      <a:pt x="65" y="77"/>
                      <a:pt x="67" y="78"/>
                    </a:cubicBezTo>
                    <a:cubicBezTo>
                      <a:pt x="71" y="75"/>
                      <a:pt x="77" y="70"/>
                      <a:pt x="79" y="67"/>
                    </a:cubicBezTo>
                    <a:cubicBezTo>
                      <a:pt x="82" y="63"/>
                      <a:pt x="79" y="58"/>
                      <a:pt x="82" y="56"/>
                    </a:cubicBezTo>
                    <a:cubicBezTo>
                      <a:pt x="84" y="55"/>
                      <a:pt x="90" y="48"/>
                      <a:pt x="88" y="48"/>
                    </a:cubicBezTo>
                    <a:cubicBezTo>
                      <a:pt x="86" y="47"/>
                      <a:pt x="87" y="42"/>
                      <a:pt x="84" y="39"/>
                    </a:cubicBezTo>
                    <a:cubicBezTo>
                      <a:pt x="81" y="36"/>
                      <a:pt x="88" y="35"/>
                      <a:pt x="87" y="29"/>
                    </a:cubicBezTo>
                    <a:cubicBezTo>
                      <a:pt x="87" y="24"/>
                      <a:pt x="88" y="13"/>
                      <a:pt x="87" y="12"/>
                    </a:cubicBezTo>
                    <a:cubicBezTo>
                      <a:pt x="85" y="11"/>
                      <a:pt x="78" y="10"/>
                      <a:pt x="74" y="7"/>
                    </a:cubicBezTo>
                    <a:cubicBezTo>
                      <a:pt x="69" y="4"/>
                      <a:pt x="59" y="4"/>
                      <a:pt x="59" y="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79963" y="3648075"/>
                <a:ext cx="193675" cy="207963"/>
              </a:xfrm>
              <a:custGeom>
                <a:avLst/>
                <a:gdLst/>
                <a:ahLst/>
                <a:cxnLst>
                  <a:cxn ang="0">
                    <a:pos x="93" y="44"/>
                  </a:cxn>
                  <a:cxn ang="0">
                    <a:pos x="85" y="36"/>
                  </a:cxn>
                  <a:cxn ang="0">
                    <a:pos x="80" y="28"/>
                  </a:cxn>
                  <a:cxn ang="0">
                    <a:pos x="69" y="20"/>
                  </a:cxn>
                  <a:cxn ang="0">
                    <a:pos x="63" y="6"/>
                  </a:cxn>
                  <a:cxn ang="0">
                    <a:pos x="57" y="0"/>
                  </a:cxn>
                  <a:cxn ang="0">
                    <a:pos x="49" y="2"/>
                  </a:cxn>
                  <a:cxn ang="0">
                    <a:pos x="41" y="7"/>
                  </a:cxn>
                  <a:cxn ang="0">
                    <a:pos x="35" y="2"/>
                  </a:cxn>
                  <a:cxn ang="0">
                    <a:pos x="22" y="6"/>
                  </a:cxn>
                  <a:cxn ang="0">
                    <a:pos x="12" y="7"/>
                  </a:cxn>
                  <a:cxn ang="0">
                    <a:pos x="12" y="46"/>
                  </a:cxn>
                  <a:cxn ang="0">
                    <a:pos x="0" y="50"/>
                  </a:cxn>
                  <a:cxn ang="0">
                    <a:pos x="0" y="83"/>
                  </a:cxn>
                  <a:cxn ang="0">
                    <a:pos x="6" y="87"/>
                  </a:cxn>
                  <a:cxn ang="0">
                    <a:pos x="9" y="100"/>
                  </a:cxn>
                  <a:cxn ang="0">
                    <a:pos x="7" y="102"/>
                  </a:cxn>
                  <a:cxn ang="0">
                    <a:pos x="9" y="107"/>
                  </a:cxn>
                  <a:cxn ang="0">
                    <a:pos x="20" y="107"/>
                  </a:cxn>
                  <a:cxn ang="0">
                    <a:pos x="31" y="95"/>
                  </a:cxn>
                  <a:cxn ang="0">
                    <a:pos x="38" y="89"/>
                  </a:cxn>
                  <a:cxn ang="0">
                    <a:pos x="52" y="93"/>
                  </a:cxn>
                  <a:cxn ang="0">
                    <a:pos x="62" y="88"/>
                  </a:cxn>
                  <a:cxn ang="0">
                    <a:pos x="67" y="80"/>
                  </a:cxn>
                  <a:cxn ang="0">
                    <a:pos x="76" y="73"/>
                  </a:cxn>
                  <a:cxn ang="0">
                    <a:pos x="81" y="65"/>
                  </a:cxn>
                  <a:cxn ang="0">
                    <a:pos x="90" y="59"/>
                  </a:cxn>
                  <a:cxn ang="0">
                    <a:pos x="97" y="55"/>
                  </a:cxn>
                  <a:cxn ang="0">
                    <a:pos x="101" y="49"/>
                  </a:cxn>
                  <a:cxn ang="0">
                    <a:pos x="101" y="49"/>
                  </a:cxn>
                  <a:cxn ang="0">
                    <a:pos x="93" y="44"/>
                  </a:cxn>
                </a:cxnLst>
                <a:rect l="0" t="0" r="r" b="b"/>
                <a:pathLst>
                  <a:path w="101" h="109">
                    <a:moveTo>
                      <a:pt x="93" y="44"/>
                    </a:moveTo>
                    <a:cubicBezTo>
                      <a:pt x="89" y="44"/>
                      <a:pt x="85" y="40"/>
                      <a:pt x="85" y="36"/>
                    </a:cubicBezTo>
                    <a:cubicBezTo>
                      <a:pt x="85" y="33"/>
                      <a:pt x="80" y="30"/>
                      <a:pt x="80" y="28"/>
                    </a:cubicBezTo>
                    <a:cubicBezTo>
                      <a:pt x="80" y="26"/>
                      <a:pt x="73" y="22"/>
                      <a:pt x="69" y="20"/>
                    </a:cubicBezTo>
                    <a:cubicBezTo>
                      <a:pt x="65" y="18"/>
                      <a:pt x="65" y="6"/>
                      <a:pt x="63" y="6"/>
                    </a:cubicBezTo>
                    <a:cubicBezTo>
                      <a:pt x="62" y="6"/>
                      <a:pt x="58" y="3"/>
                      <a:pt x="57" y="0"/>
                    </a:cubicBezTo>
                    <a:cubicBezTo>
                      <a:pt x="54" y="1"/>
                      <a:pt x="51" y="2"/>
                      <a:pt x="49" y="2"/>
                    </a:cubicBezTo>
                    <a:cubicBezTo>
                      <a:pt x="46" y="2"/>
                      <a:pt x="42" y="5"/>
                      <a:pt x="41" y="7"/>
                    </a:cubicBezTo>
                    <a:cubicBezTo>
                      <a:pt x="40" y="8"/>
                      <a:pt x="37" y="4"/>
                      <a:pt x="35" y="2"/>
                    </a:cubicBezTo>
                    <a:cubicBezTo>
                      <a:pt x="33" y="1"/>
                      <a:pt x="25" y="5"/>
                      <a:pt x="22" y="6"/>
                    </a:cubicBezTo>
                    <a:cubicBezTo>
                      <a:pt x="20" y="7"/>
                      <a:pt x="12" y="7"/>
                      <a:pt x="12" y="7"/>
                    </a:cubicBezTo>
                    <a:cubicBezTo>
                      <a:pt x="12" y="7"/>
                      <a:pt x="12" y="42"/>
                      <a:pt x="12" y="46"/>
                    </a:cubicBezTo>
                    <a:cubicBezTo>
                      <a:pt x="12" y="50"/>
                      <a:pt x="0" y="48"/>
                      <a:pt x="0" y="50"/>
                    </a:cubicBezTo>
                    <a:cubicBezTo>
                      <a:pt x="0" y="51"/>
                      <a:pt x="0" y="67"/>
                      <a:pt x="0" y="83"/>
                    </a:cubicBezTo>
                    <a:cubicBezTo>
                      <a:pt x="3" y="84"/>
                      <a:pt x="5" y="85"/>
                      <a:pt x="6" y="87"/>
                    </a:cubicBezTo>
                    <a:cubicBezTo>
                      <a:pt x="7" y="90"/>
                      <a:pt x="10" y="98"/>
                      <a:pt x="9" y="100"/>
                    </a:cubicBezTo>
                    <a:cubicBezTo>
                      <a:pt x="9" y="102"/>
                      <a:pt x="7" y="100"/>
                      <a:pt x="7" y="102"/>
                    </a:cubicBezTo>
                    <a:cubicBezTo>
                      <a:pt x="7" y="104"/>
                      <a:pt x="6" y="107"/>
                      <a:pt x="9" y="107"/>
                    </a:cubicBezTo>
                    <a:cubicBezTo>
                      <a:pt x="12" y="107"/>
                      <a:pt x="18" y="109"/>
                      <a:pt x="20" y="107"/>
                    </a:cubicBezTo>
                    <a:cubicBezTo>
                      <a:pt x="23" y="104"/>
                      <a:pt x="30" y="98"/>
                      <a:pt x="31" y="95"/>
                    </a:cubicBezTo>
                    <a:cubicBezTo>
                      <a:pt x="31" y="92"/>
                      <a:pt x="33" y="85"/>
                      <a:pt x="38" y="89"/>
                    </a:cubicBezTo>
                    <a:cubicBezTo>
                      <a:pt x="44" y="93"/>
                      <a:pt x="44" y="93"/>
                      <a:pt x="52" y="93"/>
                    </a:cubicBezTo>
                    <a:cubicBezTo>
                      <a:pt x="59" y="93"/>
                      <a:pt x="61" y="93"/>
                      <a:pt x="62" y="88"/>
                    </a:cubicBezTo>
                    <a:cubicBezTo>
                      <a:pt x="64" y="84"/>
                      <a:pt x="62" y="80"/>
                      <a:pt x="67" y="80"/>
                    </a:cubicBezTo>
                    <a:cubicBezTo>
                      <a:pt x="71" y="80"/>
                      <a:pt x="76" y="76"/>
                      <a:pt x="76" y="73"/>
                    </a:cubicBezTo>
                    <a:cubicBezTo>
                      <a:pt x="76" y="70"/>
                      <a:pt x="78" y="65"/>
                      <a:pt x="81" y="65"/>
                    </a:cubicBezTo>
                    <a:cubicBezTo>
                      <a:pt x="84" y="65"/>
                      <a:pt x="89" y="62"/>
                      <a:pt x="90" y="59"/>
                    </a:cubicBezTo>
                    <a:cubicBezTo>
                      <a:pt x="91" y="55"/>
                      <a:pt x="95" y="57"/>
                      <a:pt x="97" y="55"/>
                    </a:cubicBezTo>
                    <a:cubicBezTo>
                      <a:pt x="98" y="54"/>
                      <a:pt x="99" y="51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1" y="47"/>
                      <a:pt x="100" y="44"/>
                      <a:pt x="93" y="4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06975" y="3827463"/>
                <a:ext cx="30163" cy="3651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8"/>
                  </a:cxn>
                  <a:cxn ang="0">
                    <a:pos x="7" y="19"/>
                  </a:cxn>
                  <a:cxn ang="0">
                    <a:pos x="13" y="16"/>
                  </a:cxn>
                  <a:cxn ang="0">
                    <a:pos x="15" y="13"/>
                  </a:cxn>
                  <a:cxn ang="0">
                    <a:pos x="14" y="3"/>
                  </a:cxn>
                  <a:cxn ang="0">
                    <a:pos x="7" y="0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5" y="0"/>
                      <a:pt x="0" y="7"/>
                      <a:pt x="0" y="8"/>
                    </a:cubicBezTo>
                    <a:cubicBezTo>
                      <a:pt x="0" y="10"/>
                      <a:pt x="3" y="18"/>
                      <a:pt x="7" y="19"/>
                    </a:cubicBezTo>
                    <a:cubicBezTo>
                      <a:pt x="10" y="19"/>
                      <a:pt x="13" y="19"/>
                      <a:pt x="13" y="16"/>
                    </a:cubicBezTo>
                    <a:cubicBezTo>
                      <a:pt x="13" y="15"/>
                      <a:pt x="14" y="14"/>
                      <a:pt x="15" y="13"/>
                    </a:cubicBezTo>
                    <a:cubicBezTo>
                      <a:pt x="15" y="11"/>
                      <a:pt x="14" y="6"/>
                      <a:pt x="14" y="3"/>
                    </a:cubicBezTo>
                    <a:cubicBezTo>
                      <a:pt x="12" y="2"/>
                      <a:pt x="9" y="0"/>
                      <a:pt x="7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29188" y="3887788"/>
                <a:ext cx="47625" cy="53975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7" y="8"/>
                  </a:cxn>
                  <a:cxn ang="0">
                    <a:pos x="0" y="18"/>
                  </a:cxn>
                  <a:cxn ang="0">
                    <a:pos x="7" y="27"/>
                  </a:cxn>
                  <a:cxn ang="0">
                    <a:pos x="11" y="28"/>
                  </a:cxn>
                  <a:cxn ang="0">
                    <a:pos x="14" y="22"/>
                  </a:cxn>
                  <a:cxn ang="0">
                    <a:pos x="21" y="20"/>
                  </a:cxn>
                  <a:cxn ang="0">
                    <a:pos x="25" y="12"/>
                  </a:cxn>
                  <a:cxn ang="0">
                    <a:pos x="18" y="3"/>
                  </a:cxn>
                </a:cxnLst>
                <a:rect l="0" t="0" r="r" b="b"/>
                <a:pathLst>
                  <a:path w="25" h="28">
                    <a:moveTo>
                      <a:pt x="18" y="3"/>
                    </a:moveTo>
                    <a:cubicBezTo>
                      <a:pt x="17" y="0"/>
                      <a:pt x="8" y="5"/>
                      <a:pt x="7" y="8"/>
                    </a:cubicBezTo>
                    <a:cubicBezTo>
                      <a:pt x="5" y="10"/>
                      <a:pt x="0" y="18"/>
                      <a:pt x="0" y="1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3" y="24"/>
                      <a:pt x="14" y="22"/>
                    </a:cubicBezTo>
                    <a:cubicBezTo>
                      <a:pt x="15" y="19"/>
                      <a:pt x="21" y="22"/>
                      <a:pt x="21" y="20"/>
                    </a:cubicBezTo>
                    <a:cubicBezTo>
                      <a:pt x="21" y="17"/>
                      <a:pt x="25" y="14"/>
                      <a:pt x="25" y="12"/>
                    </a:cubicBezTo>
                    <a:cubicBezTo>
                      <a:pt x="25" y="9"/>
                      <a:pt x="19" y="6"/>
                      <a:pt x="18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06938" y="3740150"/>
                <a:ext cx="346075" cy="304800"/>
              </a:xfrm>
              <a:custGeom>
                <a:avLst/>
                <a:gdLst/>
                <a:ahLst/>
                <a:cxnLst>
                  <a:cxn ang="0">
                    <a:pos x="172" y="59"/>
                  </a:cxn>
                  <a:cxn ang="0">
                    <a:pos x="172" y="58"/>
                  </a:cxn>
                  <a:cxn ang="0">
                    <a:pos x="170" y="61"/>
                  </a:cxn>
                  <a:cxn ang="0">
                    <a:pos x="164" y="64"/>
                  </a:cxn>
                  <a:cxn ang="0">
                    <a:pos x="157" y="53"/>
                  </a:cxn>
                  <a:cxn ang="0">
                    <a:pos x="164" y="45"/>
                  </a:cxn>
                  <a:cxn ang="0">
                    <a:pos x="171" y="48"/>
                  </a:cxn>
                  <a:cxn ang="0">
                    <a:pos x="171" y="46"/>
                  </a:cxn>
                  <a:cxn ang="0">
                    <a:pos x="170" y="26"/>
                  </a:cxn>
                  <a:cxn ang="0">
                    <a:pos x="163" y="5"/>
                  </a:cxn>
                  <a:cxn ang="0">
                    <a:pos x="150" y="2"/>
                  </a:cxn>
                  <a:cxn ang="0">
                    <a:pos x="139" y="0"/>
                  </a:cxn>
                  <a:cxn ang="0">
                    <a:pos x="135" y="6"/>
                  </a:cxn>
                  <a:cxn ang="0">
                    <a:pos x="128" y="10"/>
                  </a:cxn>
                  <a:cxn ang="0">
                    <a:pos x="119" y="16"/>
                  </a:cxn>
                  <a:cxn ang="0">
                    <a:pos x="114" y="24"/>
                  </a:cxn>
                  <a:cxn ang="0">
                    <a:pos x="105" y="31"/>
                  </a:cxn>
                  <a:cxn ang="0">
                    <a:pos x="100" y="39"/>
                  </a:cxn>
                  <a:cxn ang="0">
                    <a:pos x="90" y="44"/>
                  </a:cxn>
                  <a:cxn ang="0">
                    <a:pos x="76" y="40"/>
                  </a:cxn>
                  <a:cxn ang="0">
                    <a:pos x="69" y="46"/>
                  </a:cxn>
                  <a:cxn ang="0">
                    <a:pos x="58" y="58"/>
                  </a:cxn>
                  <a:cxn ang="0">
                    <a:pos x="47" y="58"/>
                  </a:cxn>
                  <a:cxn ang="0">
                    <a:pos x="45" y="53"/>
                  </a:cxn>
                  <a:cxn ang="0">
                    <a:pos x="47" y="51"/>
                  </a:cxn>
                  <a:cxn ang="0">
                    <a:pos x="44" y="38"/>
                  </a:cxn>
                  <a:cxn ang="0">
                    <a:pos x="38" y="34"/>
                  </a:cxn>
                  <a:cxn ang="0">
                    <a:pos x="38" y="76"/>
                  </a:cxn>
                  <a:cxn ang="0">
                    <a:pos x="31" y="83"/>
                  </a:cxn>
                  <a:cxn ang="0">
                    <a:pos x="17" y="83"/>
                  </a:cxn>
                  <a:cxn ang="0">
                    <a:pos x="11" y="75"/>
                  </a:cxn>
                  <a:cxn ang="0">
                    <a:pos x="4" y="79"/>
                  </a:cxn>
                  <a:cxn ang="0">
                    <a:pos x="0" y="80"/>
                  </a:cxn>
                  <a:cxn ang="0">
                    <a:pos x="8" y="98"/>
                  </a:cxn>
                  <a:cxn ang="0">
                    <a:pos x="19" y="120"/>
                  </a:cxn>
                  <a:cxn ang="0">
                    <a:pos x="19" y="131"/>
                  </a:cxn>
                  <a:cxn ang="0">
                    <a:pos x="19" y="140"/>
                  </a:cxn>
                  <a:cxn ang="0">
                    <a:pos x="23" y="149"/>
                  </a:cxn>
                  <a:cxn ang="0">
                    <a:pos x="27" y="152"/>
                  </a:cxn>
                  <a:cxn ang="0">
                    <a:pos x="33" y="157"/>
                  </a:cxn>
                  <a:cxn ang="0">
                    <a:pos x="41" y="157"/>
                  </a:cxn>
                  <a:cxn ang="0">
                    <a:pos x="54" y="153"/>
                  </a:cxn>
                  <a:cxn ang="0">
                    <a:pos x="64" y="149"/>
                  </a:cxn>
                  <a:cxn ang="0">
                    <a:pos x="82" y="149"/>
                  </a:cxn>
                  <a:cxn ang="0">
                    <a:pos x="93" y="147"/>
                  </a:cxn>
                  <a:cxn ang="0">
                    <a:pos x="100" y="146"/>
                  </a:cxn>
                  <a:cxn ang="0">
                    <a:pos x="109" y="143"/>
                  </a:cxn>
                  <a:cxn ang="0">
                    <a:pos x="132" y="128"/>
                  </a:cxn>
                  <a:cxn ang="0">
                    <a:pos x="159" y="95"/>
                  </a:cxn>
                  <a:cxn ang="0">
                    <a:pos x="175" y="77"/>
                  </a:cxn>
                  <a:cxn ang="0">
                    <a:pos x="181" y="59"/>
                  </a:cxn>
                  <a:cxn ang="0">
                    <a:pos x="172" y="59"/>
                  </a:cxn>
                  <a:cxn ang="0">
                    <a:pos x="137" y="97"/>
                  </a:cxn>
                  <a:cxn ang="0">
                    <a:pos x="130" y="99"/>
                  </a:cxn>
                  <a:cxn ang="0">
                    <a:pos x="127" y="105"/>
                  </a:cxn>
                  <a:cxn ang="0">
                    <a:pos x="123" y="104"/>
                  </a:cxn>
                  <a:cxn ang="0">
                    <a:pos x="116" y="95"/>
                  </a:cxn>
                  <a:cxn ang="0">
                    <a:pos x="123" y="85"/>
                  </a:cxn>
                  <a:cxn ang="0">
                    <a:pos x="134" y="80"/>
                  </a:cxn>
                  <a:cxn ang="0">
                    <a:pos x="141" y="89"/>
                  </a:cxn>
                  <a:cxn ang="0">
                    <a:pos x="137" y="97"/>
                  </a:cxn>
                </a:cxnLst>
                <a:rect l="0" t="0" r="r" b="b"/>
                <a:pathLst>
                  <a:path w="181" h="159">
                    <a:moveTo>
                      <a:pt x="172" y="59"/>
                    </a:moveTo>
                    <a:cubicBezTo>
                      <a:pt x="172" y="59"/>
                      <a:pt x="172" y="59"/>
                      <a:pt x="172" y="58"/>
                    </a:cubicBezTo>
                    <a:cubicBezTo>
                      <a:pt x="171" y="59"/>
                      <a:pt x="170" y="60"/>
                      <a:pt x="170" y="61"/>
                    </a:cubicBezTo>
                    <a:cubicBezTo>
                      <a:pt x="170" y="64"/>
                      <a:pt x="167" y="64"/>
                      <a:pt x="164" y="64"/>
                    </a:cubicBezTo>
                    <a:cubicBezTo>
                      <a:pt x="160" y="63"/>
                      <a:pt x="157" y="55"/>
                      <a:pt x="157" y="53"/>
                    </a:cubicBezTo>
                    <a:cubicBezTo>
                      <a:pt x="157" y="52"/>
                      <a:pt x="162" y="45"/>
                      <a:pt x="164" y="45"/>
                    </a:cubicBezTo>
                    <a:cubicBezTo>
                      <a:pt x="166" y="45"/>
                      <a:pt x="169" y="47"/>
                      <a:pt x="171" y="48"/>
                    </a:cubicBezTo>
                    <a:cubicBezTo>
                      <a:pt x="171" y="47"/>
                      <a:pt x="171" y="47"/>
                      <a:pt x="171" y="46"/>
                    </a:cubicBezTo>
                    <a:cubicBezTo>
                      <a:pt x="171" y="45"/>
                      <a:pt x="173" y="28"/>
                      <a:pt x="170" y="26"/>
                    </a:cubicBezTo>
                    <a:cubicBezTo>
                      <a:pt x="167" y="24"/>
                      <a:pt x="164" y="7"/>
                      <a:pt x="163" y="5"/>
                    </a:cubicBezTo>
                    <a:cubicBezTo>
                      <a:pt x="162" y="3"/>
                      <a:pt x="151" y="4"/>
                      <a:pt x="150" y="2"/>
                    </a:cubicBezTo>
                    <a:cubicBezTo>
                      <a:pt x="148" y="0"/>
                      <a:pt x="139" y="2"/>
                      <a:pt x="139" y="0"/>
                    </a:cubicBezTo>
                    <a:cubicBezTo>
                      <a:pt x="137" y="2"/>
                      <a:pt x="136" y="5"/>
                      <a:pt x="135" y="6"/>
                    </a:cubicBezTo>
                    <a:cubicBezTo>
                      <a:pt x="133" y="8"/>
                      <a:pt x="129" y="6"/>
                      <a:pt x="128" y="10"/>
                    </a:cubicBezTo>
                    <a:cubicBezTo>
                      <a:pt x="127" y="13"/>
                      <a:pt x="122" y="16"/>
                      <a:pt x="119" y="16"/>
                    </a:cubicBezTo>
                    <a:cubicBezTo>
                      <a:pt x="116" y="16"/>
                      <a:pt x="114" y="21"/>
                      <a:pt x="114" y="24"/>
                    </a:cubicBezTo>
                    <a:cubicBezTo>
                      <a:pt x="114" y="27"/>
                      <a:pt x="109" y="31"/>
                      <a:pt x="105" y="31"/>
                    </a:cubicBezTo>
                    <a:cubicBezTo>
                      <a:pt x="100" y="31"/>
                      <a:pt x="102" y="35"/>
                      <a:pt x="100" y="39"/>
                    </a:cubicBezTo>
                    <a:cubicBezTo>
                      <a:pt x="99" y="44"/>
                      <a:pt x="97" y="44"/>
                      <a:pt x="90" y="44"/>
                    </a:cubicBezTo>
                    <a:cubicBezTo>
                      <a:pt x="82" y="44"/>
                      <a:pt x="82" y="44"/>
                      <a:pt x="76" y="40"/>
                    </a:cubicBezTo>
                    <a:cubicBezTo>
                      <a:pt x="71" y="36"/>
                      <a:pt x="69" y="43"/>
                      <a:pt x="69" y="46"/>
                    </a:cubicBezTo>
                    <a:cubicBezTo>
                      <a:pt x="68" y="49"/>
                      <a:pt x="61" y="55"/>
                      <a:pt x="58" y="58"/>
                    </a:cubicBezTo>
                    <a:cubicBezTo>
                      <a:pt x="56" y="60"/>
                      <a:pt x="50" y="58"/>
                      <a:pt x="47" y="58"/>
                    </a:cubicBezTo>
                    <a:cubicBezTo>
                      <a:pt x="44" y="58"/>
                      <a:pt x="45" y="55"/>
                      <a:pt x="45" y="53"/>
                    </a:cubicBezTo>
                    <a:cubicBezTo>
                      <a:pt x="45" y="51"/>
                      <a:pt x="47" y="53"/>
                      <a:pt x="47" y="51"/>
                    </a:cubicBezTo>
                    <a:cubicBezTo>
                      <a:pt x="48" y="49"/>
                      <a:pt x="45" y="41"/>
                      <a:pt x="44" y="38"/>
                    </a:cubicBezTo>
                    <a:cubicBezTo>
                      <a:pt x="43" y="36"/>
                      <a:pt x="41" y="35"/>
                      <a:pt x="38" y="34"/>
                    </a:cubicBezTo>
                    <a:cubicBezTo>
                      <a:pt x="38" y="53"/>
                      <a:pt x="38" y="74"/>
                      <a:pt x="38" y="76"/>
                    </a:cubicBezTo>
                    <a:cubicBezTo>
                      <a:pt x="38" y="79"/>
                      <a:pt x="32" y="81"/>
                      <a:pt x="31" y="83"/>
                    </a:cubicBezTo>
                    <a:cubicBezTo>
                      <a:pt x="30" y="85"/>
                      <a:pt x="21" y="83"/>
                      <a:pt x="17" y="83"/>
                    </a:cubicBezTo>
                    <a:cubicBezTo>
                      <a:pt x="12" y="83"/>
                      <a:pt x="13" y="79"/>
                      <a:pt x="11" y="75"/>
                    </a:cubicBezTo>
                    <a:cubicBezTo>
                      <a:pt x="8" y="72"/>
                      <a:pt x="4" y="76"/>
                      <a:pt x="4" y="79"/>
                    </a:cubicBezTo>
                    <a:cubicBezTo>
                      <a:pt x="4" y="80"/>
                      <a:pt x="2" y="80"/>
                      <a:pt x="0" y="80"/>
                    </a:cubicBezTo>
                    <a:cubicBezTo>
                      <a:pt x="3" y="85"/>
                      <a:pt x="6" y="92"/>
                      <a:pt x="8" y="98"/>
                    </a:cubicBezTo>
                    <a:cubicBezTo>
                      <a:pt x="11" y="107"/>
                      <a:pt x="17" y="115"/>
                      <a:pt x="19" y="120"/>
                    </a:cubicBezTo>
                    <a:cubicBezTo>
                      <a:pt x="21" y="125"/>
                      <a:pt x="22" y="130"/>
                      <a:pt x="19" y="131"/>
                    </a:cubicBezTo>
                    <a:cubicBezTo>
                      <a:pt x="15" y="131"/>
                      <a:pt x="15" y="134"/>
                      <a:pt x="19" y="140"/>
                    </a:cubicBezTo>
                    <a:cubicBezTo>
                      <a:pt x="23" y="145"/>
                      <a:pt x="20" y="149"/>
                      <a:pt x="23" y="149"/>
                    </a:cubicBezTo>
                    <a:cubicBezTo>
                      <a:pt x="26" y="150"/>
                      <a:pt x="25" y="152"/>
                      <a:pt x="27" y="152"/>
                    </a:cubicBezTo>
                    <a:cubicBezTo>
                      <a:pt x="30" y="152"/>
                      <a:pt x="32" y="155"/>
                      <a:pt x="33" y="157"/>
                    </a:cubicBezTo>
                    <a:cubicBezTo>
                      <a:pt x="35" y="159"/>
                      <a:pt x="39" y="159"/>
                      <a:pt x="41" y="157"/>
                    </a:cubicBezTo>
                    <a:cubicBezTo>
                      <a:pt x="43" y="154"/>
                      <a:pt x="48" y="153"/>
                      <a:pt x="54" y="153"/>
                    </a:cubicBezTo>
                    <a:cubicBezTo>
                      <a:pt x="60" y="153"/>
                      <a:pt x="59" y="151"/>
                      <a:pt x="64" y="149"/>
                    </a:cubicBezTo>
                    <a:cubicBezTo>
                      <a:pt x="70" y="147"/>
                      <a:pt x="77" y="147"/>
                      <a:pt x="82" y="149"/>
                    </a:cubicBezTo>
                    <a:cubicBezTo>
                      <a:pt x="87" y="150"/>
                      <a:pt x="90" y="149"/>
                      <a:pt x="93" y="147"/>
                    </a:cubicBezTo>
                    <a:cubicBezTo>
                      <a:pt x="95" y="146"/>
                      <a:pt x="99" y="150"/>
                      <a:pt x="100" y="146"/>
                    </a:cubicBezTo>
                    <a:cubicBezTo>
                      <a:pt x="100" y="142"/>
                      <a:pt x="105" y="143"/>
                      <a:pt x="109" y="143"/>
                    </a:cubicBezTo>
                    <a:cubicBezTo>
                      <a:pt x="113" y="143"/>
                      <a:pt x="124" y="136"/>
                      <a:pt x="132" y="128"/>
                    </a:cubicBezTo>
                    <a:cubicBezTo>
                      <a:pt x="141" y="120"/>
                      <a:pt x="154" y="103"/>
                      <a:pt x="159" y="95"/>
                    </a:cubicBezTo>
                    <a:cubicBezTo>
                      <a:pt x="164" y="87"/>
                      <a:pt x="171" y="81"/>
                      <a:pt x="175" y="77"/>
                    </a:cubicBezTo>
                    <a:cubicBezTo>
                      <a:pt x="178" y="75"/>
                      <a:pt x="180" y="65"/>
                      <a:pt x="181" y="59"/>
                    </a:cubicBezTo>
                    <a:cubicBezTo>
                      <a:pt x="177" y="59"/>
                      <a:pt x="172" y="59"/>
                      <a:pt x="172" y="59"/>
                    </a:cubicBezTo>
                    <a:close/>
                    <a:moveTo>
                      <a:pt x="137" y="97"/>
                    </a:moveTo>
                    <a:cubicBezTo>
                      <a:pt x="137" y="99"/>
                      <a:pt x="131" y="96"/>
                      <a:pt x="130" y="99"/>
                    </a:cubicBezTo>
                    <a:cubicBezTo>
                      <a:pt x="129" y="101"/>
                      <a:pt x="127" y="105"/>
                      <a:pt x="127" y="105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16" y="95"/>
                      <a:pt x="116" y="95"/>
                      <a:pt x="116" y="95"/>
                    </a:cubicBezTo>
                    <a:cubicBezTo>
                      <a:pt x="116" y="95"/>
                      <a:pt x="121" y="87"/>
                      <a:pt x="123" y="85"/>
                    </a:cubicBezTo>
                    <a:cubicBezTo>
                      <a:pt x="124" y="82"/>
                      <a:pt x="133" y="77"/>
                      <a:pt x="134" y="80"/>
                    </a:cubicBezTo>
                    <a:cubicBezTo>
                      <a:pt x="135" y="83"/>
                      <a:pt x="141" y="86"/>
                      <a:pt x="141" y="89"/>
                    </a:cubicBezTo>
                    <a:cubicBezTo>
                      <a:pt x="141" y="91"/>
                      <a:pt x="137" y="94"/>
                      <a:pt x="137" y="9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5" y="3382963"/>
                <a:ext cx="252413" cy="268288"/>
              </a:xfrm>
              <a:custGeom>
                <a:avLst/>
                <a:gdLst/>
                <a:ahLst/>
                <a:cxnLst>
                  <a:cxn ang="0">
                    <a:pos x="8" y="129"/>
                  </a:cxn>
                  <a:cxn ang="0">
                    <a:pos x="13" y="131"/>
                  </a:cxn>
                  <a:cxn ang="0">
                    <a:pos x="24" y="132"/>
                  </a:cxn>
                  <a:cxn ang="0">
                    <a:pos x="34" y="134"/>
                  </a:cxn>
                  <a:cxn ang="0">
                    <a:pos x="73" y="134"/>
                  </a:cxn>
                  <a:cxn ang="0">
                    <a:pos x="77" y="138"/>
                  </a:cxn>
                  <a:cxn ang="0">
                    <a:pos x="102" y="138"/>
                  </a:cxn>
                  <a:cxn ang="0">
                    <a:pos x="119" y="137"/>
                  </a:cxn>
                  <a:cxn ang="0">
                    <a:pos x="122" y="136"/>
                  </a:cxn>
                  <a:cxn ang="0">
                    <a:pos x="109" y="119"/>
                  </a:cxn>
                  <a:cxn ang="0">
                    <a:pos x="110" y="81"/>
                  </a:cxn>
                  <a:cxn ang="0">
                    <a:pos x="127" y="82"/>
                  </a:cxn>
                  <a:cxn ang="0">
                    <a:pos x="130" y="79"/>
                  </a:cxn>
                  <a:cxn ang="0">
                    <a:pos x="132" y="57"/>
                  </a:cxn>
                  <a:cxn ang="0">
                    <a:pos x="129" y="57"/>
                  </a:cxn>
                  <a:cxn ang="0">
                    <a:pos x="119" y="58"/>
                  </a:cxn>
                  <a:cxn ang="0">
                    <a:pos x="113" y="61"/>
                  </a:cxn>
                  <a:cxn ang="0">
                    <a:pos x="113" y="52"/>
                  </a:cxn>
                  <a:cxn ang="0">
                    <a:pos x="108" y="43"/>
                  </a:cxn>
                  <a:cxn ang="0">
                    <a:pos x="109" y="27"/>
                  </a:cxn>
                  <a:cxn ang="0">
                    <a:pos x="107" y="18"/>
                  </a:cxn>
                  <a:cxn ang="0">
                    <a:pos x="100" y="16"/>
                  </a:cxn>
                  <a:cxn ang="0">
                    <a:pos x="94" y="14"/>
                  </a:cxn>
                  <a:cxn ang="0">
                    <a:pos x="85" y="14"/>
                  </a:cxn>
                  <a:cxn ang="0">
                    <a:pos x="81" y="24"/>
                  </a:cxn>
                  <a:cxn ang="0">
                    <a:pos x="68" y="26"/>
                  </a:cxn>
                  <a:cxn ang="0">
                    <a:pos x="58" y="19"/>
                  </a:cxn>
                  <a:cxn ang="0">
                    <a:pos x="54" y="10"/>
                  </a:cxn>
                  <a:cxn ang="0">
                    <a:pos x="52" y="1"/>
                  </a:cxn>
                  <a:cxn ang="0">
                    <a:pos x="15" y="1"/>
                  </a:cxn>
                  <a:cxn ang="0">
                    <a:pos x="9" y="4"/>
                  </a:cxn>
                  <a:cxn ang="0">
                    <a:pos x="19" y="28"/>
                  </a:cxn>
                  <a:cxn ang="0">
                    <a:pos x="17" y="39"/>
                  </a:cxn>
                  <a:cxn ang="0">
                    <a:pos x="24" y="63"/>
                  </a:cxn>
                  <a:cxn ang="0">
                    <a:pos x="16" y="79"/>
                  </a:cxn>
                  <a:cxn ang="0">
                    <a:pos x="8" y="101"/>
                  </a:cxn>
                  <a:cxn ang="0">
                    <a:pos x="2" y="117"/>
                  </a:cxn>
                  <a:cxn ang="0">
                    <a:pos x="1" y="132"/>
                  </a:cxn>
                  <a:cxn ang="0">
                    <a:pos x="1" y="132"/>
                  </a:cxn>
                  <a:cxn ang="0">
                    <a:pos x="4" y="132"/>
                  </a:cxn>
                  <a:cxn ang="0">
                    <a:pos x="8" y="129"/>
                  </a:cxn>
                </a:cxnLst>
                <a:rect l="0" t="0" r="r" b="b"/>
                <a:pathLst>
                  <a:path w="132" h="140">
                    <a:moveTo>
                      <a:pt x="8" y="129"/>
                    </a:moveTo>
                    <a:cubicBezTo>
                      <a:pt x="11" y="129"/>
                      <a:pt x="9" y="133"/>
                      <a:pt x="13" y="131"/>
                    </a:cubicBezTo>
                    <a:cubicBezTo>
                      <a:pt x="17" y="129"/>
                      <a:pt x="20" y="129"/>
                      <a:pt x="24" y="132"/>
                    </a:cubicBezTo>
                    <a:cubicBezTo>
                      <a:pt x="27" y="134"/>
                      <a:pt x="30" y="134"/>
                      <a:pt x="34" y="134"/>
                    </a:cubicBezTo>
                    <a:cubicBezTo>
                      <a:pt x="38" y="134"/>
                      <a:pt x="73" y="134"/>
                      <a:pt x="73" y="134"/>
                    </a:cubicBezTo>
                    <a:cubicBezTo>
                      <a:pt x="77" y="138"/>
                      <a:pt x="77" y="138"/>
                      <a:pt x="77" y="138"/>
                    </a:cubicBezTo>
                    <a:cubicBezTo>
                      <a:pt x="77" y="138"/>
                      <a:pt x="98" y="137"/>
                      <a:pt x="102" y="138"/>
                    </a:cubicBezTo>
                    <a:cubicBezTo>
                      <a:pt x="105" y="140"/>
                      <a:pt x="116" y="138"/>
                      <a:pt x="119" y="137"/>
                    </a:cubicBezTo>
                    <a:cubicBezTo>
                      <a:pt x="120" y="137"/>
                      <a:pt x="121" y="137"/>
                      <a:pt x="122" y="136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27" y="82"/>
                      <a:pt x="127" y="82"/>
                      <a:pt x="127" y="82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6"/>
                      <a:pt x="131" y="56"/>
                      <a:pt x="129" y="57"/>
                    </a:cubicBezTo>
                    <a:cubicBezTo>
                      <a:pt x="126" y="58"/>
                      <a:pt x="123" y="58"/>
                      <a:pt x="119" y="58"/>
                    </a:cubicBezTo>
                    <a:cubicBezTo>
                      <a:pt x="116" y="58"/>
                      <a:pt x="115" y="61"/>
                      <a:pt x="113" y="61"/>
                    </a:cubicBezTo>
                    <a:cubicBezTo>
                      <a:pt x="111" y="60"/>
                      <a:pt x="113" y="54"/>
                      <a:pt x="113" y="52"/>
                    </a:cubicBezTo>
                    <a:cubicBezTo>
                      <a:pt x="114" y="49"/>
                      <a:pt x="110" y="45"/>
                      <a:pt x="108" y="43"/>
                    </a:cubicBezTo>
                    <a:cubicBezTo>
                      <a:pt x="105" y="41"/>
                      <a:pt x="111" y="28"/>
                      <a:pt x="109" y="27"/>
                    </a:cubicBezTo>
                    <a:cubicBezTo>
                      <a:pt x="108" y="25"/>
                      <a:pt x="107" y="21"/>
                      <a:pt x="107" y="18"/>
                    </a:cubicBezTo>
                    <a:cubicBezTo>
                      <a:pt x="107" y="14"/>
                      <a:pt x="105" y="16"/>
                      <a:pt x="100" y="16"/>
                    </a:cubicBezTo>
                    <a:cubicBezTo>
                      <a:pt x="95" y="16"/>
                      <a:pt x="94" y="14"/>
                      <a:pt x="94" y="14"/>
                    </a:cubicBezTo>
                    <a:cubicBezTo>
                      <a:pt x="94" y="14"/>
                      <a:pt x="88" y="12"/>
                      <a:pt x="85" y="14"/>
                    </a:cubicBezTo>
                    <a:cubicBezTo>
                      <a:pt x="82" y="15"/>
                      <a:pt x="83" y="24"/>
                      <a:pt x="81" y="24"/>
                    </a:cubicBezTo>
                    <a:cubicBezTo>
                      <a:pt x="79" y="23"/>
                      <a:pt x="73" y="24"/>
                      <a:pt x="68" y="26"/>
                    </a:cubicBezTo>
                    <a:cubicBezTo>
                      <a:pt x="63" y="27"/>
                      <a:pt x="61" y="25"/>
                      <a:pt x="58" y="19"/>
                    </a:cubicBezTo>
                    <a:cubicBezTo>
                      <a:pt x="56" y="13"/>
                      <a:pt x="53" y="15"/>
                      <a:pt x="54" y="10"/>
                    </a:cubicBezTo>
                    <a:cubicBezTo>
                      <a:pt x="55" y="6"/>
                      <a:pt x="52" y="1"/>
                      <a:pt x="52" y="1"/>
                    </a:cubicBezTo>
                    <a:cubicBezTo>
                      <a:pt x="52" y="1"/>
                      <a:pt x="19" y="0"/>
                      <a:pt x="15" y="1"/>
                    </a:cubicBezTo>
                    <a:cubicBezTo>
                      <a:pt x="14" y="1"/>
                      <a:pt x="11" y="2"/>
                      <a:pt x="9" y="4"/>
                    </a:cubicBezTo>
                    <a:cubicBezTo>
                      <a:pt x="11" y="12"/>
                      <a:pt x="17" y="25"/>
                      <a:pt x="19" y="28"/>
                    </a:cubicBezTo>
                    <a:cubicBezTo>
                      <a:pt x="20" y="31"/>
                      <a:pt x="17" y="34"/>
                      <a:pt x="17" y="39"/>
                    </a:cubicBezTo>
                    <a:cubicBezTo>
                      <a:pt x="17" y="45"/>
                      <a:pt x="23" y="56"/>
                      <a:pt x="24" y="63"/>
                    </a:cubicBezTo>
                    <a:cubicBezTo>
                      <a:pt x="25" y="70"/>
                      <a:pt x="20" y="75"/>
                      <a:pt x="16" y="79"/>
                    </a:cubicBezTo>
                    <a:cubicBezTo>
                      <a:pt x="12" y="84"/>
                      <a:pt x="8" y="95"/>
                      <a:pt x="8" y="101"/>
                    </a:cubicBezTo>
                    <a:cubicBezTo>
                      <a:pt x="8" y="108"/>
                      <a:pt x="2" y="114"/>
                      <a:pt x="2" y="117"/>
                    </a:cubicBezTo>
                    <a:cubicBezTo>
                      <a:pt x="2" y="120"/>
                      <a:pt x="1" y="129"/>
                      <a:pt x="1" y="132"/>
                    </a:cubicBezTo>
                    <a:cubicBezTo>
                      <a:pt x="0" y="132"/>
                      <a:pt x="1" y="132"/>
                      <a:pt x="1" y="132"/>
                    </a:cubicBezTo>
                    <a:cubicBezTo>
                      <a:pt x="4" y="132"/>
                      <a:pt x="4" y="132"/>
                      <a:pt x="4" y="132"/>
                    </a:cubicBezTo>
                    <a:cubicBezTo>
                      <a:pt x="4" y="132"/>
                      <a:pt x="5" y="129"/>
                      <a:pt x="8" y="12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22825" y="3433763"/>
                <a:ext cx="247650" cy="219075"/>
              </a:xfrm>
              <a:custGeom>
                <a:avLst/>
                <a:gdLst/>
                <a:ahLst/>
                <a:cxnLst>
                  <a:cxn ang="0">
                    <a:pos x="100" y="5"/>
                  </a:cxn>
                  <a:cxn ang="0">
                    <a:pos x="92" y="0"/>
                  </a:cxn>
                  <a:cxn ang="0">
                    <a:pos x="78" y="3"/>
                  </a:cxn>
                  <a:cxn ang="0">
                    <a:pos x="75" y="10"/>
                  </a:cxn>
                  <a:cxn ang="0">
                    <a:pos x="74" y="16"/>
                  </a:cxn>
                  <a:cxn ang="0">
                    <a:pos x="73" y="29"/>
                  </a:cxn>
                  <a:cxn ang="0">
                    <a:pos x="71" y="39"/>
                  </a:cxn>
                  <a:cxn ang="0">
                    <a:pos x="78" y="48"/>
                  </a:cxn>
                  <a:cxn ang="0">
                    <a:pos x="86" y="46"/>
                  </a:cxn>
                  <a:cxn ang="0">
                    <a:pos x="87" y="54"/>
                  </a:cxn>
                  <a:cxn ang="0">
                    <a:pos x="85" y="59"/>
                  </a:cxn>
                  <a:cxn ang="0">
                    <a:pos x="77" y="59"/>
                  </a:cxn>
                  <a:cxn ang="0">
                    <a:pos x="73" y="49"/>
                  </a:cxn>
                  <a:cxn ang="0">
                    <a:pos x="64" y="47"/>
                  </a:cxn>
                  <a:cxn ang="0">
                    <a:pos x="58" y="41"/>
                  </a:cxn>
                  <a:cxn ang="0">
                    <a:pos x="54" y="43"/>
                  </a:cxn>
                  <a:cxn ang="0">
                    <a:pos x="49" y="44"/>
                  </a:cxn>
                  <a:cxn ang="0">
                    <a:pos x="40" y="41"/>
                  </a:cxn>
                  <a:cxn ang="0">
                    <a:pos x="36" y="36"/>
                  </a:cxn>
                  <a:cxn ang="0">
                    <a:pos x="29" y="36"/>
                  </a:cxn>
                  <a:cxn ang="0">
                    <a:pos x="26" y="34"/>
                  </a:cxn>
                  <a:cxn ang="0">
                    <a:pos x="23" y="31"/>
                  </a:cxn>
                  <a:cxn ang="0">
                    <a:pos x="21" y="53"/>
                  </a:cxn>
                  <a:cxn ang="0">
                    <a:pos x="18" y="56"/>
                  </a:cxn>
                  <a:cxn ang="0">
                    <a:pos x="1" y="55"/>
                  </a:cxn>
                  <a:cxn ang="0">
                    <a:pos x="0" y="93"/>
                  </a:cxn>
                  <a:cxn ang="0">
                    <a:pos x="13" y="110"/>
                  </a:cxn>
                  <a:cxn ang="0">
                    <a:pos x="34" y="109"/>
                  </a:cxn>
                  <a:cxn ang="0">
                    <a:pos x="35" y="112"/>
                  </a:cxn>
                  <a:cxn ang="0">
                    <a:pos x="40" y="111"/>
                  </a:cxn>
                  <a:cxn ang="0">
                    <a:pos x="55" y="114"/>
                  </a:cxn>
                  <a:cxn ang="0">
                    <a:pos x="66" y="101"/>
                  </a:cxn>
                  <a:cxn ang="0">
                    <a:pos x="77" y="93"/>
                  </a:cxn>
                  <a:cxn ang="0">
                    <a:pos x="83" y="87"/>
                  </a:cxn>
                  <a:cxn ang="0">
                    <a:pos x="93" y="87"/>
                  </a:cxn>
                  <a:cxn ang="0">
                    <a:pos x="93" y="87"/>
                  </a:cxn>
                  <a:cxn ang="0">
                    <a:pos x="91" y="79"/>
                  </a:cxn>
                  <a:cxn ang="0">
                    <a:pos x="122" y="67"/>
                  </a:cxn>
                  <a:cxn ang="0">
                    <a:pos x="120" y="62"/>
                  </a:cxn>
                  <a:cxn ang="0">
                    <a:pos x="122" y="51"/>
                  </a:cxn>
                  <a:cxn ang="0">
                    <a:pos x="127" y="48"/>
                  </a:cxn>
                  <a:cxn ang="0">
                    <a:pos x="126" y="30"/>
                  </a:cxn>
                  <a:cxn ang="0">
                    <a:pos x="130" y="28"/>
                  </a:cxn>
                  <a:cxn ang="0">
                    <a:pos x="125" y="16"/>
                  </a:cxn>
                  <a:cxn ang="0">
                    <a:pos x="110" y="9"/>
                  </a:cxn>
                  <a:cxn ang="0">
                    <a:pos x="100" y="5"/>
                  </a:cxn>
                </a:cxnLst>
                <a:rect l="0" t="0" r="r" b="b"/>
                <a:pathLst>
                  <a:path w="130" h="115">
                    <a:moveTo>
                      <a:pt x="100" y="5"/>
                    </a:moveTo>
                    <a:cubicBezTo>
                      <a:pt x="99" y="5"/>
                      <a:pt x="95" y="3"/>
                      <a:pt x="92" y="0"/>
                    </a:cubicBezTo>
                    <a:cubicBezTo>
                      <a:pt x="90" y="3"/>
                      <a:pt x="82" y="3"/>
                      <a:pt x="78" y="3"/>
                    </a:cubicBezTo>
                    <a:cubicBezTo>
                      <a:pt x="74" y="3"/>
                      <a:pt x="78" y="8"/>
                      <a:pt x="75" y="10"/>
                    </a:cubicBezTo>
                    <a:cubicBezTo>
                      <a:pt x="73" y="12"/>
                      <a:pt x="72" y="15"/>
                      <a:pt x="74" y="16"/>
                    </a:cubicBezTo>
                    <a:cubicBezTo>
                      <a:pt x="76" y="17"/>
                      <a:pt x="73" y="26"/>
                      <a:pt x="73" y="29"/>
                    </a:cubicBezTo>
                    <a:cubicBezTo>
                      <a:pt x="73" y="32"/>
                      <a:pt x="69" y="38"/>
                      <a:pt x="71" y="39"/>
                    </a:cubicBezTo>
                    <a:cubicBezTo>
                      <a:pt x="72" y="40"/>
                      <a:pt x="75" y="47"/>
                      <a:pt x="78" y="48"/>
                    </a:cubicBezTo>
                    <a:cubicBezTo>
                      <a:pt x="82" y="49"/>
                      <a:pt x="84" y="46"/>
                      <a:pt x="86" y="46"/>
                    </a:cubicBezTo>
                    <a:cubicBezTo>
                      <a:pt x="87" y="46"/>
                      <a:pt x="87" y="50"/>
                      <a:pt x="87" y="54"/>
                    </a:cubicBezTo>
                    <a:cubicBezTo>
                      <a:pt x="87" y="57"/>
                      <a:pt x="85" y="59"/>
                      <a:pt x="85" y="59"/>
                    </a:cubicBezTo>
                    <a:cubicBezTo>
                      <a:pt x="85" y="59"/>
                      <a:pt x="80" y="61"/>
                      <a:pt x="77" y="59"/>
                    </a:cubicBezTo>
                    <a:cubicBezTo>
                      <a:pt x="75" y="57"/>
                      <a:pt x="73" y="51"/>
                      <a:pt x="73" y="49"/>
                    </a:cubicBezTo>
                    <a:cubicBezTo>
                      <a:pt x="73" y="47"/>
                      <a:pt x="67" y="47"/>
                      <a:pt x="64" y="47"/>
                    </a:cubicBezTo>
                    <a:cubicBezTo>
                      <a:pt x="62" y="47"/>
                      <a:pt x="59" y="43"/>
                      <a:pt x="58" y="41"/>
                    </a:cubicBezTo>
                    <a:cubicBezTo>
                      <a:pt x="57" y="39"/>
                      <a:pt x="54" y="41"/>
                      <a:pt x="54" y="43"/>
                    </a:cubicBezTo>
                    <a:cubicBezTo>
                      <a:pt x="54" y="44"/>
                      <a:pt x="52" y="44"/>
                      <a:pt x="49" y="44"/>
                    </a:cubicBezTo>
                    <a:cubicBezTo>
                      <a:pt x="47" y="44"/>
                      <a:pt x="42" y="40"/>
                      <a:pt x="40" y="41"/>
                    </a:cubicBezTo>
                    <a:cubicBezTo>
                      <a:pt x="38" y="42"/>
                      <a:pt x="36" y="38"/>
                      <a:pt x="36" y="36"/>
                    </a:cubicBezTo>
                    <a:cubicBezTo>
                      <a:pt x="37" y="34"/>
                      <a:pt x="31" y="35"/>
                      <a:pt x="29" y="36"/>
                    </a:cubicBezTo>
                    <a:cubicBezTo>
                      <a:pt x="27" y="37"/>
                      <a:pt x="26" y="34"/>
                      <a:pt x="26" y="34"/>
                    </a:cubicBezTo>
                    <a:cubicBezTo>
                      <a:pt x="26" y="34"/>
                      <a:pt x="25" y="32"/>
                      <a:pt x="23" y="31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0" y="109"/>
                      <a:pt x="34" y="107"/>
                      <a:pt x="34" y="109"/>
                    </a:cubicBezTo>
                    <a:cubicBezTo>
                      <a:pt x="34" y="110"/>
                      <a:pt x="34" y="111"/>
                      <a:pt x="35" y="112"/>
                    </a:cubicBezTo>
                    <a:cubicBezTo>
                      <a:pt x="37" y="112"/>
                      <a:pt x="39" y="111"/>
                      <a:pt x="40" y="111"/>
                    </a:cubicBezTo>
                    <a:cubicBezTo>
                      <a:pt x="43" y="112"/>
                      <a:pt x="52" y="115"/>
                      <a:pt x="55" y="114"/>
                    </a:cubicBezTo>
                    <a:cubicBezTo>
                      <a:pt x="57" y="112"/>
                      <a:pt x="62" y="102"/>
                      <a:pt x="66" y="101"/>
                    </a:cubicBezTo>
                    <a:cubicBezTo>
                      <a:pt x="71" y="100"/>
                      <a:pt x="77" y="95"/>
                      <a:pt x="77" y="93"/>
                    </a:cubicBezTo>
                    <a:cubicBezTo>
                      <a:pt x="77" y="91"/>
                      <a:pt x="77" y="89"/>
                      <a:pt x="83" y="87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1" y="79"/>
                      <a:pt x="121" y="67"/>
                      <a:pt x="122" y="67"/>
                    </a:cubicBezTo>
                    <a:cubicBezTo>
                      <a:pt x="121" y="65"/>
                      <a:pt x="120" y="63"/>
                      <a:pt x="120" y="62"/>
                    </a:cubicBezTo>
                    <a:cubicBezTo>
                      <a:pt x="121" y="62"/>
                      <a:pt x="122" y="54"/>
                      <a:pt x="122" y="51"/>
                    </a:cubicBezTo>
                    <a:cubicBezTo>
                      <a:pt x="122" y="49"/>
                      <a:pt x="129" y="51"/>
                      <a:pt x="127" y="48"/>
                    </a:cubicBezTo>
                    <a:cubicBezTo>
                      <a:pt x="124" y="46"/>
                      <a:pt x="125" y="33"/>
                      <a:pt x="126" y="30"/>
                    </a:cubicBezTo>
                    <a:cubicBezTo>
                      <a:pt x="127" y="27"/>
                      <a:pt x="130" y="30"/>
                      <a:pt x="130" y="28"/>
                    </a:cubicBezTo>
                    <a:cubicBezTo>
                      <a:pt x="130" y="25"/>
                      <a:pt x="127" y="18"/>
                      <a:pt x="125" y="16"/>
                    </a:cubicBezTo>
                    <a:cubicBezTo>
                      <a:pt x="124" y="14"/>
                      <a:pt x="113" y="10"/>
                      <a:pt x="110" y="9"/>
                    </a:cubicBezTo>
                    <a:cubicBezTo>
                      <a:pt x="108" y="9"/>
                      <a:pt x="103" y="5"/>
                      <a:pt x="100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68875" y="3278188"/>
                <a:ext cx="42863" cy="3810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2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3" y="1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6" y="19"/>
                  </a:cxn>
                  <a:cxn ang="0">
                    <a:pos x="12" y="15"/>
                  </a:cxn>
                  <a:cxn ang="0">
                    <a:pos x="22" y="13"/>
                  </a:cxn>
                  <a:cxn ang="0">
                    <a:pos x="20" y="5"/>
                  </a:cxn>
                  <a:cxn ang="0">
                    <a:pos x="18" y="0"/>
                  </a:cxn>
                </a:cxnLst>
                <a:rect l="0" t="0" r="r" b="b"/>
                <a:pathLst>
                  <a:path w="22" h="20">
                    <a:moveTo>
                      <a:pt x="18" y="0"/>
                    </a:moveTo>
                    <a:cubicBezTo>
                      <a:pt x="16" y="1"/>
                      <a:pt x="13" y="2"/>
                      <a:pt x="12" y="2"/>
                    </a:cubicBezTo>
                    <a:cubicBezTo>
                      <a:pt x="11" y="3"/>
                      <a:pt x="10" y="4"/>
                      <a:pt x="6" y="3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2" y="6"/>
                      <a:pt x="3" y="12"/>
                      <a:pt x="3" y="12"/>
                    </a:cubicBezTo>
                    <a:cubicBezTo>
                      <a:pt x="3" y="12"/>
                      <a:pt x="0" y="12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4" y="18"/>
                      <a:pt x="5" y="18"/>
                      <a:pt x="6" y="19"/>
                    </a:cubicBezTo>
                    <a:cubicBezTo>
                      <a:pt x="13" y="20"/>
                      <a:pt x="12" y="15"/>
                      <a:pt x="12" y="15"/>
                    </a:cubicBezTo>
                    <a:cubicBezTo>
                      <a:pt x="12" y="15"/>
                      <a:pt x="21" y="16"/>
                      <a:pt x="22" y="13"/>
                    </a:cubicBezTo>
                    <a:cubicBezTo>
                      <a:pt x="22" y="10"/>
                      <a:pt x="20" y="5"/>
                      <a:pt x="20" y="5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29225" y="2990850"/>
                <a:ext cx="223838" cy="298450"/>
              </a:xfrm>
              <a:custGeom>
                <a:avLst/>
                <a:gdLst/>
                <a:ahLst/>
                <a:cxnLst>
                  <a:cxn ang="0">
                    <a:pos x="27" y="30"/>
                  </a:cxn>
                  <a:cxn ang="0">
                    <a:pos x="35" y="37"/>
                  </a:cxn>
                  <a:cxn ang="0">
                    <a:pos x="58" y="45"/>
                  </a:cxn>
                  <a:cxn ang="0">
                    <a:pos x="73" y="48"/>
                  </a:cxn>
                  <a:cxn ang="0">
                    <a:pos x="77" y="51"/>
                  </a:cxn>
                  <a:cxn ang="0">
                    <a:pos x="47" y="81"/>
                  </a:cxn>
                  <a:cxn ang="0">
                    <a:pos x="35" y="83"/>
                  </a:cxn>
                  <a:cxn ang="0">
                    <a:pos x="20" y="91"/>
                  </a:cxn>
                  <a:cxn ang="0">
                    <a:pos x="11" y="92"/>
                  </a:cxn>
                  <a:cxn ang="0">
                    <a:pos x="5" y="100"/>
                  </a:cxn>
                  <a:cxn ang="0">
                    <a:pos x="0" y="108"/>
                  </a:cxn>
                  <a:cxn ang="0">
                    <a:pos x="1" y="148"/>
                  </a:cxn>
                  <a:cxn ang="0">
                    <a:pos x="6" y="157"/>
                  </a:cxn>
                  <a:cxn ang="0">
                    <a:pos x="31" y="131"/>
                  </a:cxn>
                  <a:cxn ang="0">
                    <a:pos x="51" y="116"/>
                  </a:cxn>
                  <a:cxn ang="0">
                    <a:pos x="79" y="88"/>
                  </a:cxn>
                  <a:cxn ang="0">
                    <a:pos x="92" y="67"/>
                  </a:cxn>
                  <a:cxn ang="0">
                    <a:pos x="102" y="50"/>
                  </a:cxn>
                  <a:cxn ang="0">
                    <a:pos x="113" y="28"/>
                  </a:cxn>
                  <a:cxn ang="0">
                    <a:pos x="117" y="8"/>
                  </a:cxn>
                  <a:cxn ang="0">
                    <a:pos x="109" y="4"/>
                  </a:cxn>
                  <a:cxn ang="0">
                    <a:pos x="84" y="11"/>
                  </a:cxn>
                  <a:cxn ang="0">
                    <a:pos x="66" y="15"/>
                  </a:cxn>
                  <a:cxn ang="0">
                    <a:pos x="51" y="18"/>
                  </a:cxn>
                  <a:cxn ang="0">
                    <a:pos x="33" y="16"/>
                  </a:cxn>
                  <a:cxn ang="0">
                    <a:pos x="27" y="10"/>
                  </a:cxn>
                  <a:cxn ang="0">
                    <a:pos x="20" y="20"/>
                  </a:cxn>
                  <a:cxn ang="0">
                    <a:pos x="27" y="30"/>
                  </a:cxn>
                </a:cxnLst>
                <a:rect l="0" t="0" r="r" b="b"/>
                <a:pathLst>
                  <a:path w="117" h="157">
                    <a:moveTo>
                      <a:pt x="27" y="30"/>
                    </a:moveTo>
                    <a:cubicBezTo>
                      <a:pt x="29" y="31"/>
                      <a:pt x="33" y="36"/>
                      <a:pt x="35" y="37"/>
                    </a:cubicBezTo>
                    <a:cubicBezTo>
                      <a:pt x="37" y="37"/>
                      <a:pt x="50" y="41"/>
                      <a:pt x="58" y="45"/>
                    </a:cubicBezTo>
                    <a:cubicBezTo>
                      <a:pt x="66" y="48"/>
                      <a:pt x="71" y="48"/>
                      <a:pt x="73" y="48"/>
                    </a:cubicBezTo>
                    <a:cubicBezTo>
                      <a:pt x="76" y="48"/>
                      <a:pt x="79" y="49"/>
                      <a:pt x="77" y="51"/>
                    </a:cubicBezTo>
                    <a:cubicBezTo>
                      <a:pt x="75" y="52"/>
                      <a:pt x="50" y="77"/>
                      <a:pt x="47" y="81"/>
                    </a:cubicBezTo>
                    <a:cubicBezTo>
                      <a:pt x="44" y="84"/>
                      <a:pt x="42" y="83"/>
                      <a:pt x="35" y="83"/>
                    </a:cubicBezTo>
                    <a:cubicBezTo>
                      <a:pt x="27" y="83"/>
                      <a:pt x="22" y="91"/>
                      <a:pt x="20" y="91"/>
                    </a:cubicBezTo>
                    <a:cubicBezTo>
                      <a:pt x="19" y="90"/>
                      <a:pt x="14" y="91"/>
                      <a:pt x="11" y="92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" y="148"/>
                      <a:pt x="1" y="148"/>
                      <a:pt x="1" y="148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11" y="151"/>
                      <a:pt x="23" y="140"/>
                      <a:pt x="31" y="131"/>
                    </a:cubicBezTo>
                    <a:cubicBezTo>
                      <a:pt x="41" y="121"/>
                      <a:pt x="46" y="118"/>
                      <a:pt x="51" y="116"/>
                    </a:cubicBezTo>
                    <a:cubicBezTo>
                      <a:pt x="56" y="113"/>
                      <a:pt x="70" y="100"/>
                      <a:pt x="79" y="88"/>
                    </a:cubicBezTo>
                    <a:cubicBezTo>
                      <a:pt x="85" y="81"/>
                      <a:pt x="91" y="73"/>
                      <a:pt x="92" y="67"/>
                    </a:cubicBezTo>
                    <a:cubicBezTo>
                      <a:pt x="93" y="62"/>
                      <a:pt x="98" y="55"/>
                      <a:pt x="102" y="50"/>
                    </a:cubicBezTo>
                    <a:cubicBezTo>
                      <a:pt x="106" y="45"/>
                      <a:pt x="113" y="32"/>
                      <a:pt x="113" y="28"/>
                    </a:cubicBezTo>
                    <a:cubicBezTo>
                      <a:pt x="113" y="24"/>
                      <a:pt x="116" y="15"/>
                      <a:pt x="117" y="8"/>
                    </a:cubicBezTo>
                    <a:cubicBezTo>
                      <a:pt x="117" y="1"/>
                      <a:pt x="111" y="0"/>
                      <a:pt x="109" y="4"/>
                    </a:cubicBezTo>
                    <a:cubicBezTo>
                      <a:pt x="107" y="8"/>
                      <a:pt x="93" y="11"/>
                      <a:pt x="84" y="11"/>
                    </a:cubicBezTo>
                    <a:cubicBezTo>
                      <a:pt x="75" y="11"/>
                      <a:pt x="69" y="12"/>
                      <a:pt x="66" y="15"/>
                    </a:cubicBezTo>
                    <a:cubicBezTo>
                      <a:pt x="63" y="18"/>
                      <a:pt x="54" y="14"/>
                      <a:pt x="51" y="18"/>
                    </a:cubicBezTo>
                    <a:cubicBezTo>
                      <a:pt x="48" y="21"/>
                      <a:pt x="36" y="24"/>
                      <a:pt x="33" y="16"/>
                    </a:cubicBezTo>
                    <a:cubicBezTo>
                      <a:pt x="31" y="13"/>
                      <a:pt x="29" y="11"/>
                      <a:pt x="27" y="10"/>
                    </a:cubicBezTo>
                    <a:cubicBezTo>
                      <a:pt x="24" y="13"/>
                      <a:pt x="20" y="18"/>
                      <a:pt x="20" y="20"/>
                    </a:cubicBezTo>
                    <a:cubicBezTo>
                      <a:pt x="21" y="22"/>
                      <a:pt x="25" y="29"/>
                      <a:pt x="27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8288" y="2441575"/>
                <a:ext cx="260350" cy="206375"/>
              </a:xfrm>
              <a:custGeom>
                <a:avLst/>
                <a:gdLst/>
                <a:ahLst/>
                <a:cxnLst>
                  <a:cxn ang="0">
                    <a:pos x="50" y="108"/>
                  </a:cxn>
                  <a:cxn ang="0">
                    <a:pos x="50" y="93"/>
                  </a:cxn>
                  <a:cxn ang="0">
                    <a:pos x="68" y="81"/>
                  </a:cxn>
                  <a:cxn ang="0">
                    <a:pos x="75" y="79"/>
                  </a:cxn>
                  <a:cxn ang="0">
                    <a:pos x="85" y="77"/>
                  </a:cxn>
                  <a:cxn ang="0">
                    <a:pos x="91" y="70"/>
                  </a:cxn>
                  <a:cxn ang="0">
                    <a:pos x="99" y="67"/>
                  </a:cxn>
                  <a:cxn ang="0">
                    <a:pos x="104" y="64"/>
                  </a:cxn>
                  <a:cxn ang="0">
                    <a:pos x="106" y="57"/>
                  </a:cxn>
                  <a:cxn ang="0">
                    <a:pos x="110" y="54"/>
                  </a:cxn>
                  <a:cxn ang="0">
                    <a:pos x="116" y="50"/>
                  </a:cxn>
                  <a:cxn ang="0">
                    <a:pos x="133" y="49"/>
                  </a:cxn>
                  <a:cxn ang="0">
                    <a:pos x="135" y="45"/>
                  </a:cxn>
                  <a:cxn ang="0">
                    <a:pos x="131" y="37"/>
                  </a:cxn>
                  <a:cxn ang="0">
                    <a:pos x="130" y="27"/>
                  </a:cxn>
                  <a:cxn ang="0">
                    <a:pos x="127" y="15"/>
                  </a:cxn>
                  <a:cxn ang="0">
                    <a:pos x="125" y="11"/>
                  </a:cxn>
                  <a:cxn ang="0">
                    <a:pos x="112" y="8"/>
                  </a:cxn>
                  <a:cxn ang="0">
                    <a:pos x="93" y="6"/>
                  </a:cxn>
                  <a:cxn ang="0">
                    <a:pos x="82" y="2"/>
                  </a:cxn>
                  <a:cxn ang="0">
                    <a:pos x="70" y="25"/>
                  </a:cxn>
                  <a:cxn ang="0">
                    <a:pos x="53" y="33"/>
                  </a:cxn>
                  <a:cxn ang="0">
                    <a:pos x="44" y="42"/>
                  </a:cxn>
                  <a:cxn ang="0">
                    <a:pos x="38" y="53"/>
                  </a:cxn>
                  <a:cxn ang="0">
                    <a:pos x="38" y="70"/>
                  </a:cxn>
                  <a:cxn ang="0">
                    <a:pos x="25" y="89"/>
                  </a:cxn>
                  <a:cxn ang="0">
                    <a:pos x="8" y="100"/>
                  </a:cxn>
                  <a:cxn ang="0">
                    <a:pos x="0" y="104"/>
                  </a:cxn>
                  <a:cxn ang="0">
                    <a:pos x="42" y="104"/>
                  </a:cxn>
                  <a:cxn ang="0">
                    <a:pos x="50" y="108"/>
                  </a:cxn>
                </a:cxnLst>
                <a:rect l="0" t="0" r="r" b="b"/>
                <a:pathLst>
                  <a:path w="136" h="108">
                    <a:moveTo>
                      <a:pt x="50" y="108"/>
                    </a:moveTo>
                    <a:cubicBezTo>
                      <a:pt x="50" y="101"/>
                      <a:pt x="49" y="94"/>
                      <a:pt x="50" y="93"/>
                    </a:cubicBezTo>
                    <a:cubicBezTo>
                      <a:pt x="50" y="91"/>
                      <a:pt x="65" y="83"/>
                      <a:pt x="68" y="81"/>
                    </a:cubicBezTo>
                    <a:cubicBezTo>
                      <a:pt x="70" y="80"/>
                      <a:pt x="75" y="82"/>
                      <a:pt x="75" y="79"/>
                    </a:cubicBezTo>
                    <a:cubicBezTo>
                      <a:pt x="75" y="76"/>
                      <a:pt x="81" y="77"/>
                      <a:pt x="85" y="77"/>
                    </a:cubicBezTo>
                    <a:cubicBezTo>
                      <a:pt x="89" y="76"/>
                      <a:pt x="91" y="73"/>
                      <a:pt x="91" y="70"/>
                    </a:cubicBezTo>
                    <a:cubicBezTo>
                      <a:pt x="91" y="67"/>
                      <a:pt x="96" y="67"/>
                      <a:pt x="99" y="67"/>
                    </a:cubicBezTo>
                    <a:cubicBezTo>
                      <a:pt x="103" y="67"/>
                      <a:pt x="102" y="64"/>
                      <a:pt x="104" y="64"/>
                    </a:cubicBezTo>
                    <a:cubicBezTo>
                      <a:pt x="107" y="64"/>
                      <a:pt x="105" y="60"/>
                      <a:pt x="106" y="57"/>
                    </a:cubicBezTo>
                    <a:cubicBezTo>
                      <a:pt x="106" y="53"/>
                      <a:pt x="106" y="54"/>
                      <a:pt x="110" y="54"/>
                    </a:cubicBezTo>
                    <a:cubicBezTo>
                      <a:pt x="113" y="54"/>
                      <a:pt x="116" y="52"/>
                      <a:pt x="116" y="50"/>
                    </a:cubicBezTo>
                    <a:cubicBezTo>
                      <a:pt x="116" y="48"/>
                      <a:pt x="130" y="49"/>
                      <a:pt x="133" y="49"/>
                    </a:cubicBezTo>
                    <a:cubicBezTo>
                      <a:pt x="135" y="49"/>
                      <a:pt x="136" y="46"/>
                      <a:pt x="135" y="45"/>
                    </a:cubicBezTo>
                    <a:cubicBezTo>
                      <a:pt x="135" y="43"/>
                      <a:pt x="133" y="37"/>
                      <a:pt x="131" y="37"/>
                    </a:cubicBezTo>
                    <a:cubicBezTo>
                      <a:pt x="129" y="37"/>
                      <a:pt x="130" y="31"/>
                      <a:pt x="130" y="27"/>
                    </a:cubicBezTo>
                    <a:cubicBezTo>
                      <a:pt x="130" y="22"/>
                      <a:pt x="129" y="18"/>
                      <a:pt x="127" y="15"/>
                    </a:cubicBezTo>
                    <a:cubicBezTo>
                      <a:pt x="126" y="14"/>
                      <a:pt x="126" y="13"/>
                      <a:pt x="125" y="11"/>
                    </a:cubicBezTo>
                    <a:cubicBezTo>
                      <a:pt x="121" y="11"/>
                      <a:pt x="116" y="8"/>
                      <a:pt x="112" y="8"/>
                    </a:cubicBezTo>
                    <a:cubicBezTo>
                      <a:pt x="106" y="8"/>
                      <a:pt x="97" y="11"/>
                      <a:pt x="93" y="6"/>
                    </a:cubicBezTo>
                    <a:cubicBezTo>
                      <a:pt x="88" y="2"/>
                      <a:pt x="85" y="0"/>
                      <a:pt x="82" y="2"/>
                    </a:cubicBezTo>
                    <a:cubicBezTo>
                      <a:pt x="79" y="3"/>
                      <a:pt x="73" y="20"/>
                      <a:pt x="70" y="25"/>
                    </a:cubicBezTo>
                    <a:cubicBezTo>
                      <a:pt x="67" y="29"/>
                      <a:pt x="57" y="33"/>
                      <a:pt x="53" y="33"/>
                    </a:cubicBezTo>
                    <a:cubicBezTo>
                      <a:pt x="48" y="33"/>
                      <a:pt x="48" y="40"/>
                      <a:pt x="44" y="42"/>
                    </a:cubicBezTo>
                    <a:cubicBezTo>
                      <a:pt x="41" y="45"/>
                      <a:pt x="42" y="50"/>
                      <a:pt x="38" y="53"/>
                    </a:cubicBezTo>
                    <a:cubicBezTo>
                      <a:pt x="34" y="56"/>
                      <a:pt x="36" y="67"/>
                      <a:pt x="38" y="70"/>
                    </a:cubicBezTo>
                    <a:cubicBezTo>
                      <a:pt x="40" y="74"/>
                      <a:pt x="30" y="85"/>
                      <a:pt x="25" y="89"/>
                    </a:cubicBezTo>
                    <a:cubicBezTo>
                      <a:pt x="19" y="92"/>
                      <a:pt x="17" y="98"/>
                      <a:pt x="8" y="100"/>
                    </a:cubicBezTo>
                    <a:cubicBezTo>
                      <a:pt x="5" y="100"/>
                      <a:pt x="2" y="102"/>
                      <a:pt x="0" y="104"/>
                    </a:cubicBezTo>
                    <a:cubicBezTo>
                      <a:pt x="14" y="104"/>
                      <a:pt x="35" y="104"/>
                      <a:pt x="42" y="104"/>
                    </a:cubicBezTo>
                    <a:cubicBezTo>
                      <a:pt x="50" y="104"/>
                      <a:pt x="48" y="106"/>
                      <a:pt x="50" y="10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9613" y="2405063"/>
                <a:ext cx="93663" cy="174625"/>
              </a:xfrm>
              <a:custGeom>
                <a:avLst/>
                <a:gdLst/>
                <a:ahLst/>
                <a:cxnLst>
                  <a:cxn ang="0">
                    <a:pos x="13" y="23"/>
                  </a:cxn>
                  <a:cxn ang="0">
                    <a:pos x="10" y="35"/>
                  </a:cxn>
                  <a:cxn ang="0">
                    <a:pos x="3" y="42"/>
                  </a:cxn>
                  <a:cxn ang="0">
                    <a:pos x="7" y="54"/>
                  </a:cxn>
                  <a:cxn ang="0">
                    <a:pos x="12" y="62"/>
                  </a:cxn>
                  <a:cxn ang="0">
                    <a:pos x="21" y="68"/>
                  </a:cxn>
                  <a:cxn ang="0">
                    <a:pos x="26" y="88"/>
                  </a:cxn>
                  <a:cxn ang="0">
                    <a:pos x="27" y="91"/>
                  </a:cxn>
                  <a:cxn ang="0">
                    <a:pos x="32" y="87"/>
                  </a:cxn>
                  <a:cxn ang="0">
                    <a:pos x="34" y="78"/>
                  </a:cxn>
                  <a:cxn ang="0">
                    <a:pos x="35" y="73"/>
                  </a:cxn>
                  <a:cxn ang="0">
                    <a:pos x="43" y="65"/>
                  </a:cxn>
                  <a:cxn ang="0">
                    <a:pos x="48" y="61"/>
                  </a:cxn>
                  <a:cxn ang="0">
                    <a:pos x="49" y="55"/>
                  </a:cxn>
                  <a:cxn ang="0">
                    <a:pos x="44" y="51"/>
                  </a:cxn>
                  <a:cxn ang="0">
                    <a:pos x="40" y="47"/>
                  </a:cxn>
                  <a:cxn ang="0">
                    <a:pos x="31" y="43"/>
                  </a:cxn>
                  <a:cxn ang="0">
                    <a:pos x="40" y="35"/>
                  </a:cxn>
                  <a:cxn ang="0">
                    <a:pos x="40" y="20"/>
                  </a:cxn>
                  <a:cxn ang="0">
                    <a:pos x="42" y="10"/>
                  </a:cxn>
                  <a:cxn ang="0">
                    <a:pos x="40" y="6"/>
                  </a:cxn>
                  <a:cxn ang="0">
                    <a:pos x="35" y="4"/>
                  </a:cxn>
                  <a:cxn ang="0">
                    <a:pos x="20" y="4"/>
                  </a:cxn>
                  <a:cxn ang="0">
                    <a:pos x="13" y="5"/>
                  </a:cxn>
                  <a:cxn ang="0">
                    <a:pos x="13" y="23"/>
                  </a:cxn>
                </a:cxnLst>
                <a:rect l="0" t="0" r="r" b="b"/>
                <a:pathLst>
                  <a:path w="49" h="91">
                    <a:moveTo>
                      <a:pt x="13" y="23"/>
                    </a:moveTo>
                    <a:cubicBezTo>
                      <a:pt x="16" y="27"/>
                      <a:pt x="13" y="34"/>
                      <a:pt x="10" y="35"/>
                    </a:cubicBezTo>
                    <a:cubicBezTo>
                      <a:pt x="7" y="36"/>
                      <a:pt x="5" y="42"/>
                      <a:pt x="3" y="42"/>
                    </a:cubicBezTo>
                    <a:cubicBezTo>
                      <a:pt x="0" y="42"/>
                      <a:pt x="3" y="52"/>
                      <a:pt x="7" y="54"/>
                    </a:cubicBezTo>
                    <a:cubicBezTo>
                      <a:pt x="12" y="56"/>
                      <a:pt x="12" y="60"/>
                      <a:pt x="12" y="62"/>
                    </a:cubicBezTo>
                    <a:cubicBezTo>
                      <a:pt x="12" y="64"/>
                      <a:pt x="19" y="66"/>
                      <a:pt x="21" y="68"/>
                    </a:cubicBezTo>
                    <a:cubicBezTo>
                      <a:pt x="23" y="71"/>
                      <a:pt x="26" y="84"/>
                      <a:pt x="26" y="88"/>
                    </a:cubicBezTo>
                    <a:cubicBezTo>
                      <a:pt x="26" y="89"/>
                      <a:pt x="26" y="90"/>
                      <a:pt x="27" y="91"/>
                    </a:cubicBezTo>
                    <a:cubicBezTo>
                      <a:pt x="29" y="90"/>
                      <a:pt x="31" y="89"/>
                      <a:pt x="32" y="87"/>
                    </a:cubicBezTo>
                    <a:cubicBezTo>
                      <a:pt x="33" y="84"/>
                      <a:pt x="34" y="79"/>
                      <a:pt x="34" y="78"/>
                    </a:cubicBezTo>
                    <a:cubicBezTo>
                      <a:pt x="33" y="77"/>
                      <a:pt x="33" y="74"/>
                      <a:pt x="35" y="73"/>
                    </a:cubicBezTo>
                    <a:cubicBezTo>
                      <a:pt x="36" y="72"/>
                      <a:pt x="42" y="65"/>
                      <a:pt x="43" y="65"/>
                    </a:cubicBezTo>
                    <a:cubicBezTo>
                      <a:pt x="45" y="64"/>
                      <a:pt x="48" y="65"/>
                      <a:pt x="48" y="61"/>
                    </a:cubicBezTo>
                    <a:cubicBezTo>
                      <a:pt x="48" y="60"/>
                      <a:pt x="48" y="58"/>
                      <a:pt x="49" y="55"/>
                    </a:cubicBezTo>
                    <a:cubicBezTo>
                      <a:pt x="46" y="54"/>
                      <a:pt x="44" y="52"/>
                      <a:pt x="44" y="51"/>
                    </a:cubicBezTo>
                    <a:cubicBezTo>
                      <a:pt x="44" y="49"/>
                      <a:pt x="41" y="45"/>
                      <a:pt x="40" y="47"/>
                    </a:cubicBezTo>
                    <a:cubicBezTo>
                      <a:pt x="38" y="49"/>
                      <a:pt x="32" y="47"/>
                      <a:pt x="31" y="43"/>
                    </a:cubicBezTo>
                    <a:cubicBezTo>
                      <a:pt x="30" y="39"/>
                      <a:pt x="35" y="39"/>
                      <a:pt x="40" y="35"/>
                    </a:cubicBezTo>
                    <a:cubicBezTo>
                      <a:pt x="44" y="31"/>
                      <a:pt x="45" y="24"/>
                      <a:pt x="40" y="20"/>
                    </a:cubicBezTo>
                    <a:cubicBezTo>
                      <a:pt x="35" y="16"/>
                      <a:pt x="38" y="14"/>
                      <a:pt x="42" y="10"/>
                    </a:cubicBezTo>
                    <a:cubicBezTo>
                      <a:pt x="45" y="7"/>
                      <a:pt x="42" y="5"/>
                      <a:pt x="40" y="6"/>
                    </a:cubicBezTo>
                    <a:cubicBezTo>
                      <a:pt x="39" y="8"/>
                      <a:pt x="36" y="8"/>
                      <a:pt x="35" y="4"/>
                    </a:cubicBezTo>
                    <a:cubicBezTo>
                      <a:pt x="35" y="0"/>
                      <a:pt x="24" y="0"/>
                      <a:pt x="20" y="4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12" y="12"/>
                      <a:pt x="12" y="20"/>
                      <a:pt x="13" y="2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71950" y="2411413"/>
                <a:ext cx="449263" cy="430213"/>
              </a:xfrm>
              <a:custGeom>
                <a:avLst/>
                <a:gdLst/>
                <a:ahLst/>
                <a:cxnLst>
                  <a:cxn ang="0">
                    <a:pos x="81" y="43"/>
                  </a:cxn>
                  <a:cxn ang="0">
                    <a:pos x="82" y="53"/>
                  </a:cxn>
                  <a:cxn ang="0">
                    <a:pos x="86" y="61"/>
                  </a:cxn>
                  <a:cxn ang="0">
                    <a:pos x="84" y="65"/>
                  </a:cxn>
                  <a:cxn ang="0">
                    <a:pos x="67" y="66"/>
                  </a:cxn>
                  <a:cxn ang="0">
                    <a:pos x="61" y="70"/>
                  </a:cxn>
                  <a:cxn ang="0">
                    <a:pos x="57" y="73"/>
                  </a:cxn>
                  <a:cxn ang="0">
                    <a:pos x="55" y="80"/>
                  </a:cxn>
                  <a:cxn ang="0">
                    <a:pos x="50" y="83"/>
                  </a:cxn>
                  <a:cxn ang="0">
                    <a:pos x="42" y="86"/>
                  </a:cxn>
                  <a:cxn ang="0">
                    <a:pos x="36" y="93"/>
                  </a:cxn>
                  <a:cxn ang="0">
                    <a:pos x="26" y="95"/>
                  </a:cxn>
                  <a:cxn ang="0">
                    <a:pos x="19" y="97"/>
                  </a:cxn>
                  <a:cxn ang="0">
                    <a:pos x="1" y="109"/>
                  </a:cxn>
                  <a:cxn ang="0">
                    <a:pos x="1" y="124"/>
                  </a:cxn>
                  <a:cxn ang="0">
                    <a:pos x="3" y="126"/>
                  </a:cxn>
                  <a:cxn ang="0">
                    <a:pos x="112" y="199"/>
                  </a:cxn>
                  <a:cxn ang="0">
                    <a:pos x="120" y="209"/>
                  </a:cxn>
                  <a:cxn ang="0">
                    <a:pos x="132" y="213"/>
                  </a:cxn>
                  <a:cxn ang="0">
                    <a:pos x="138" y="225"/>
                  </a:cxn>
                  <a:cxn ang="0">
                    <a:pos x="149" y="223"/>
                  </a:cxn>
                  <a:cxn ang="0">
                    <a:pos x="166" y="217"/>
                  </a:cxn>
                  <a:cxn ang="0">
                    <a:pos x="187" y="201"/>
                  </a:cxn>
                  <a:cxn ang="0">
                    <a:pos x="235" y="171"/>
                  </a:cxn>
                  <a:cxn ang="0">
                    <a:pos x="235" y="171"/>
                  </a:cxn>
                  <a:cxn ang="0">
                    <a:pos x="230" y="161"/>
                  </a:cxn>
                  <a:cxn ang="0">
                    <a:pos x="221" y="158"/>
                  </a:cxn>
                  <a:cxn ang="0">
                    <a:pos x="214" y="154"/>
                  </a:cxn>
                  <a:cxn ang="0">
                    <a:pos x="212" y="145"/>
                  </a:cxn>
                  <a:cxn ang="0">
                    <a:pos x="207" y="138"/>
                  </a:cxn>
                  <a:cxn ang="0">
                    <a:pos x="212" y="133"/>
                  </a:cxn>
                  <a:cxn ang="0">
                    <a:pos x="211" y="127"/>
                  </a:cxn>
                  <a:cxn ang="0">
                    <a:pos x="211" y="120"/>
                  </a:cxn>
                  <a:cxn ang="0">
                    <a:pos x="211" y="113"/>
                  </a:cxn>
                  <a:cxn ang="0">
                    <a:pos x="212" y="101"/>
                  </a:cxn>
                  <a:cxn ang="0">
                    <a:pos x="207" y="91"/>
                  </a:cxn>
                  <a:cxn ang="0">
                    <a:pos x="209" y="88"/>
                  </a:cxn>
                  <a:cxn ang="0">
                    <a:pos x="208" y="85"/>
                  </a:cxn>
                  <a:cxn ang="0">
                    <a:pos x="203" y="65"/>
                  </a:cxn>
                  <a:cxn ang="0">
                    <a:pos x="194" y="59"/>
                  </a:cxn>
                  <a:cxn ang="0">
                    <a:pos x="189" y="51"/>
                  </a:cxn>
                  <a:cxn ang="0">
                    <a:pos x="185" y="39"/>
                  </a:cxn>
                  <a:cxn ang="0">
                    <a:pos x="192" y="32"/>
                  </a:cxn>
                  <a:cxn ang="0">
                    <a:pos x="195" y="20"/>
                  </a:cxn>
                  <a:cxn ang="0">
                    <a:pos x="195" y="2"/>
                  </a:cxn>
                  <a:cxn ang="0">
                    <a:pos x="185" y="0"/>
                  </a:cxn>
                  <a:cxn ang="0">
                    <a:pos x="173" y="1"/>
                  </a:cxn>
                  <a:cxn ang="0">
                    <a:pos x="158" y="5"/>
                  </a:cxn>
                  <a:cxn ang="0">
                    <a:pos x="115" y="7"/>
                  </a:cxn>
                  <a:cxn ang="0">
                    <a:pos x="98" y="16"/>
                  </a:cxn>
                  <a:cxn ang="0">
                    <a:pos x="80" y="26"/>
                  </a:cxn>
                  <a:cxn ang="0">
                    <a:pos x="76" y="27"/>
                  </a:cxn>
                  <a:cxn ang="0">
                    <a:pos x="78" y="31"/>
                  </a:cxn>
                  <a:cxn ang="0">
                    <a:pos x="81" y="43"/>
                  </a:cxn>
                </a:cxnLst>
                <a:rect l="0" t="0" r="r" b="b"/>
                <a:pathLst>
                  <a:path w="235" h="225">
                    <a:moveTo>
                      <a:pt x="81" y="43"/>
                    </a:moveTo>
                    <a:cubicBezTo>
                      <a:pt x="81" y="47"/>
                      <a:pt x="80" y="53"/>
                      <a:pt x="82" y="53"/>
                    </a:cubicBezTo>
                    <a:cubicBezTo>
                      <a:pt x="84" y="53"/>
                      <a:pt x="86" y="59"/>
                      <a:pt x="86" y="61"/>
                    </a:cubicBezTo>
                    <a:cubicBezTo>
                      <a:pt x="87" y="62"/>
                      <a:pt x="86" y="65"/>
                      <a:pt x="84" y="65"/>
                    </a:cubicBezTo>
                    <a:cubicBezTo>
                      <a:pt x="81" y="65"/>
                      <a:pt x="67" y="64"/>
                      <a:pt x="67" y="66"/>
                    </a:cubicBezTo>
                    <a:cubicBezTo>
                      <a:pt x="67" y="68"/>
                      <a:pt x="64" y="70"/>
                      <a:pt x="61" y="70"/>
                    </a:cubicBezTo>
                    <a:cubicBezTo>
                      <a:pt x="57" y="70"/>
                      <a:pt x="57" y="69"/>
                      <a:pt x="57" y="73"/>
                    </a:cubicBezTo>
                    <a:cubicBezTo>
                      <a:pt x="56" y="76"/>
                      <a:pt x="58" y="80"/>
                      <a:pt x="55" y="80"/>
                    </a:cubicBezTo>
                    <a:cubicBezTo>
                      <a:pt x="53" y="80"/>
                      <a:pt x="54" y="83"/>
                      <a:pt x="50" y="83"/>
                    </a:cubicBezTo>
                    <a:cubicBezTo>
                      <a:pt x="47" y="83"/>
                      <a:pt x="42" y="83"/>
                      <a:pt x="42" y="86"/>
                    </a:cubicBezTo>
                    <a:cubicBezTo>
                      <a:pt x="42" y="89"/>
                      <a:pt x="40" y="92"/>
                      <a:pt x="36" y="93"/>
                    </a:cubicBezTo>
                    <a:cubicBezTo>
                      <a:pt x="32" y="93"/>
                      <a:pt x="26" y="92"/>
                      <a:pt x="26" y="95"/>
                    </a:cubicBezTo>
                    <a:cubicBezTo>
                      <a:pt x="26" y="98"/>
                      <a:pt x="21" y="96"/>
                      <a:pt x="19" y="97"/>
                    </a:cubicBezTo>
                    <a:cubicBezTo>
                      <a:pt x="16" y="99"/>
                      <a:pt x="1" y="107"/>
                      <a:pt x="1" y="109"/>
                    </a:cubicBezTo>
                    <a:cubicBezTo>
                      <a:pt x="0" y="110"/>
                      <a:pt x="1" y="117"/>
                      <a:pt x="1" y="124"/>
                    </a:cubicBezTo>
                    <a:cubicBezTo>
                      <a:pt x="1" y="125"/>
                      <a:pt x="2" y="126"/>
                      <a:pt x="3" y="126"/>
                    </a:cubicBezTo>
                    <a:cubicBezTo>
                      <a:pt x="9" y="129"/>
                      <a:pt x="109" y="196"/>
                      <a:pt x="112" y="199"/>
                    </a:cubicBezTo>
                    <a:cubicBezTo>
                      <a:pt x="116" y="202"/>
                      <a:pt x="120" y="209"/>
                      <a:pt x="120" y="209"/>
                    </a:cubicBezTo>
                    <a:cubicBezTo>
                      <a:pt x="120" y="209"/>
                      <a:pt x="127" y="210"/>
                      <a:pt x="132" y="213"/>
                    </a:cubicBezTo>
                    <a:cubicBezTo>
                      <a:pt x="138" y="217"/>
                      <a:pt x="138" y="225"/>
                      <a:pt x="138" y="225"/>
                    </a:cubicBezTo>
                    <a:cubicBezTo>
                      <a:pt x="138" y="225"/>
                      <a:pt x="145" y="224"/>
                      <a:pt x="149" y="223"/>
                    </a:cubicBezTo>
                    <a:cubicBezTo>
                      <a:pt x="153" y="222"/>
                      <a:pt x="166" y="217"/>
                      <a:pt x="166" y="217"/>
                    </a:cubicBezTo>
                    <a:cubicBezTo>
                      <a:pt x="187" y="201"/>
                      <a:pt x="187" y="201"/>
                      <a:pt x="187" y="201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34" y="165"/>
                      <a:pt x="232" y="161"/>
                      <a:pt x="230" y="161"/>
                    </a:cubicBezTo>
                    <a:cubicBezTo>
                      <a:pt x="227" y="161"/>
                      <a:pt x="225" y="158"/>
                      <a:pt x="221" y="158"/>
                    </a:cubicBezTo>
                    <a:cubicBezTo>
                      <a:pt x="218" y="158"/>
                      <a:pt x="214" y="157"/>
                      <a:pt x="214" y="154"/>
                    </a:cubicBezTo>
                    <a:cubicBezTo>
                      <a:pt x="213" y="151"/>
                      <a:pt x="215" y="149"/>
                      <a:pt x="212" y="145"/>
                    </a:cubicBezTo>
                    <a:cubicBezTo>
                      <a:pt x="210" y="141"/>
                      <a:pt x="207" y="140"/>
                      <a:pt x="207" y="138"/>
                    </a:cubicBezTo>
                    <a:cubicBezTo>
                      <a:pt x="207" y="136"/>
                      <a:pt x="212" y="133"/>
                      <a:pt x="212" y="133"/>
                    </a:cubicBezTo>
                    <a:cubicBezTo>
                      <a:pt x="213" y="132"/>
                      <a:pt x="211" y="129"/>
                      <a:pt x="211" y="127"/>
                    </a:cubicBezTo>
                    <a:cubicBezTo>
                      <a:pt x="211" y="126"/>
                      <a:pt x="209" y="122"/>
                      <a:pt x="211" y="120"/>
                    </a:cubicBezTo>
                    <a:cubicBezTo>
                      <a:pt x="212" y="118"/>
                      <a:pt x="213" y="116"/>
                      <a:pt x="211" y="113"/>
                    </a:cubicBezTo>
                    <a:cubicBezTo>
                      <a:pt x="210" y="109"/>
                      <a:pt x="214" y="106"/>
                      <a:pt x="212" y="101"/>
                    </a:cubicBezTo>
                    <a:cubicBezTo>
                      <a:pt x="210" y="96"/>
                      <a:pt x="206" y="92"/>
                      <a:pt x="207" y="91"/>
                    </a:cubicBezTo>
                    <a:cubicBezTo>
                      <a:pt x="207" y="90"/>
                      <a:pt x="208" y="89"/>
                      <a:pt x="209" y="88"/>
                    </a:cubicBezTo>
                    <a:cubicBezTo>
                      <a:pt x="208" y="87"/>
                      <a:pt x="208" y="86"/>
                      <a:pt x="208" y="85"/>
                    </a:cubicBezTo>
                    <a:cubicBezTo>
                      <a:pt x="208" y="81"/>
                      <a:pt x="205" y="68"/>
                      <a:pt x="203" y="65"/>
                    </a:cubicBezTo>
                    <a:cubicBezTo>
                      <a:pt x="201" y="63"/>
                      <a:pt x="194" y="61"/>
                      <a:pt x="194" y="59"/>
                    </a:cubicBezTo>
                    <a:cubicBezTo>
                      <a:pt x="194" y="57"/>
                      <a:pt x="194" y="53"/>
                      <a:pt x="189" y="51"/>
                    </a:cubicBezTo>
                    <a:cubicBezTo>
                      <a:pt x="185" y="49"/>
                      <a:pt x="182" y="39"/>
                      <a:pt x="185" y="39"/>
                    </a:cubicBezTo>
                    <a:cubicBezTo>
                      <a:pt x="187" y="39"/>
                      <a:pt x="189" y="33"/>
                      <a:pt x="192" y="32"/>
                    </a:cubicBezTo>
                    <a:cubicBezTo>
                      <a:pt x="195" y="31"/>
                      <a:pt x="198" y="24"/>
                      <a:pt x="195" y="20"/>
                    </a:cubicBezTo>
                    <a:cubicBezTo>
                      <a:pt x="194" y="17"/>
                      <a:pt x="194" y="9"/>
                      <a:pt x="195" y="2"/>
                    </a:cubicBezTo>
                    <a:cubicBezTo>
                      <a:pt x="191" y="2"/>
                      <a:pt x="186" y="1"/>
                      <a:pt x="185" y="0"/>
                    </a:cubicBezTo>
                    <a:cubicBezTo>
                      <a:pt x="183" y="0"/>
                      <a:pt x="177" y="1"/>
                      <a:pt x="173" y="1"/>
                    </a:cubicBezTo>
                    <a:cubicBezTo>
                      <a:pt x="170" y="2"/>
                      <a:pt x="161" y="7"/>
                      <a:pt x="158" y="5"/>
                    </a:cubicBezTo>
                    <a:cubicBezTo>
                      <a:pt x="155" y="2"/>
                      <a:pt x="124" y="7"/>
                      <a:pt x="115" y="7"/>
                    </a:cubicBezTo>
                    <a:cubicBezTo>
                      <a:pt x="107" y="7"/>
                      <a:pt x="103" y="16"/>
                      <a:pt x="98" y="16"/>
                    </a:cubicBezTo>
                    <a:cubicBezTo>
                      <a:pt x="93" y="16"/>
                      <a:pt x="85" y="21"/>
                      <a:pt x="80" y="26"/>
                    </a:cubicBezTo>
                    <a:cubicBezTo>
                      <a:pt x="79" y="27"/>
                      <a:pt x="78" y="27"/>
                      <a:pt x="76" y="27"/>
                    </a:cubicBezTo>
                    <a:cubicBezTo>
                      <a:pt x="77" y="29"/>
                      <a:pt x="77" y="30"/>
                      <a:pt x="78" y="31"/>
                    </a:cubicBezTo>
                    <a:cubicBezTo>
                      <a:pt x="80" y="34"/>
                      <a:pt x="81" y="38"/>
                      <a:pt x="81" y="4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65650" y="2509838"/>
                <a:ext cx="328613" cy="315913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18"/>
                  </a:cxn>
                  <a:cxn ang="0">
                    <a:pos x="10" y="23"/>
                  </a:cxn>
                  <a:cxn ang="0">
                    <a:pos x="8" y="32"/>
                  </a:cxn>
                  <a:cxn ang="0">
                    <a:pos x="1" y="39"/>
                  </a:cxn>
                  <a:cxn ang="0">
                    <a:pos x="6" y="49"/>
                  </a:cxn>
                  <a:cxn ang="0">
                    <a:pos x="5" y="61"/>
                  </a:cxn>
                  <a:cxn ang="0">
                    <a:pos x="5" y="68"/>
                  </a:cxn>
                  <a:cxn ang="0">
                    <a:pos x="5" y="75"/>
                  </a:cxn>
                  <a:cxn ang="0">
                    <a:pos x="6" y="81"/>
                  </a:cxn>
                  <a:cxn ang="0">
                    <a:pos x="1" y="86"/>
                  </a:cxn>
                  <a:cxn ang="0">
                    <a:pos x="6" y="93"/>
                  </a:cxn>
                  <a:cxn ang="0">
                    <a:pos x="8" y="102"/>
                  </a:cxn>
                  <a:cxn ang="0">
                    <a:pos x="15" y="106"/>
                  </a:cxn>
                  <a:cxn ang="0">
                    <a:pos x="24" y="109"/>
                  </a:cxn>
                  <a:cxn ang="0">
                    <a:pos x="29" y="119"/>
                  </a:cxn>
                  <a:cxn ang="0">
                    <a:pos x="46" y="122"/>
                  </a:cxn>
                  <a:cxn ang="0">
                    <a:pos x="53" y="129"/>
                  </a:cxn>
                  <a:cxn ang="0">
                    <a:pos x="72" y="119"/>
                  </a:cxn>
                  <a:cxn ang="0">
                    <a:pos x="158" y="165"/>
                  </a:cxn>
                  <a:cxn ang="0">
                    <a:pos x="158" y="159"/>
                  </a:cxn>
                  <a:cxn ang="0">
                    <a:pos x="169" y="159"/>
                  </a:cxn>
                  <a:cxn ang="0">
                    <a:pos x="169" y="48"/>
                  </a:cxn>
                  <a:cxn ang="0">
                    <a:pos x="169" y="32"/>
                  </a:cxn>
                  <a:cxn ang="0">
                    <a:pos x="170" y="18"/>
                  </a:cxn>
                  <a:cxn ang="0">
                    <a:pos x="171" y="15"/>
                  </a:cxn>
                  <a:cxn ang="0">
                    <a:pos x="171" y="15"/>
                  </a:cxn>
                  <a:cxn ang="0">
                    <a:pos x="156" y="11"/>
                  </a:cxn>
                  <a:cxn ang="0">
                    <a:pos x="138" y="2"/>
                  </a:cxn>
                  <a:cxn ang="0">
                    <a:pos x="113" y="15"/>
                  </a:cxn>
                  <a:cxn ang="0">
                    <a:pos x="115" y="29"/>
                  </a:cxn>
                  <a:cxn ang="0">
                    <a:pos x="97" y="29"/>
                  </a:cxn>
                  <a:cxn ang="0">
                    <a:pos x="77" y="22"/>
                  </a:cxn>
                  <a:cxn ang="0">
                    <a:pos x="65" y="14"/>
                  </a:cxn>
                  <a:cxn ang="0">
                    <a:pos x="58" y="7"/>
                  </a:cxn>
                  <a:cxn ang="0">
                    <a:pos x="38" y="3"/>
                  </a:cxn>
                  <a:cxn ang="0">
                    <a:pos x="25" y="0"/>
                  </a:cxn>
                  <a:cxn ang="0">
                    <a:pos x="24" y="6"/>
                  </a:cxn>
                  <a:cxn ang="0">
                    <a:pos x="19" y="10"/>
                  </a:cxn>
                </a:cxnLst>
                <a:rect l="0" t="0" r="r" b="b"/>
                <a:pathLst>
                  <a:path w="172" h="165">
                    <a:moveTo>
                      <a:pt x="19" y="10"/>
                    </a:moveTo>
                    <a:cubicBezTo>
                      <a:pt x="18" y="10"/>
                      <a:pt x="12" y="17"/>
                      <a:pt x="11" y="18"/>
                    </a:cubicBezTo>
                    <a:cubicBezTo>
                      <a:pt x="9" y="19"/>
                      <a:pt x="9" y="22"/>
                      <a:pt x="10" y="23"/>
                    </a:cubicBezTo>
                    <a:cubicBezTo>
                      <a:pt x="10" y="24"/>
                      <a:pt x="9" y="29"/>
                      <a:pt x="8" y="32"/>
                    </a:cubicBezTo>
                    <a:cubicBezTo>
                      <a:pt x="6" y="35"/>
                      <a:pt x="1" y="37"/>
                      <a:pt x="1" y="39"/>
                    </a:cubicBezTo>
                    <a:cubicBezTo>
                      <a:pt x="0" y="40"/>
                      <a:pt x="4" y="44"/>
                      <a:pt x="6" y="49"/>
                    </a:cubicBezTo>
                    <a:cubicBezTo>
                      <a:pt x="8" y="54"/>
                      <a:pt x="4" y="57"/>
                      <a:pt x="5" y="61"/>
                    </a:cubicBezTo>
                    <a:cubicBezTo>
                      <a:pt x="7" y="64"/>
                      <a:pt x="6" y="66"/>
                      <a:pt x="5" y="68"/>
                    </a:cubicBezTo>
                    <a:cubicBezTo>
                      <a:pt x="3" y="70"/>
                      <a:pt x="5" y="74"/>
                      <a:pt x="5" y="75"/>
                    </a:cubicBezTo>
                    <a:cubicBezTo>
                      <a:pt x="5" y="77"/>
                      <a:pt x="7" y="80"/>
                      <a:pt x="6" y="81"/>
                    </a:cubicBezTo>
                    <a:cubicBezTo>
                      <a:pt x="6" y="81"/>
                      <a:pt x="1" y="84"/>
                      <a:pt x="1" y="86"/>
                    </a:cubicBezTo>
                    <a:cubicBezTo>
                      <a:pt x="1" y="88"/>
                      <a:pt x="4" y="89"/>
                      <a:pt x="6" y="93"/>
                    </a:cubicBezTo>
                    <a:cubicBezTo>
                      <a:pt x="9" y="97"/>
                      <a:pt x="7" y="99"/>
                      <a:pt x="8" y="102"/>
                    </a:cubicBezTo>
                    <a:cubicBezTo>
                      <a:pt x="8" y="105"/>
                      <a:pt x="12" y="106"/>
                      <a:pt x="15" y="106"/>
                    </a:cubicBezTo>
                    <a:cubicBezTo>
                      <a:pt x="19" y="106"/>
                      <a:pt x="21" y="109"/>
                      <a:pt x="24" y="109"/>
                    </a:cubicBezTo>
                    <a:cubicBezTo>
                      <a:pt x="26" y="109"/>
                      <a:pt x="28" y="113"/>
                      <a:pt x="29" y="119"/>
                    </a:cubicBezTo>
                    <a:cubicBezTo>
                      <a:pt x="31" y="119"/>
                      <a:pt x="41" y="119"/>
                      <a:pt x="46" y="122"/>
                    </a:cubicBezTo>
                    <a:cubicBezTo>
                      <a:pt x="51" y="125"/>
                      <a:pt x="53" y="129"/>
                      <a:pt x="53" y="129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59"/>
                      <a:pt x="158" y="159"/>
                      <a:pt x="158" y="159"/>
                    </a:cubicBezTo>
                    <a:cubicBezTo>
                      <a:pt x="169" y="159"/>
                      <a:pt x="169" y="159"/>
                      <a:pt x="169" y="159"/>
                    </a:cubicBezTo>
                    <a:cubicBezTo>
                      <a:pt x="169" y="159"/>
                      <a:pt x="169" y="56"/>
                      <a:pt x="169" y="48"/>
                    </a:cubicBezTo>
                    <a:cubicBezTo>
                      <a:pt x="169" y="41"/>
                      <a:pt x="165" y="36"/>
                      <a:pt x="169" y="32"/>
                    </a:cubicBezTo>
                    <a:cubicBezTo>
                      <a:pt x="172" y="27"/>
                      <a:pt x="167" y="25"/>
                      <a:pt x="170" y="18"/>
                    </a:cubicBezTo>
                    <a:cubicBezTo>
                      <a:pt x="170" y="17"/>
                      <a:pt x="171" y="16"/>
                      <a:pt x="171" y="15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2"/>
                      <a:pt x="165" y="12"/>
                      <a:pt x="156" y="11"/>
                    </a:cubicBezTo>
                    <a:cubicBezTo>
                      <a:pt x="146" y="9"/>
                      <a:pt x="149" y="2"/>
                      <a:pt x="138" y="2"/>
                    </a:cubicBezTo>
                    <a:cubicBezTo>
                      <a:pt x="127" y="1"/>
                      <a:pt x="113" y="10"/>
                      <a:pt x="113" y="15"/>
                    </a:cubicBezTo>
                    <a:cubicBezTo>
                      <a:pt x="113" y="19"/>
                      <a:pt x="118" y="24"/>
                      <a:pt x="115" y="29"/>
                    </a:cubicBezTo>
                    <a:cubicBezTo>
                      <a:pt x="111" y="34"/>
                      <a:pt x="103" y="35"/>
                      <a:pt x="97" y="29"/>
                    </a:cubicBezTo>
                    <a:cubicBezTo>
                      <a:pt x="92" y="24"/>
                      <a:pt x="83" y="22"/>
                      <a:pt x="77" y="22"/>
                    </a:cubicBezTo>
                    <a:cubicBezTo>
                      <a:pt x="70" y="22"/>
                      <a:pt x="65" y="18"/>
                      <a:pt x="65" y="14"/>
                    </a:cubicBezTo>
                    <a:cubicBezTo>
                      <a:pt x="66" y="10"/>
                      <a:pt x="64" y="9"/>
                      <a:pt x="58" y="7"/>
                    </a:cubicBezTo>
                    <a:cubicBezTo>
                      <a:pt x="52" y="6"/>
                      <a:pt x="48" y="2"/>
                      <a:pt x="38" y="3"/>
                    </a:cubicBezTo>
                    <a:cubicBezTo>
                      <a:pt x="32" y="4"/>
                      <a:pt x="28" y="2"/>
                      <a:pt x="25" y="0"/>
                    </a:cubicBezTo>
                    <a:cubicBezTo>
                      <a:pt x="24" y="3"/>
                      <a:pt x="24" y="5"/>
                      <a:pt x="24" y="6"/>
                    </a:cubicBezTo>
                    <a:cubicBezTo>
                      <a:pt x="24" y="10"/>
                      <a:pt x="21" y="9"/>
                      <a:pt x="19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2088" y="2949575"/>
                <a:ext cx="61913" cy="22225"/>
              </a:xfrm>
              <a:custGeom>
                <a:avLst/>
                <a:gdLst/>
                <a:ahLst/>
                <a:cxnLst>
                  <a:cxn ang="0">
                    <a:pos x="16" y="7"/>
                  </a:cxn>
                  <a:cxn ang="0">
                    <a:pos x="25" y="10"/>
                  </a:cxn>
                  <a:cxn ang="0">
                    <a:pos x="32" y="8"/>
                  </a:cxn>
                  <a:cxn ang="0">
                    <a:pos x="26" y="7"/>
                  </a:cxn>
                  <a:cxn ang="0">
                    <a:pos x="15" y="2"/>
                  </a:cxn>
                  <a:cxn ang="0">
                    <a:pos x="1" y="5"/>
                  </a:cxn>
                  <a:cxn ang="0">
                    <a:pos x="0" y="11"/>
                  </a:cxn>
                  <a:cxn ang="0">
                    <a:pos x="3" y="11"/>
                  </a:cxn>
                  <a:cxn ang="0">
                    <a:pos x="16" y="7"/>
                  </a:cxn>
                </a:cxnLst>
                <a:rect l="0" t="0" r="r" b="b"/>
                <a:pathLst>
                  <a:path w="32" h="11">
                    <a:moveTo>
                      <a:pt x="16" y="7"/>
                    </a:moveTo>
                    <a:cubicBezTo>
                      <a:pt x="18" y="5"/>
                      <a:pt x="22" y="9"/>
                      <a:pt x="25" y="10"/>
                    </a:cubicBezTo>
                    <a:cubicBezTo>
                      <a:pt x="29" y="10"/>
                      <a:pt x="32" y="8"/>
                      <a:pt x="32" y="8"/>
                    </a:cubicBezTo>
                    <a:cubicBezTo>
                      <a:pt x="32" y="8"/>
                      <a:pt x="32" y="7"/>
                      <a:pt x="26" y="7"/>
                    </a:cubicBezTo>
                    <a:cubicBezTo>
                      <a:pt x="21" y="7"/>
                      <a:pt x="20" y="0"/>
                      <a:pt x="15" y="2"/>
                    </a:cubicBezTo>
                    <a:cubicBezTo>
                      <a:pt x="10" y="5"/>
                      <a:pt x="7" y="5"/>
                      <a:pt x="1" y="5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1" y="11"/>
                      <a:pt x="2" y="11"/>
                      <a:pt x="3" y="11"/>
                    </a:cubicBezTo>
                    <a:cubicBezTo>
                      <a:pt x="6" y="11"/>
                      <a:pt x="13" y="9"/>
                      <a:pt x="16" y="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89388" y="2890838"/>
                <a:ext cx="125413" cy="101600"/>
              </a:xfrm>
              <a:custGeom>
                <a:avLst/>
                <a:gdLst/>
                <a:ahLst/>
                <a:cxnLst>
                  <a:cxn ang="0">
                    <a:pos x="15" y="51"/>
                  </a:cxn>
                  <a:cxn ang="0">
                    <a:pos x="21" y="48"/>
                  </a:cxn>
                  <a:cxn ang="0">
                    <a:pos x="37" y="47"/>
                  </a:cxn>
                  <a:cxn ang="0">
                    <a:pos x="40" y="48"/>
                  </a:cxn>
                  <a:cxn ang="0">
                    <a:pos x="40" y="47"/>
                  </a:cxn>
                  <a:cxn ang="0">
                    <a:pos x="48" y="50"/>
                  </a:cxn>
                  <a:cxn ang="0">
                    <a:pos x="65" y="51"/>
                  </a:cxn>
                  <a:cxn ang="0">
                    <a:pos x="66" y="50"/>
                  </a:cxn>
                  <a:cxn ang="0">
                    <a:pos x="66" y="43"/>
                  </a:cxn>
                  <a:cxn ang="0">
                    <a:pos x="60" y="36"/>
                  </a:cxn>
                  <a:cxn ang="0">
                    <a:pos x="58" y="29"/>
                  </a:cxn>
                  <a:cxn ang="0">
                    <a:pos x="56" y="26"/>
                  </a:cxn>
                  <a:cxn ang="0">
                    <a:pos x="50" y="18"/>
                  </a:cxn>
                  <a:cxn ang="0">
                    <a:pos x="42" y="8"/>
                  </a:cxn>
                  <a:cxn ang="0">
                    <a:pos x="38" y="8"/>
                  </a:cxn>
                  <a:cxn ang="0">
                    <a:pos x="32" y="2"/>
                  </a:cxn>
                  <a:cxn ang="0">
                    <a:pos x="23" y="3"/>
                  </a:cxn>
                  <a:cxn ang="0">
                    <a:pos x="13" y="3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3" y="18"/>
                  </a:cxn>
                  <a:cxn ang="0">
                    <a:pos x="7" y="34"/>
                  </a:cxn>
                  <a:cxn ang="0">
                    <a:pos x="8" y="36"/>
                  </a:cxn>
                  <a:cxn ang="0">
                    <a:pos x="22" y="33"/>
                  </a:cxn>
                  <a:cxn ang="0">
                    <a:pos x="33" y="38"/>
                  </a:cxn>
                  <a:cxn ang="0">
                    <a:pos x="39" y="39"/>
                  </a:cxn>
                  <a:cxn ang="0">
                    <a:pos x="32" y="41"/>
                  </a:cxn>
                  <a:cxn ang="0">
                    <a:pos x="23" y="38"/>
                  </a:cxn>
                  <a:cxn ang="0">
                    <a:pos x="10" y="42"/>
                  </a:cxn>
                  <a:cxn ang="0">
                    <a:pos x="7" y="42"/>
                  </a:cxn>
                  <a:cxn ang="0">
                    <a:pos x="8" y="48"/>
                  </a:cxn>
                  <a:cxn ang="0">
                    <a:pos x="9" y="49"/>
                  </a:cxn>
                  <a:cxn ang="0">
                    <a:pos x="15" y="51"/>
                  </a:cxn>
                </a:cxnLst>
                <a:rect l="0" t="0" r="r" b="b"/>
                <a:pathLst>
                  <a:path w="66" h="53">
                    <a:moveTo>
                      <a:pt x="15" y="51"/>
                    </a:moveTo>
                    <a:cubicBezTo>
                      <a:pt x="17" y="51"/>
                      <a:pt x="21" y="48"/>
                      <a:pt x="21" y="48"/>
                    </a:cubicBezTo>
                    <a:cubicBezTo>
                      <a:pt x="21" y="48"/>
                      <a:pt x="35" y="47"/>
                      <a:pt x="37" y="47"/>
                    </a:cubicBezTo>
                    <a:cubicBezTo>
                      <a:pt x="38" y="47"/>
                      <a:pt x="39" y="47"/>
                      <a:pt x="40" y="48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48" y="48"/>
                      <a:pt x="48" y="50"/>
                    </a:cubicBezTo>
                    <a:cubicBezTo>
                      <a:pt x="49" y="52"/>
                      <a:pt x="59" y="53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66" y="48"/>
                      <a:pt x="66" y="44"/>
                      <a:pt x="66" y="43"/>
                    </a:cubicBezTo>
                    <a:cubicBezTo>
                      <a:pt x="66" y="42"/>
                      <a:pt x="62" y="38"/>
                      <a:pt x="60" y="36"/>
                    </a:cubicBezTo>
                    <a:cubicBezTo>
                      <a:pt x="58" y="34"/>
                      <a:pt x="58" y="29"/>
                      <a:pt x="58" y="29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5" y="19"/>
                      <a:pt x="50" y="18"/>
                    </a:cubicBezTo>
                    <a:cubicBezTo>
                      <a:pt x="45" y="16"/>
                      <a:pt x="42" y="8"/>
                      <a:pt x="42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5" y="4"/>
                      <a:pt x="32" y="2"/>
                    </a:cubicBezTo>
                    <a:cubicBezTo>
                      <a:pt x="29" y="0"/>
                      <a:pt x="23" y="3"/>
                      <a:pt x="23" y="3"/>
                    </a:cubicBezTo>
                    <a:cubicBezTo>
                      <a:pt x="23" y="3"/>
                      <a:pt x="17" y="4"/>
                      <a:pt x="13" y="3"/>
                    </a:cubicBezTo>
                    <a:cubicBezTo>
                      <a:pt x="9" y="2"/>
                      <a:pt x="10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12"/>
                      <a:pt x="5" y="15"/>
                      <a:pt x="3" y="18"/>
                    </a:cubicBezTo>
                    <a:cubicBezTo>
                      <a:pt x="0" y="23"/>
                      <a:pt x="5" y="31"/>
                      <a:pt x="7" y="34"/>
                    </a:cubicBezTo>
                    <a:cubicBezTo>
                      <a:pt x="8" y="34"/>
                      <a:pt x="8" y="35"/>
                      <a:pt x="8" y="36"/>
                    </a:cubicBezTo>
                    <a:cubicBezTo>
                      <a:pt x="14" y="36"/>
                      <a:pt x="17" y="36"/>
                      <a:pt x="22" y="33"/>
                    </a:cubicBezTo>
                    <a:cubicBezTo>
                      <a:pt x="27" y="31"/>
                      <a:pt x="28" y="38"/>
                      <a:pt x="33" y="38"/>
                    </a:cubicBezTo>
                    <a:cubicBezTo>
                      <a:pt x="39" y="38"/>
                      <a:pt x="39" y="39"/>
                      <a:pt x="39" y="39"/>
                    </a:cubicBezTo>
                    <a:cubicBezTo>
                      <a:pt x="39" y="39"/>
                      <a:pt x="36" y="41"/>
                      <a:pt x="32" y="41"/>
                    </a:cubicBezTo>
                    <a:cubicBezTo>
                      <a:pt x="29" y="40"/>
                      <a:pt x="25" y="36"/>
                      <a:pt x="23" y="38"/>
                    </a:cubicBezTo>
                    <a:cubicBezTo>
                      <a:pt x="20" y="40"/>
                      <a:pt x="13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6" y="44"/>
                      <a:pt x="6" y="46"/>
                      <a:pt x="8" y="48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15" y="48"/>
                      <a:pt x="13" y="50"/>
                      <a:pt x="15" y="5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5263" y="2981325"/>
                <a:ext cx="60325" cy="33338"/>
              </a:xfrm>
              <a:custGeom>
                <a:avLst/>
                <a:gdLst/>
                <a:ahLst/>
                <a:cxnLst>
                  <a:cxn ang="0">
                    <a:pos x="16" y="17"/>
                  </a:cxn>
                  <a:cxn ang="0">
                    <a:pos x="26" y="12"/>
                  </a:cxn>
                  <a:cxn ang="0">
                    <a:pos x="30" y="10"/>
                  </a:cxn>
                  <a:cxn ang="0">
                    <a:pos x="29" y="5"/>
                  </a:cxn>
                  <a:cxn ang="0">
                    <a:pos x="31" y="1"/>
                  </a:cxn>
                  <a:cxn ang="0">
                    <a:pos x="28" y="0"/>
                  </a:cxn>
                  <a:cxn ang="0">
                    <a:pos x="12" y="1"/>
                  </a:cxn>
                  <a:cxn ang="0">
                    <a:pos x="6" y="4"/>
                  </a:cxn>
                  <a:cxn ang="0">
                    <a:pos x="0" y="2"/>
                  </a:cxn>
                  <a:cxn ang="0">
                    <a:pos x="9" y="9"/>
                  </a:cxn>
                  <a:cxn ang="0">
                    <a:pos x="14" y="18"/>
                  </a:cxn>
                  <a:cxn ang="0">
                    <a:pos x="15" y="18"/>
                  </a:cxn>
                  <a:cxn ang="0">
                    <a:pos x="16" y="17"/>
                  </a:cxn>
                </a:cxnLst>
                <a:rect l="0" t="0" r="r" b="b"/>
                <a:pathLst>
                  <a:path w="31" h="18">
                    <a:moveTo>
                      <a:pt x="16" y="17"/>
                    </a:moveTo>
                    <a:cubicBezTo>
                      <a:pt x="19" y="16"/>
                      <a:pt x="24" y="11"/>
                      <a:pt x="26" y="12"/>
                    </a:cubicBezTo>
                    <a:cubicBezTo>
                      <a:pt x="27" y="13"/>
                      <a:pt x="30" y="11"/>
                      <a:pt x="30" y="10"/>
                    </a:cubicBezTo>
                    <a:cubicBezTo>
                      <a:pt x="30" y="9"/>
                      <a:pt x="26" y="6"/>
                      <a:pt x="29" y="5"/>
                    </a:cubicBezTo>
                    <a:cubicBezTo>
                      <a:pt x="31" y="4"/>
                      <a:pt x="31" y="2"/>
                      <a:pt x="31" y="1"/>
                    </a:cubicBezTo>
                    <a:cubicBezTo>
                      <a:pt x="30" y="0"/>
                      <a:pt x="29" y="0"/>
                      <a:pt x="28" y="0"/>
                    </a:cubicBezTo>
                    <a:cubicBezTo>
                      <a:pt x="26" y="0"/>
                      <a:pt x="12" y="1"/>
                      <a:pt x="12" y="1"/>
                    </a:cubicBezTo>
                    <a:cubicBezTo>
                      <a:pt x="12" y="1"/>
                      <a:pt x="8" y="4"/>
                      <a:pt x="6" y="4"/>
                    </a:cubicBezTo>
                    <a:cubicBezTo>
                      <a:pt x="4" y="3"/>
                      <a:pt x="6" y="1"/>
                      <a:pt x="0" y="2"/>
                    </a:cubicBezTo>
                    <a:cubicBezTo>
                      <a:pt x="3" y="6"/>
                      <a:pt x="3" y="7"/>
                      <a:pt x="9" y="9"/>
                    </a:cubicBezTo>
                    <a:cubicBezTo>
                      <a:pt x="16" y="11"/>
                      <a:pt x="9" y="14"/>
                      <a:pt x="14" y="18"/>
                    </a:cubicBezTo>
                    <a:cubicBezTo>
                      <a:pt x="14" y="18"/>
                      <a:pt x="15" y="18"/>
                      <a:pt x="15" y="18"/>
                    </a:cubicBezTo>
                    <a:cubicBezTo>
                      <a:pt x="16" y="18"/>
                      <a:pt x="16" y="17"/>
                      <a:pt x="16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3600" y="3013075"/>
                <a:ext cx="263525" cy="185738"/>
              </a:xfrm>
              <a:custGeom>
                <a:avLst/>
                <a:gdLst/>
                <a:ahLst/>
                <a:cxnLst>
                  <a:cxn ang="0">
                    <a:pos x="128" y="55"/>
                  </a:cxn>
                  <a:cxn ang="0">
                    <a:pos x="124" y="47"/>
                  </a:cxn>
                  <a:cxn ang="0">
                    <a:pos x="117" y="41"/>
                  </a:cxn>
                  <a:cxn ang="0">
                    <a:pos x="112" y="34"/>
                  </a:cxn>
                  <a:cxn ang="0">
                    <a:pos x="103" y="30"/>
                  </a:cxn>
                  <a:cxn ang="0">
                    <a:pos x="101" y="27"/>
                  </a:cxn>
                  <a:cxn ang="0">
                    <a:pos x="97" y="26"/>
                  </a:cxn>
                  <a:cxn ang="0">
                    <a:pos x="98" y="22"/>
                  </a:cxn>
                  <a:cxn ang="0">
                    <a:pos x="97" y="12"/>
                  </a:cxn>
                  <a:cxn ang="0">
                    <a:pos x="89" y="1"/>
                  </a:cxn>
                  <a:cxn ang="0">
                    <a:pos x="87" y="1"/>
                  </a:cxn>
                  <a:cxn ang="0">
                    <a:pos x="78" y="5"/>
                  </a:cxn>
                  <a:cxn ang="0">
                    <a:pos x="76" y="10"/>
                  </a:cxn>
                  <a:cxn ang="0">
                    <a:pos x="65" y="21"/>
                  </a:cxn>
                  <a:cxn ang="0">
                    <a:pos x="49" y="25"/>
                  </a:cxn>
                  <a:cxn ang="0">
                    <a:pos x="48" y="31"/>
                  </a:cxn>
                  <a:cxn ang="0">
                    <a:pos x="38" y="36"/>
                  </a:cxn>
                  <a:cxn ang="0">
                    <a:pos x="26" y="40"/>
                  </a:cxn>
                  <a:cxn ang="0">
                    <a:pos x="18" y="40"/>
                  </a:cxn>
                  <a:cxn ang="0">
                    <a:pos x="12" y="42"/>
                  </a:cxn>
                  <a:cxn ang="0">
                    <a:pos x="11" y="41"/>
                  </a:cxn>
                  <a:cxn ang="0">
                    <a:pos x="5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5" y="78"/>
                  </a:cxn>
                  <a:cxn ang="0">
                    <a:pos x="6" y="84"/>
                  </a:cxn>
                  <a:cxn ang="0">
                    <a:pos x="9" y="88"/>
                  </a:cxn>
                  <a:cxn ang="0">
                    <a:pos x="16" y="95"/>
                  </a:cxn>
                  <a:cxn ang="0">
                    <a:pos x="18" y="97"/>
                  </a:cxn>
                  <a:cxn ang="0">
                    <a:pos x="19" y="96"/>
                  </a:cxn>
                  <a:cxn ang="0">
                    <a:pos x="21" y="88"/>
                  </a:cxn>
                  <a:cxn ang="0">
                    <a:pos x="27" y="86"/>
                  </a:cxn>
                  <a:cxn ang="0">
                    <a:pos x="32" y="85"/>
                  </a:cxn>
                  <a:cxn ang="0">
                    <a:pos x="42" y="86"/>
                  </a:cxn>
                  <a:cxn ang="0">
                    <a:pos x="42" y="79"/>
                  </a:cxn>
                  <a:cxn ang="0">
                    <a:pos x="53" y="70"/>
                  </a:cxn>
                  <a:cxn ang="0">
                    <a:pos x="63" y="76"/>
                  </a:cxn>
                  <a:cxn ang="0">
                    <a:pos x="84" y="80"/>
                  </a:cxn>
                  <a:cxn ang="0">
                    <a:pos x="88" y="72"/>
                  </a:cxn>
                  <a:cxn ang="0">
                    <a:pos x="97" y="72"/>
                  </a:cxn>
                  <a:cxn ang="0">
                    <a:pos x="108" y="69"/>
                  </a:cxn>
                  <a:cxn ang="0">
                    <a:pos x="117" y="68"/>
                  </a:cxn>
                  <a:cxn ang="0">
                    <a:pos x="130" y="69"/>
                  </a:cxn>
                  <a:cxn ang="0">
                    <a:pos x="138" y="68"/>
                  </a:cxn>
                  <a:cxn ang="0">
                    <a:pos x="136" y="61"/>
                  </a:cxn>
                  <a:cxn ang="0">
                    <a:pos x="128" y="55"/>
                  </a:cxn>
                </a:cxnLst>
                <a:rect l="0" t="0" r="r" b="b"/>
                <a:pathLst>
                  <a:path w="138" h="97">
                    <a:moveTo>
                      <a:pt x="128" y="55"/>
                    </a:moveTo>
                    <a:cubicBezTo>
                      <a:pt x="128" y="53"/>
                      <a:pt x="128" y="51"/>
                      <a:pt x="124" y="47"/>
                    </a:cubicBezTo>
                    <a:cubicBezTo>
                      <a:pt x="120" y="44"/>
                      <a:pt x="117" y="43"/>
                      <a:pt x="117" y="41"/>
                    </a:cubicBezTo>
                    <a:cubicBezTo>
                      <a:pt x="117" y="39"/>
                      <a:pt x="115" y="38"/>
                      <a:pt x="112" y="34"/>
                    </a:cubicBezTo>
                    <a:cubicBezTo>
                      <a:pt x="108" y="30"/>
                      <a:pt x="103" y="30"/>
                      <a:pt x="103" y="30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94" y="24"/>
                      <a:pt x="98" y="22"/>
                    </a:cubicBezTo>
                    <a:cubicBezTo>
                      <a:pt x="102" y="20"/>
                      <a:pt x="98" y="14"/>
                      <a:pt x="97" y="12"/>
                    </a:cubicBezTo>
                    <a:cubicBezTo>
                      <a:pt x="97" y="10"/>
                      <a:pt x="91" y="3"/>
                      <a:pt x="89" y="1"/>
                    </a:cubicBezTo>
                    <a:cubicBezTo>
                      <a:pt x="89" y="1"/>
                      <a:pt x="88" y="1"/>
                      <a:pt x="87" y="1"/>
                    </a:cubicBezTo>
                    <a:cubicBezTo>
                      <a:pt x="85" y="0"/>
                      <a:pt x="80" y="2"/>
                      <a:pt x="78" y="5"/>
                    </a:cubicBezTo>
                    <a:cubicBezTo>
                      <a:pt x="76" y="7"/>
                      <a:pt x="77" y="8"/>
                      <a:pt x="76" y="10"/>
                    </a:cubicBezTo>
                    <a:cubicBezTo>
                      <a:pt x="74" y="12"/>
                      <a:pt x="68" y="17"/>
                      <a:pt x="65" y="21"/>
                    </a:cubicBezTo>
                    <a:cubicBezTo>
                      <a:pt x="61" y="26"/>
                      <a:pt x="52" y="23"/>
                      <a:pt x="49" y="25"/>
                    </a:cubicBezTo>
                    <a:cubicBezTo>
                      <a:pt x="46" y="26"/>
                      <a:pt x="50" y="29"/>
                      <a:pt x="48" y="31"/>
                    </a:cubicBezTo>
                    <a:cubicBezTo>
                      <a:pt x="46" y="32"/>
                      <a:pt x="40" y="35"/>
                      <a:pt x="38" y="36"/>
                    </a:cubicBezTo>
                    <a:cubicBezTo>
                      <a:pt x="36" y="37"/>
                      <a:pt x="28" y="37"/>
                      <a:pt x="26" y="40"/>
                    </a:cubicBezTo>
                    <a:cubicBezTo>
                      <a:pt x="23" y="43"/>
                      <a:pt x="21" y="36"/>
                      <a:pt x="18" y="40"/>
                    </a:cubicBezTo>
                    <a:cubicBezTo>
                      <a:pt x="16" y="43"/>
                      <a:pt x="13" y="43"/>
                      <a:pt x="12" y="42"/>
                    </a:cubicBezTo>
                    <a:cubicBezTo>
                      <a:pt x="12" y="42"/>
                      <a:pt x="11" y="42"/>
                      <a:pt x="11" y="41"/>
                    </a:cubicBezTo>
                    <a:cubicBezTo>
                      <a:pt x="9" y="43"/>
                      <a:pt x="6" y="45"/>
                      <a:pt x="5" y="48"/>
                    </a:cubicBezTo>
                    <a:cubicBezTo>
                      <a:pt x="4" y="53"/>
                      <a:pt x="0" y="57"/>
                      <a:pt x="0" y="59"/>
                    </a:cubicBezTo>
                    <a:cubicBezTo>
                      <a:pt x="0" y="62"/>
                      <a:pt x="1" y="65"/>
                      <a:pt x="1" y="69"/>
                    </a:cubicBezTo>
                    <a:cubicBezTo>
                      <a:pt x="1" y="73"/>
                      <a:pt x="2" y="75"/>
                      <a:pt x="5" y="78"/>
                    </a:cubicBezTo>
                    <a:cubicBezTo>
                      <a:pt x="7" y="81"/>
                      <a:pt x="6" y="84"/>
                      <a:pt x="6" y="84"/>
                    </a:cubicBezTo>
                    <a:cubicBezTo>
                      <a:pt x="6" y="84"/>
                      <a:pt x="7" y="86"/>
                      <a:pt x="9" y="88"/>
                    </a:cubicBezTo>
                    <a:cubicBezTo>
                      <a:pt x="11" y="90"/>
                      <a:pt x="16" y="94"/>
                      <a:pt x="16" y="95"/>
                    </a:cubicBezTo>
                    <a:cubicBezTo>
                      <a:pt x="16" y="96"/>
                      <a:pt x="17" y="97"/>
                      <a:pt x="18" y="97"/>
                    </a:cubicBezTo>
                    <a:cubicBezTo>
                      <a:pt x="18" y="97"/>
                      <a:pt x="18" y="96"/>
                      <a:pt x="19" y="96"/>
                    </a:cubicBezTo>
                    <a:cubicBezTo>
                      <a:pt x="22" y="93"/>
                      <a:pt x="21" y="88"/>
                      <a:pt x="21" y="88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9" y="70"/>
                      <a:pt x="53" y="70"/>
                    </a:cubicBezTo>
                    <a:cubicBezTo>
                      <a:pt x="58" y="70"/>
                      <a:pt x="63" y="76"/>
                      <a:pt x="63" y="76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5" y="74"/>
                      <a:pt x="88" y="72"/>
                    </a:cubicBezTo>
                    <a:cubicBezTo>
                      <a:pt x="90" y="71"/>
                      <a:pt x="94" y="74"/>
                      <a:pt x="97" y="72"/>
                    </a:cubicBezTo>
                    <a:cubicBezTo>
                      <a:pt x="99" y="71"/>
                      <a:pt x="104" y="69"/>
                      <a:pt x="108" y="69"/>
                    </a:cubicBezTo>
                    <a:cubicBezTo>
                      <a:pt x="113" y="69"/>
                      <a:pt x="115" y="72"/>
                      <a:pt x="117" y="68"/>
                    </a:cubicBezTo>
                    <a:cubicBezTo>
                      <a:pt x="120" y="63"/>
                      <a:pt x="130" y="69"/>
                      <a:pt x="130" y="69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6" y="61"/>
                      <a:pt x="136" y="61"/>
                      <a:pt x="136" y="61"/>
                    </a:cubicBezTo>
                    <a:cubicBezTo>
                      <a:pt x="136" y="61"/>
                      <a:pt x="128" y="57"/>
                      <a:pt x="128" y="5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1188" y="2951163"/>
                <a:ext cx="255588" cy="212725"/>
              </a:xfrm>
              <a:custGeom>
                <a:avLst/>
                <a:gdLst/>
                <a:ahLst/>
                <a:cxnLst>
                  <a:cxn ang="0">
                    <a:pos x="83" y="81"/>
                  </a:cxn>
                  <a:cxn ang="0">
                    <a:pos x="89" y="80"/>
                  </a:cxn>
                  <a:cxn ang="0">
                    <a:pos x="97" y="86"/>
                  </a:cxn>
                  <a:cxn ang="0">
                    <a:pos x="102" y="81"/>
                  </a:cxn>
                  <a:cxn ang="0">
                    <a:pos x="110" y="63"/>
                  </a:cxn>
                  <a:cxn ang="0">
                    <a:pos x="116" y="57"/>
                  </a:cxn>
                  <a:cxn ang="0">
                    <a:pos x="117" y="51"/>
                  </a:cxn>
                  <a:cxn ang="0">
                    <a:pos x="120" y="43"/>
                  </a:cxn>
                  <a:cxn ang="0">
                    <a:pos x="126" y="31"/>
                  </a:cxn>
                  <a:cxn ang="0">
                    <a:pos x="133" y="27"/>
                  </a:cxn>
                  <a:cxn ang="0">
                    <a:pos x="132" y="20"/>
                  </a:cxn>
                  <a:cxn ang="0">
                    <a:pos x="128" y="16"/>
                  </a:cxn>
                  <a:cxn ang="0">
                    <a:pos x="128" y="9"/>
                  </a:cxn>
                  <a:cxn ang="0">
                    <a:pos x="124" y="5"/>
                  </a:cxn>
                  <a:cxn ang="0">
                    <a:pos x="120" y="3"/>
                  </a:cxn>
                  <a:cxn ang="0">
                    <a:pos x="112" y="10"/>
                  </a:cxn>
                  <a:cxn ang="0">
                    <a:pos x="103" y="8"/>
                  </a:cxn>
                  <a:cxn ang="0">
                    <a:pos x="88" y="7"/>
                  </a:cxn>
                  <a:cxn ang="0">
                    <a:pos x="80" y="13"/>
                  </a:cxn>
                  <a:cxn ang="0">
                    <a:pos x="69" y="13"/>
                  </a:cxn>
                  <a:cxn ang="0">
                    <a:pos x="60" y="8"/>
                  </a:cxn>
                  <a:cxn ang="0">
                    <a:pos x="51" y="11"/>
                  </a:cxn>
                  <a:cxn ang="0">
                    <a:pos x="45" y="5"/>
                  </a:cxn>
                  <a:cxn ang="0">
                    <a:pos x="36" y="2"/>
                  </a:cxn>
                  <a:cxn ang="0">
                    <a:pos x="29" y="4"/>
                  </a:cxn>
                  <a:cxn ang="0">
                    <a:pos x="19" y="4"/>
                  </a:cxn>
                  <a:cxn ang="0">
                    <a:pos x="16" y="13"/>
                  </a:cxn>
                  <a:cxn ang="0">
                    <a:pos x="11" y="21"/>
                  </a:cxn>
                  <a:cxn ang="0">
                    <a:pos x="10" y="23"/>
                  </a:cxn>
                  <a:cxn ang="0">
                    <a:pos x="11" y="31"/>
                  </a:cxn>
                  <a:cxn ang="0">
                    <a:pos x="10" y="47"/>
                  </a:cxn>
                  <a:cxn ang="0">
                    <a:pos x="6" y="54"/>
                  </a:cxn>
                  <a:cxn ang="0">
                    <a:pos x="1" y="62"/>
                  </a:cxn>
                  <a:cxn ang="0">
                    <a:pos x="1" y="75"/>
                  </a:cxn>
                  <a:cxn ang="0">
                    <a:pos x="5" y="84"/>
                  </a:cxn>
                  <a:cxn ang="0">
                    <a:pos x="5" y="84"/>
                  </a:cxn>
                  <a:cxn ang="0">
                    <a:pos x="22" y="88"/>
                  </a:cxn>
                  <a:cxn ang="0">
                    <a:pos x="32" y="100"/>
                  </a:cxn>
                  <a:cxn ang="0">
                    <a:pos x="38" y="110"/>
                  </a:cxn>
                  <a:cxn ang="0">
                    <a:pos x="50" y="107"/>
                  </a:cxn>
                  <a:cxn ang="0">
                    <a:pos x="65" y="105"/>
                  </a:cxn>
                  <a:cxn ang="0">
                    <a:pos x="66" y="105"/>
                  </a:cxn>
                  <a:cxn ang="0">
                    <a:pos x="70" y="93"/>
                  </a:cxn>
                  <a:cxn ang="0">
                    <a:pos x="83" y="81"/>
                  </a:cxn>
                </a:cxnLst>
                <a:rect l="0" t="0" r="r" b="b"/>
                <a:pathLst>
                  <a:path w="134" h="111">
                    <a:moveTo>
                      <a:pt x="83" y="81"/>
                    </a:moveTo>
                    <a:cubicBezTo>
                      <a:pt x="84" y="81"/>
                      <a:pt x="87" y="82"/>
                      <a:pt x="89" y="80"/>
                    </a:cubicBezTo>
                    <a:cubicBezTo>
                      <a:pt x="92" y="78"/>
                      <a:pt x="97" y="82"/>
                      <a:pt x="97" y="86"/>
                    </a:cubicBezTo>
                    <a:cubicBezTo>
                      <a:pt x="98" y="89"/>
                      <a:pt x="100" y="84"/>
                      <a:pt x="102" y="81"/>
                    </a:cubicBezTo>
                    <a:cubicBezTo>
                      <a:pt x="104" y="77"/>
                      <a:pt x="110" y="66"/>
                      <a:pt x="110" y="63"/>
                    </a:cubicBezTo>
                    <a:cubicBezTo>
                      <a:pt x="110" y="61"/>
                      <a:pt x="116" y="58"/>
                      <a:pt x="116" y="57"/>
                    </a:cubicBezTo>
                    <a:cubicBezTo>
                      <a:pt x="116" y="55"/>
                      <a:pt x="115" y="51"/>
                      <a:pt x="117" y="51"/>
                    </a:cubicBezTo>
                    <a:cubicBezTo>
                      <a:pt x="119" y="50"/>
                      <a:pt x="120" y="45"/>
                      <a:pt x="120" y="43"/>
                    </a:cubicBezTo>
                    <a:cubicBezTo>
                      <a:pt x="119" y="42"/>
                      <a:pt x="125" y="32"/>
                      <a:pt x="126" y="31"/>
                    </a:cubicBezTo>
                    <a:cubicBezTo>
                      <a:pt x="127" y="30"/>
                      <a:pt x="133" y="30"/>
                      <a:pt x="133" y="27"/>
                    </a:cubicBezTo>
                    <a:cubicBezTo>
                      <a:pt x="133" y="24"/>
                      <a:pt x="134" y="21"/>
                      <a:pt x="132" y="20"/>
                    </a:cubicBezTo>
                    <a:cubicBezTo>
                      <a:pt x="130" y="20"/>
                      <a:pt x="128" y="17"/>
                      <a:pt x="128" y="16"/>
                    </a:cubicBezTo>
                    <a:cubicBezTo>
                      <a:pt x="128" y="15"/>
                      <a:pt x="128" y="12"/>
                      <a:pt x="128" y="9"/>
                    </a:cubicBezTo>
                    <a:cubicBezTo>
                      <a:pt x="126" y="9"/>
                      <a:pt x="126" y="6"/>
                      <a:pt x="124" y="5"/>
                    </a:cubicBezTo>
                    <a:cubicBezTo>
                      <a:pt x="122" y="3"/>
                      <a:pt x="122" y="2"/>
                      <a:pt x="120" y="3"/>
                    </a:cubicBezTo>
                    <a:cubicBezTo>
                      <a:pt x="118" y="3"/>
                      <a:pt x="115" y="9"/>
                      <a:pt x="112" y="10"/>
                    </a:cubicBezTo>
                    <a:cubicBezTo>
                      <a:pt x="109" y="11"/>
                      <a:pt x="105" y="9"/>
                      <a:pt x="103" y="8"/>
                    </a:cubicBezTo>
                    <a:cubicBezTo>
                      <a:pt x="101" y="7"/>
                      <a:pt x="91" y="8"/>
                      <a:pt x="88" y="7"/>
                    </a:cubicBezTo>
                    <a:cubicBezTo>
                      <a:pt x="85" y="7"/>
                      <a:pt x="82" y="11"/>
                      <a:pt x="80" y="13"/>
                    </a:cubicBezTo>
                    <a:cubicBezTo>
                      <a:pt x="78" y="14"/>
                      <a:pt x="71" y="13"/>
                      <a:pt x="69" y="13"/>
                    </a:cubicBezTo>
                    <a:cubicBezTo>
                      <a:pt x="67" y="12"/>
                      <a:pt x="62" y="8"/>
                      <a:pt x="60" y="8"/>
                    </a:cubicBezTo>
                    <a:cubicBezTo>
                      <a:pt x="58" y="8"/>
                      <a:pt x="54" y="9"/>
                      <a:pt x="51" y="11"/>
                    </a:cubicBezTo>
                    <a:cubicBezTo>
                      <a:pt x="48" y="13"/>
                      <a:pt x="47" y="7"/>
                      <a:pt x="45" y="5"/>
                    </a:cubicBezTo>
                    <a:cubicBezTo>
                      <a:pt x="43" y="2"/>
                      <a:pt x="38" y="4"/>
                      <a:pt x="36" y="2"/>
                    </a:cubicBezTo>
                    <a:cubicBezTo>
                      <a:pt x="33" y="0"/>
                      <a:pt x="31" y="5"/>
                      <a:pt x="29" y="4"/>
                    </a:cubicBezTo>
                    <a:cubicBezTo>
                      <a:pt x="27" y="4"/>
                      <a:pt x="21" y="3"/>
                      <a:pt x="19" y="4"/>
                    </a:cubicBezTo>
                    <a:cubicBezTo>
                      <a:pt x="17" y="6"/>
                      <a:pt x="17" y="12"/>
                      <a:pt x="16" y="13"/>
                    </a:cubicBezTo>
                    <a:cubicBezTo>
                      <a:pt x="15" y="14"/>
                      <a:pt x="11" y="19"/>
                      <a:pt x="11" y="21"/>
                    </a:cubicBezTo>
                    <a:cubicBezTo>
                      <a:pt x="11" y="22"/>
                      <a:pt x="11" y="23"/>
                      <a:pt x="10" y="23"/>
                    </a:cubicBezTo>
                    <a:cubicBezTo>
                      <a:pt x="10" y="26"/>
                      <a:pt x="11" y="30"/>
                      <a:pt x="11" y="31"/>
                    </a:cubicBezTo>
                    <a:cubicBezTo>
                      <a:pt x="11" y="33"/>
                      <a:pt x="12" y="45"/>
                      <a:pt x="10" y="47"/>
                    </a:cubicBezTo>
                    <a:cubicBezTo>
                      <a:pt x="7" y="50"/>
                      <a:pt x="6" y="54"/>
                      <a:pt x="6" y="54"/>
                    </a:cubicBezTo>
                    <a:cubicBezTo>
                      <a:pt x="6" y="54"/>
                      <a:pt x="2" y="56"/>
                      <a:pt x="1" y="62"/>
                    </a:cubicBezTo>
                    <a:cubicBezTo>
                      <a:pt x="0" y="67"/>
                      <a:pt x="1" y="71"/>
                      <a:pt x="1" y="75"/>
                    </a:cubicBezTo>
                    <a:cubicBezTo>
                      <a:pt x="1" y="78"/>
                      <a:pt x="3" y="80"/>
                      <a:pt x="5" y="84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7" y="87"/>
                      <a:pt x="16" y="87"/>
                      <a:pt x="22" y="88"/>
                    </a:cubicBezTo>
                    <a:cubicBezTo>
                      <a:pt x="27" y="90"/>
                      <a:pt x="32" y="97"/>
                      <a:pt x="32" y="100"/>
                    </a:cubicBezTo>
                    <a:cubicBezTo>
                      <a:pt x="32" y="103"/>
                      <a:pt x="36" y="108"/>
                      <a:pt x="38" y="110"/>
                    </a:cubicBezTo>
                    <a:cubicBezTo>
                      <a:pt x="41" y="111"/>
                      <a:pt x="47" y="107"/>
                      <a:pt x="50" y="107"/>
                    </a:cubicBezTo>
                    <a:cubicBezTo>
                      <a:pt x="53" y="107"/>
                      <a:pt x="63" y="107"/>
                      <a:pt x="65" y="105"/>
                    </a:cubicBezTo>
                    <a:cubicBezTo>
                      <a:pt x="65" y="105"/>
                      <a:pt x="66" y="105"/>
                      <a:pt x="66" y="105"/>
                    </a:cubicBezTo>
                    <a:cubicBezTo>
                      <a:pt x="69" y="99"/>
                      <a:pt x="70" y="93"/>
                      <a:pt x="70" y="93"/>
                    </a:cubicBezTo>
                    <a:cubicBezTo>
                      <a:pt x="70" y="93"/>
                      <a:pt x="81" y="81"/>
                      <a:pt x="83" y="8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78325" y="2984500"/>
                <a:ext cx="65088" cy="133350"/>
              </a:xfrm>
              <a:custGeom>
                <a:avLst/>
                <a:gdLst/>
                <a:ahLst/>
                <a:cxnLst>
                  <a:cxn ang="0">
                    <a:pos x="23" y="45"/>
                  </a:cxn>
                  <a:cxn ang="0">
                    <a:pos x="28" y="37"/>
                  </a:cxn>
                  <a:cxn ang="0">
                    <a:pos x="32" y="30"/>
                  </a:cxn>
                  <a:cxn ang="0">
                    <a:pos x="33" y="14"/>
                  </a:cxn>
                  <a:cxn ang="0">
                    <a:pos x="32" y="6"/>
                  </a:cxn>
                  <a:cxn ang="0">
                    <a:pos x="28" y="6"/>
                  </a:cxn>
                  <a:cxn ang="0">
                    <a:pos x="25" y="1"/>
                  </a:cxn>
                  <a:cxn ang="0">
                    <a:pos x="21" y="6"/>
                  </a:cxn>
                  <a:cxn ang="0">
                    <a:pos x="18" y="11"/>
                  </a:cxn>
                  <a:cxn ang="0">
                    <a:pos x="8" y="13"/>
                  </a:cxn>
                  <a:cxn ang="0">
                    <a:pos x="2" y="17"/>
                  </a:cxn>
                  <a:cxn ang="0">
                    <a:pos x="0" y="17"/>
                  </a:cxn>
                  <a:cxn ang="0">
                    <a:pos x="6" y="28"/>
                  </a:cxn>
                  <a:cxn ang="0">
                    <a:pos x="9" y="36"/>
                  </a:cxn>
                  <a:cxn ang="0">
                    <a:pos x="10" y="49"/>
                  </a:cxn>
                  <a:cxn ang="0">
                    <a:pos x="11" y="70"/>
                  </a:cxn>
                  <a:cxn ang="0">
                    <a:pos x="19" y="69"/>
                  </a:cxn>
                  <a:cxn ang="0">
                    <a:pos x="27" y="67"/>
                  </a:cxn>
                  <a:cxn ang="0">
                    <a:pos x="23" y="58"/>
                  </a:cxn>
                  <a:cxn ang="0">
                    <a:pos x="23" y="45"/>
                  </a:cxn>
                </a:cxnLst>
                <a:rect l="0" t="0" r="r" b="b"/>
                <a:pathLst>
                  <a:path w="34" h="70">
                    <a:moveTo>
                      <a:pt x="23" y="45"/>
                    </a:moveTo>
                    <a:cubicBezTo>
                      <a:pt x="24" y="39"/>
                      <a:pt x="28" y="37"/>
                      <a:pt x="28" y="37"/>
                    </a:cubicBezTo>
                    <a:cubicBezTo>
                      <a:pt x="28" y="37"/>
                      <a:pt x="29" y="33"/>
                      <a:pt x="32" y="30"/>
                    </a:cubicBezTo>
                    <a:cubicBezTo>
                      <a:pt x="34" y="28"/>
                      <a:pt x="33" y="16"/>
                      <a:pt x="33" y="14"/>
                    </a:cubicBezTo>
                    <a:cubicBezTo>
                      <a:pt x="33" y="13"/>
                      <a:pt x="32" y="9"/>
                      <a:pt x="32" y="6"/>
                    </a:cubicBezTo>
                    <a:cubicBezTo>
                      <a:pt x="31" y="7"/>
                      <a:pt x="30" y="7"/>
                      <a:pt x="28" y="6"/>
                    </a:cubicBezTo>
                    <a:cubicBezTo>
                      <a:pt x="25" y="5"/>
                      <a:pt x="28" y="2"/>
                      <a:pt x="25" y="1"/>
                    </a:cubicBezTo>
                    <a:cubicBezTo>
                      <a:pt x="21" y="0"/>
                      <a:pt x="20" y="4"/>
                      <a:pt x="21" y="6"/>
                    </a:cubicBezTo>
                    <a:cubicBezTo>
                      <a:pt x="21" y="9"/>
                      <a:pt x="19" y="9"/>
                      <a:pt x="18" y="11"/>
                    </a:cubicBezTo>
                    <a:cubicBezTo>
                      <a:pt x="16" y="12"/>
                      <a:pt x="10" y="13"/>
                      <a:pt x="8" y="13"/>
                    </a:cubicBezTo>
                    <a:cubicBezTo>
                      <a:pt x="6" y="13"/>
                      <a:pt x="4" y="16"/>
                      <a:pt x="2" y="17"/>
                    </a:cubicBezTo>
                    <a:cubicBezTo>
                      <a:pt x="2" y="17"/>
                      <a:pt x="1" y="17"/>
                      <a:pt x="0" y="17"/>
                    </a:cubicBezTo>
                    <a:cubicBezTo>
                      <a:pt x="1" y="26"/>
                      <a:pt x="2" y="25"/>
                      <a:pt x="6" y="28"/>
                    </a:cubicBezTo>
                    <a:cubicBezTo>
                      <a:pt x="11" y="30"/>
                      <a:pt x="7" y="34"/>
                      <a:pt x="9" y="36"/>
                    </a:cubicBezTo>
                    <a:cubicBezTo>
                      <a:pt x="11" y="38"/>
                      <a:pt x="10" y="43"/>
                      <a:pt x="10" y="49"/>
                    </a:cubicBezTo>
                    <a:cubicBezTo>
                      <a:pt x="11" y="53"/>
                      <a:pt x="11" y="63"/>
                      <a:pt x="11" y="70"/>
                    </a:cubicBezTo>
                    <a:cubicBezTo>
                      <a:pt x="14" y="70"/>
                      <a:pt x="17" y="69"/>
                      <a:pt x="19" y="69"/>
                    </a:cubicBezTo>
                    <a:cubicBezTo>
                      <a:pt x="22" y="69"/>
                      <a:pt x="25" y="65"/>
                      <a:pt x="27" y="67"/>
                    </a:cubicBezTo>
                    <a:cubicBezTo>
                      <a:pt x="25" y="63"/>
                      <a:pt x="23" y="61"/>
                      <a:pt x="23" y="58"/>
                    </a:cubicBezTo>
                    <a:cubicBezTo>
                      <a:pt x="23" y="54"/>
                      <a:pt x="22" y="50"/>
                      <a:pt x="23" y="4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9275" y="3013075"/>
                <a:ext cx="41275" cy="112713"/>
              </a:xfrm>
              <a:custGeom>
                <a:avLst/>
                <a:gdLst/>
                <a:ahLst/>
                <a:cxnLst>
                  <a:cxn ang="0">
                    <a:pos x="19" y="21"/>
                  </a:cxn>
                  <a:cxn ang="0">
                    <a:pos x="16" y="13"/>
                  </a:cxn>
                  <a:cxn ang="0">
                    <a:pos x="10" y="2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3" y="8"/>
                  </a:cxn>
                  <a:cxn ang="0">
                    <a:pos x="5" y="15"/>
                  </a:cxn>
                  <a:cxn ang="0">
                    <a:pos x="6" y="31"/>
                  </a:cxn>
                  <a:cxn ang="0">
                    <a:pos x="9" y="46"/>
                  </a:cxn>
                  <a:cxn ang="0">
                    <a:pos x="13" y="59"/>
                  </a:cxn>
                  <a:cxn ang="0">
                    <a:pos x="15" y="58"/>
                  </a:cxn>
                  <a:cxn ang="0">
                    <a:pos x="21" y="55"/>
                  </a:cxn>
                  <a:cxn ang="0">
                    <a:pos x="20" y="34"/>
                  </a:cxn>
                  <a:cxn ang="0">
                    <a:pos x="19" y="21"/>
                  </a:cxn>
                </a:cxnLst>
                <a:rect l="0" t="0" r="r" b="b"/>
                <a:pathLst>
                  <a:path w="21" h="59">
                    <a:moveTo>
                      <a:pt x="19" y="21"/>
                    </a:moveTo>
                    <a:cubicBezTo>
                      <a:pt x="17" y="19"/>
                      <a:pt x="21" y="15"/>
                      <a:pt x="16" y="13"/>
                    </a:cubicBezTo>
                    <a:cubicBezTo>
                      <a:pt x="12" y="10"/>
                      <a:pt x="11" y="11"/>
                      <a:pt x="10" y="2"/>
                    </a:cubicBezTo>
                    <a:cubicBezTo>
                      <a:pt x="8" y="2"/>
                      <a:pt x="4" y="1"/>
                      <a:pt x="2" y="1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1" y="4"/>
                      <a:pt x="2" y="7"/>
                      <a:pt x="3" y="8"/>
                    </a:cubicBezTo>
                    <a:cubicBezTo>
                      <a:pt x="4" y="9"/>
                      <a:pt x="6" y="11"/>
                      <a:pt x="5" y="15"/>
                    </a:cubicBezTo>
                    <a:cubicBezTo>
                      <a:pt x="5" y="19"/>
                      <a:pt x="4" y="27"/>
                      <a:pt x="6" y="31"/>
                    </a:cubicBezTo>
                    <a:cubicBezTo>
                      <a:pt x="7" y="34"/>
                      <a:pt x="9" y="40"/>
                      <a:pt x="9" y="46"/>
                    </a:cubicBezTo>
                    <a:cubicBezTo>
                      <a:pt x="9" y="50"/>
                      <a:pt x="11" y="55"/>
                      <a:pt x="13" y="59"/>
                    </a:cubicBezTo>
                    <a:cubicBezTo>
                      <a:pt x="14" y="59"/>
                      <a:pt x="14" y="58"/>
                      <a:pt x="15" y="58"/>
                    </a:cubicBezTo>
                    <a:cubicBezTo>
                      <a:pt x="17" y="56"/>
                      <a:pt x="19" y="55"/>
                      <a:pt x="21" y="55"/>
                    </a:cubicBezTo>
                    <a:cubicBezTo>
                      <a:pt x="21" y="48"/>
                      <a:pt x="21" y="38"/>
                      <a:pt x="20" y="34"/>
                    </a:cubicBezTo>
                    <a:cubicBezTo>
                      <a:pt x="20" y="28"/>
                      <a:pt x="21" y="23"/>
                      <a:pt x="19" y="2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46600" y="2968625"/>
                <a:ext cx="160338" cy="249238"/>
              </a:xfrm>
              <a:custGeom>
                <a:avLst/>
                <a:gdLst/>
                <a:ahLst/>
                <a:cxnLst>
                  <a:cxn ang="0">
                    <a:pos x="35" y="124"/>
                  </a:cxn>
                  <a:cxn ang="0">
                    <a:pos x="65" y="125"/>
                  </a:cxn>
                  <a:cxn ang="0">
                    <a:pos x="81" y="130"/>
                  </a:cxn>
                  <a:cxn ang="0">
                    <a:pos x="84" y="120"/>
                  </a:cxn>
                  <a:cxn ang="0">
                    <a:pos x="82" y="118"/>
                  </a:cxn>
                  <a:cxn ang="0">
                    <a:pos x="75" y="111"/>
                  </a:cxn>
                  <a:cxn ang="0">
                    <a:pos x="72" y="107"/>
                  </a:cxn>
                  <a:cxn ang="0">
                    <a:pos x="71" y="101"/>
                  </a:cxn>
                  <a:cxn ang="0">
                    <a:pos x="67" y="92"/>
                  </a:cxn>
                  <a:cxn ang="0">
                    <a:pos x="66" y="82"/>
                  </a:cxn>
                  <a:cxn ang="0">
                    <a:pos x="71" y="71"/>
                  </a:cxn>
                  <a:cxn ang="0">
                    <a:pos x="77" y="64"/>
                  </a:cxn>
                  <a:cxn ang="0">
                    <a:pos x="74" y="56"/>
                  </a:cxn>
                  <a:cxn ang="0">
                    <a:pos x="64" y="46"/>
                  </a:cxn>
                  <a:cxn ang="0">
                    <a:pos x="62" y="38"/>
                  </a:cxn>
                  <a:cxn ang="0">
                    <a:pos x="71" y="37"/>
                  </a:cxn>
                  <a:cxn ang="0">
                    <a:pos x="76" y="35"/>
                  </a:cxn>
                  <a:cxn ang="0">
                    <a:pos x="71" y="21"/>
                  </a:cxn>
                  <a:cxn ang="0">
                    <a:pos x="70" y="11"/>
                  </a:cxn>
                  <a:cxn ang="0">
                    <a:pos x="63" y="1"/>
                  </a:cxn>
                  <a:cxn ang="0">
                    <a:pos x="62" y="0"/>
                  </a:cxn>
                  <a:cxn ang="0">
                    <a:pos x="62" y="7"/>
                  </a:cxn>
                  <a:cxn ang="0">
                    <a:pos x="66" y="11"/>
                  </a:cxn>
                  <a:cxn ang="0">
                    <a:pos x="67" y="18"/>
                  </a:cxn>
                  <a:cxn ang="0">
                    <a:pos x="60" y="22"/>
                  </a:cxn>
                  <a:cxn ang="0">
                    <a:pos x="54" y="34"/>
                  </a:cxn>
                  <a:cxn ang="0">
                    <a:pos x="51" y="42"/>
                  </a:cxn>
                  <a:cxn ang="0">
                    <a:pos x="50" y="48"/>
                  </a:cxn>
                  <a:cxn ang="0">
                    <a:pos x="44" y="54"/>
                  </a:cxn>
                  <a:cxn ang="0">
                    <a:pos x="36" y="72"/>
                  </a:cxn>
                  <a:cxn ang="0">
                    <a:pos x="31" y="77"/>
                  </a:cxn>
                  <a:cxn ang="0">
                    <a:pos x="23" y="71"/>
                  </a:cxn>
                  <a:cxn ang="0">
                    <a:pos x="17" y="72"/>
                  </a:cxn>
                  <a:cxn ang="0">
                    <a:pos x="4" y="84"/>
                  </a:cxn>
                  <a:cxn ang="0">
                    <a:pos x="0" y="96"/>
                  </a:cxn>
                  <a:cxn ang="0">
                    <a:pos x="5" y="103"/>
                  </a:cxn>
                  <a:cxn ang="0">
                    <a:pos x="14" y="104"/>
                  </a:cxn>
                  <a:cxn ang="0">
                    <a:pos x="17" y="115"/>
                  </a:cxn>
                  <a:cxn ang="0">
                    <a:pos x="15" y="125"/>
                  </a:cxn>
                  <a:cxn ang="0">
                    <a:pos x="31" y="125"/>
                  </a:cxn>
                  <a:cxn ang="0">
                    <a:pos x="35" y="124"/>
                  </a:cxn>
                </a:cxnLst>
                <a:rect l="0" t="0" r="r" b="b"/>
                <a:pathLst>
                  <a:path w="84" h="130">
                    <a:moveTo>
                      <a:pt x="35" y="124"/>
                    </a:moveTo>
                    <a:cubicBezTo>
                      <a:pt x="35" y="124"/>
                      <a:pt x="62" y="125"/>
                      <a:pt x="65" y="125"/>
                    </a:cubicBezTo>
                    <a:cubicBezTo>
                      <a:pt x="69" y="124"/>
                      <a:pt x="81" y="130"/>
                      <a:pt x="81" y="130"/>
                    </a:cubicBezTo>
                    <a:cubicBezTo>
                      <a:pt x="81" y="130"/>
                      <a:pt x="82" y="124"/>
                      <a:pt x="84" y="120"/>
                    </a:cubicBezTo>
                    <a:cubicBezTo>
                      <a:pt x="83" y="120"/>
                      <a:pt x="82" y="119"/>
                      <a:pt x="82" y="118"/>
                    </a:cubicBezTo>
                    <a:cubicBezTo>
                      <a:pt x="82" y="117"/>
                      <a:pt x="77" y="113"/>
                      <a:pt x="75" y="111"/>
                    </a:cubicBezTo>
                    <a:cubicBezTo>
                      <a:pt x="73" y="109"/>
                      <a:pt x="72" y="107"/>
                      <a:pt x="72" y="107"/>
                    </a:cubicBezTo>
                    <a:cubicBezTo>
                      <a:pt x="72" y="107"/>
                      <a:pt x="73" y="104"/>
                      <a:pt x="71" y="101"/>
                    </a:cubicBezTo>
                    <a:cubicBezTo>
                      <a:pt x="68" y="98"/>
                      <a:pt x="67" y="96"/>
                      <a:pt x="67" y="92"/>
                    </a:cubicBezTo>
                    <a:cubicBezTo>
                      <a:pt x="67" y="88"/>
                      <a:pt x="66" y="85"/>
                      <a:pt x="66" y="82"/>
                    </a:cubicBezTo>
                    <a:cubicBezTo>
                      <a:pt x="66" y="80"/>
                      <a:pt x="70" y="76"/>
                      <a:pt x="71" y="71"/>
                    </a:cubicBezTo>
                    <a:cubicBezTo>
                      <a:pt x="72" y="68"/>
                      <a:pt x="75" y="66"/>
                      <a:pt x="77" y="64"/>
                    </a:cubicBezTo>
                    <a:cubicBezTo>
                      <a:pt x="76" y="62"/>
                      <a:pt x="75" y="59"/>
                      <a:pt x="74" y="56"/>
                    </a:cubicBezTo>
                    <a:cubicBezTo>
                      <a:pt x="72" y="52"/>
                      <a:pt x="69" y="50"/>
                      <a:pt x="64" y="46"/>
                    </a:cubicBezTo>
                    <a:cubicBezTo>
                      <a:pt x="60" y="42"/>
                      <a:pt x="62" y="40"/>
                      <a:pt x="62" y="38"/>
                    </a:cubicBezTo>
                    <a:cubicBezTo>
                      <a:pt x="62" y="37"/>
                      <a:pt x="67" y="37"/>
                      <a:pt x="71" y="37"/>
                    </a:cubicBezTo>
                    <a:cubicBezTo>
                      <a:pt x="75" y="37"/>
                      <a:pt x="78" y="36"/>
                      <a:pt x="76" y="35"/>
                    </a:cubicBezTo>
                    <a:cubicBezTo>
                      <a:pt x="74" y="34"/>
                      <a:pt x="71" y="27"/>
                      <a:pt x="71" y="21"/>
                    </a:cubicBezTo>
                    <a:cubicBezTo>
                      <a:pt x="72" y="16"/>
                      <a:pt x="70" y="14"/>
                      <a:pt x="70" y="11"/>
                    </a:cubicBezTo>
                    <a:cubicBezTo>
                      <a:pt x="70" y="8"/>
                      <a:pt x="66" y="1"/>
                      <a:pt x="63" y="1"/>
                    </a:cubicBezTo>
                    <a:cubicBezTo>
                      <a:pt x="63" y="1"/>
                      <a:pt x="63" y="0"/>
                      <a:pt x="62" y="0"/>
                    </a:cubicBezTo>
                    <a:cubicBezTo>
                      <a:pt x="62" y="3"/>
                      <a:pt x="62" y="6"/>
                      <a:pt x="62" y="7"/>
                    </a:cubicBezTo>
                    <a:cubicBezTo>
                      <a:pt x="62" y="8"/>
                      <a:pt x="64" y="11"/>
                      <a:pt x="66" y="11"/>
                    </a:cubicBezTo>
                    <a:cubicBezTo>
                      <a:pt x="68" y="12"/>
                      <a:pt x="67" y="15"/>
                      <a:pt x="67" y="18"/>
                    </a:cubicBezTo>
                    <a:cubicBezTo>
                      <a:pt x="67" y="21"/>
                      <a:pt x="61" y="21"/>
                      <a:pt x="60" y="22"/>
                    </a:cubicBezTo>
                    <a:cubicBezTo>
                      <a:pt x="59" y="23"/>
                      <a:pt x="53" y="33"/>
                      <a:pt x="54" y="34"/>
                    </a:cubicBezTo>
                    <a:cubicBezTo>
                      <a:pt x="54" y="36"/>
                      <a:pt x="53" y="41"/>
                      <a:pt x="51" y="42"/>
                    </a:cubicBezTo>
                    <a:cubicBezTo>
                      <a:pt x="49" y="42"/>
                      <a:pt x="50" y="46"/>
                      <a:pt x="50" y="48"/>
                    </a:cubicBezTo>
                    <a:cubicBezTo>
                      <a:pt x="50" y="49"/>
                      <a:pt x="44" y="52"/>
                      <a:pt x="44" y="54"/>
                    </a:cubicBezTo>
                    <a:cubicBezTo>
                      <a:pt x="44" y="57"/>
                      <a:pt x="38" y="68"/>
                      <a:pt x="36" y="72"/>
                    </a:cubicBezTo>
                    <a:cubicBezTo>
                      <a:pt x="34" y="75"/>
                      <a:pt x="32" y="80"/>
                      <a:pt x="31" y="77"/>
                    </a:cubicBezTo>
                    <a:cubicBezTo>
                      <a:pt x="31" y="73"/>
                      <a:pt x="26" y="69"/>
                      <a:pt x="23" y="71"/>
                    </a:cubicBezTo>
                    <a:cubicBezTo>
                      <a:pt x="21" y="73"/>
                      <a:pt x="18" y="72"/>
                      <a:pt x="17" y="72"/>
                    </a:cubicBezTo>
                    <a:cubicBezTo>
                      <a:pt x="15" y="72"/>
                      <a:pt x="4" y="84"/>
                      <a:pt x="4" y="84"/>
                    </a:cubicBezTo>
                    <a:cubicBezTo>
                      <a:pt x="4" y="84"/>
                      <a:pt x="3" y="90"/>
                      <a:pt x="0" y="96"/>
                    </a:cubicBezTo>
                    <a:cubicBezTo>
                      <a:pt x="2" y="97"/>
                      <a:pt x="4" y="100"/>
                      <a:pt x="5" y="103"/>
                    </a:cubicBezTo>
                    <a:cubicBezTo>
                      <a:pt x="8" y="106"/>
                      <a:pt x="12" y="103"/>
                      <a:pt x="14" y="104"/>
                    </a:cubicBezTo>
                    <a:cubicBezTo>
                      <a:pt x="16" y="105"/>
                      <a:pt x="18" y="113"/>
                      <a:pt x="17" y="115"/>
                    </a:cubicBezTo>
                    <a:cubicBezTo>
                      <a:pt x="16" y="117"/>
                      <a:pt x="14" y="123"/>
                      <a:pt x="15" y="125"/>
                    </a:cubicBezTo>
                    <a:cubicBezTo>
                      <a:pt x="31" y="125"/>
                      <a:pt x="31" y="125"/>
                      <a:pt x="31" y="125"/>
                    </a:cubicBezTo>
                    <a:lnTo>
                      <a:pt x="35" y="124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76713" y="3022600"/>
                <a:ext cx="131763" cy="134938"/>
              </a:xfrm>
              <a:custGeom>
                <a:avLst/>
                <a:gdLst/>
                <a:ahLst/>
                <a:cxnLst>
                  <a:cxn ang="0">
                    <a:pos x="66" y="60"/>
                  </a:cxn>
                  <a:cxn ang="0">
                    <a:pos x="61" y="47"/>
                  </a:cxn>
                  <a:cxn ang="0">
                    <a:pos x="65" y="36"/>
                  </a:cxn>
                  <a:cxn ang="0">
                    <a:pos x="69" y="29"/>
                  </a:cxn>
                  <a:cxn ang="0">
                    <a:pos x="65" y="11"/>
                  </a:cxn>
                  <a:cxn ang="0">
                    <a:pos x="63" y="10"/>
                  </a:cxn>
                  <a:cxn ang="0">
                    <a:pos x="50" y="12"/>
                  </a:cxn>
                  <a:cxn ang="0">
                    <a:pos x="40" y="7"/>
                  </a:cxn>
                  <a:cxn ang="0">
                    <a:pos x="31" y="4"/>
                  </a:cxn>
                  <a:cxn ang="0">
                    <a:pos x="27" y="3"/>
                  </a:cxn>
                  <a:cxn ang="0">
                    <a:pos x="22" y="4"/>
                  </a:cxn>
                  <a:cxn ang="0">
                    <a:pos x="15" y="7"/>
                  </a:cxn>
                  <a:cxn ang="0">
                    <a:pos x="10" y="5"/>
                  </a:cxn>
                  <a:cxn ang="0">
                    <a:pos x="6" y="6"/>
                  </a:cxn>
                  <a:cxn ang="0">
                    <a:pos x="6" y="15"/>
                  </a:cxn>
                  <a:cxn ang="0">
                    <a:pos x="8" y="20"/>
                  </a:cxn>
                  <a:cxn ang="0">
                    <a:pos x="10" y="27"/>
                  </a:cxn>
                  <a:cxn ang="0">
                    <a:pos x="5" y="28"/>
                  </a:cxn>
                  <a:cxn ang="0">
                    <a:pos x="6" y="35"/>
                  </a:cxn>
                  <a:cxn ang="0">
                    <a:pos x="2" y="41"/>
                  </a:cxn>
                  <a:cxn ang="0">
                    <a:pos x="1" y="49"/>
                  </a:cxn>
                  <a:cxn ang="0">
                    <a:pos x="5" y="52"/>
                  </a:cxn>
                  <a:cxn ang="0">
                    <a:pos x="14" y="61"/>
                  </a:cxn>
                  <a:cxn ang="0">
                    <a:pos x="10" y="71"/>
                  </a:cxn>
                  <a:cxn ang="0">
                    <a:pos x="44" y="64"/>
                  </a:cxn>
                  <a:cxn ang="0">
                    <a:pos x="65" y="65"/>
                  </a:cxn>
                  <a:cxn ang="0">
                    <a:pos x="66" y="60"/>
                  </a:cxn>
                </a:cxnLst>
                <a:rect l="0" t="0" r="r" b="b"/>
                <a:pathLst>
                  <a:path w="69" h="71">
                    <a:moveTo>
                      <a:pt x="66" y="60"/>
                    </a:moveTo>
                    <a:cubicBezTo>
                      <a:pt x="64" y="58"/>
                      <a:pt x="61" y="49"/>
                      <a:pt x="61" y="47"/>
                    </a:cubicBezTo>
                    <a:cubicBezTo>
                      <a:pt x="61" y="45"/>
                      <a:pt x="65" y="39"/>
                      <a:pt x="65" y="36"/>
                    </a:cubicBezTo>
                    <a:cubicBezTo>
                      <a:pt x="65" y="33"/>
                      <a:pt x="69" y="31"/>
                      <a:pt x="69" y="29"/>
                    </a:cubicBezTo>
                    <a:cubicBezTo>
                      <a:pt x="69" y="27"/>
                      <a:pt x="68" y="17"/>
                      <a:pt x="65" y="11"/>
                    </a:cubicBezTo>
                    <a:cubicBezTo>
                      <a:pt x="65" y="11"/>
                      <a:pt x="64" y="11"/>
                      <a:pt x="63" y="10"/>
                    </a:cubicBezTo>
                    <a:cubicBezTo>
                      <a:pt x="61" y="8"/>
                      <a:pt x="53" y="9"/>
                      <a:pt x="50" y="12"/>
                    </a:cubicBezTo>
                    <a:cubicBezTo>
                      <a:pt x="47" y="15"/>
                      <a:pt x="41" y="9"/>
                      <a:pt x="40" y="7"/>
                    </a:cubicBezTo>
                    <a:cubicBezTo>
                      <a:pt x="39" y="6"/>
                      <a:pt x="35" y="2"/>
                      <a:pt x="31" y="4"/>
                    </a:cubicBezTo>
                    <a:cubicBezTo>
                      <a:pt x="28" y="7"/>
                      <a:pt x="27" y="6"/>
                      <a:pt x="27" y="3"/>
                    </a:cubicBezTo>
                    <a:cubicBezTo>
                      <a:pt x="28" y="0"/>
                      <a:pt x="22" y="1"/>
                      <a:pt x="22" y="4"/>
                    </a:cubicBezTo>
                    <a:cubicBezTo>
                      <a:pt x="21" y="6"/>
                      <a:pt x="17" y="9"/>
                      <a:pt x="15" y="7"/>
                    </a:cubicBezTo>
                    <a:cubicBezTo>
                      <a:pt x="14" y="5"/>
                      <a:pt x="11" y="2"/>
                      <a:pt x="10" y="5"/>
                    </a:cubicBezTo>
                    <a:cubicBezTo>
                      <a:pt x="9" y="7"/>
                      <a:pt x="7" y="7"/>
                      <a:pt x="6" y="6"/>
                    </a:cubicBezTo>
                    <a:cubicBezTo>
                      <a:pt x="5" y="9"/>
                      <a:pt x="4" y="14"/>
                      <a:pt x="6" y="15"/>
                    </a:cubicBezTo>
                    <a:cubicBezTo>
                      <a:pt x="8" y="16"/>
                      <a:pt x="8" y="19"/>
                      <a:pt x="8" y="20"/>
                    </a:cubicBezTo>
                    <a:cubicBezTo>
                      <a:pt x="7" y="22"/>
                      <a:pt x="12" y="25"/>
                      <a:pt x="10" y="27"/>
                    </a:cubicBezTo>
                    <a:cubicBezTo>
                      <a:pt x="8" y="29"/>
                      <a:pt x="6" y="25"/>
                      <a:pt x="5" y="28"/>
                    </a:cubicBezTo>
                    <a:cubicBezTo>
                      <a:pt x="3" y="30"/>
                      <a:pt x="7" y="33"/>
                      <a:pt x="6" y="35"/>
                    </a:cubicBezTo>
                    <a:cubicBezTo>
                      <a:pt x="4" y="37"/>
                      <a:pt x="2" y="37"/>
                      <a:pt x="2" y="41"/>
                    </a:cubicBezTo>
                    <a:cubicBezTo>
                      <a:pt x="3" y="45"/>
                      <a:pt x="3" y="48"/>
                      <a:pt x="1" y="49"/>
                    </a:cubicBezTo>
                    <a:cubicBezTo>
                      <a:pt x="0" y="50"/>
                      <a:pt x="1" y="50"/>
                      <a:pt x="5" y="52"/>
                    </a:cubicBezTo>
                    <a:cubicBezTo>
                      <a:pt x="8" y="55"/>
                      <a:pt x="14" y="57"/>
                      <a:pt x="14" y="61"/>
                    </a:cubicBezTo>
                    <a:cubicBezTo>
                      <a:pt x="13" y="64"/>
                      <a:pt x="12" y="65"/>
                      <a:pt x="10" y="71"/>
                    </a:cubicBezTo>
                    <a:cubicBezTo>
                      <a:pt x="17" y="71"/>
                      <a:pt x="29" y="66"/>
                      <a:pt x="44" y="64"/>
                    </a:cubicBezTo>
                    <a:cubicBezTo>
                      <a:pt x="52" y="62"/>
                      <a:pt x="60" y="64"/>
                      <a:pt x="65" y="65"/>
                    </a:cubicBezTo>
                    <a:cubicBezTo>
                      <a:pt x="66" y="63"/>
                      <a:pt x="66" y="61"/>
                      <a:pt x="66" y="6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2600" y="3014663"/>
                <a:ext cx="92075" cy="139700"/>
              </a:xfrm>
              <a:custGeom>
                <a:avLst/>
                <a:gdLst/>
                <a:ahLst/>
                <a:cxnLst>
                  <a:cxn ang="0">
                    <a:pos x="41" y="30"/>
                  </a:cxn>
                  <a:cxn ang="0">
                    <a:pos x="40" y="14"/>
                  </a:cxn>
                  <a:cxn ang="0">
                    <a:pos x="38" y="7"/>
                  </a:cxn>
                  <a:cxn ang="0">
                    <a:pos x="35" y="0"/>
                  </a:cxn>
                  <a:cxn ang="0">
                    <a:pos x="32" y="3"/>
                  </a:cxn>
                  <a:cxn ang="0">
                    <a:pos x="4" y="2"/>
                  </a:cxn>
                  <a:cxn ang="0">
                    <a:pos x="6" y="13"/>
                  </a:cxn>
                  <a:cxn ang="0">
                    <a:pos x="4" y="15"/>
                  </a:cxn>
                  <a:cxn ang="0">
                    <a:pos x="8" y="33"/>
                  </a:cxn>
                  <a:cxn ang="0">
                    <a:pos x="4" y="40"/>
                  </a:cxn>
                  <a:cxn ang="0">
                    <a:pos x="0" y="51"/>
                  </a:cxn>
                  <a:cxn ang="0">
                    <a:pos x="5" y="64"/>
                  </a:cxn>
                  <a:cxn ang="0">
                    <a:pos x="4" y="69"/>
                  </a:cxn>
                  <a:cxn ang="0">
                    <a:pos x="13" y="72"/>
                  </a:cxn>
                  <a:cxn ang="0">
                    <a:pos x="35" y="64"/>
                  </a:cxn>
                  <a:cxn ang="0">
                    <a:pos x="48" y="58"/>
                  </a:cxn>
                  <a:cxn ang="0">
                    <a:pos x="44" y="45"/>
                  </a:cxn>
                  <a:cxn ang="0">
                    <a:pos x="41" y="30"/>
                  </a:cxn>
                </a:cxnLst>
                <a:rect l="0" t="0" r="r" b="b"/>
                <a:pathLst>
                  <a:path w="48" h="73">
                    <a:moveTo>
                      <a:pt x="41" y="30"/>
                    </a:moveTo>
                    <a:cubicBezTo>
                      <a:pt x="39" y="26"/>
                      <a:pt x="40" y="18"/>
                      <a:pt x="40" y="14"/>
                    </a:cubicBezTo>
                    <a:cubicBezTo>
                      <a:pt x="41" y="10"/>
                      <a:pt x="39" y="8"/>
                      <a:pt x="38" y="7"/>
                    </a:cubicBezTo>
                    <a:cubicBezTo>
                      <a:pt x="37" y="6"/>
                      <a:pt x="36" y="3"/>
                      <a:pt x="35" y="0"/>
                    </a:cubicBezTo>
                    <a:cubicBezTo>
                      <a:pt x="33" y="1"/>
                      <a:pt x="33" y="4"/>
                      <a:pt x="32" y="3"/>
                    </a:cubicBezTo>
                    <a:cubicBezTo>
                      <a:pt x="31" y="1"/>
                      <a:pt x="5" y="0"/>
                      <a:pt x="4" y="2"/>
                    </a:cubicBezTo>
                    <a:cubicBezTo>
                      <a:pt x="3" y="4"/>
                      <a:pt x="6" y="11"/>
                      <a:pt x="6" y="13"/>
                    </a:cubicBezTo>
                    <a:cubicBezTo>
                      <a:pt x="6" y="14"/>
                      <a:pt x="5" y="15"/>
                      <a:pt x="4" y="15"/>
                    </a:cubicBezTo>
                    <a:cubicBezTo>
                      <a:pt x="7" y="21"/>
                      <a:pt x="8" y="31"/>
                      <a:pt x="8" y="33"/>
                    </a:cubicBezTo>
                    <a:cubicBezTo>
                      <a:pt x="8" y="35"/>
                      <a:pt x="4" y="37"/>
                      <a:pt x="4" y="40"/>
                    </a:cubicBezTo>
                    <a:cubicBezTo>
                      <a:pt x="4" y="43"/>
                      <a:pt x="0" y="49"/>
                      <a:pt x="0" y="51"/>
                    </a:cubicBezTo>
                    <a:cubicBezTo>
                      <a:pt x="0" y="53"/>
                      <a:pt x="3" y="62"/>
                      <a:pt x="5" y="64"/>
                    </a:cubicBezTo>
                    <a:cubicBezTo>
                      <a:pt x="5" y="65"/>
                      <a:pt x="5" y="67"/>
                      <a:pt x="4" y="69"/>
                    </a:cubicBezTo>
                    <a:cubicBezTo>
                      <a:pt x="9" y="71"/>
                      <a:pt x="12" y="72"/>
                      <a:pt x="13" y="72"/>
                    </a:cubicBezTo>
                    <a:cubicBezTo>
                      <a:pt x="15" y="73"/>
                      <a:pt x="29" y="66"/>
                      <a:pt x="35" y="64"/>
                    </a:cubicBezTo>
                    <a:cubicBezTo>
                      <a:pt x="39" y="61"/>
                      <a:pt x="44" y="60"/>
                      <a:pt x="48" y="58"/>
                    </a:cubicBezTo>
                    <a:cubicBezTo>
                      <a:pt x="46" y="54"/>
                      <a:pt x="44" y="49"/>
                      <a:pt x="44" y="45"/>
                    </a:cubicBezTo>
                    <a:cubicBezTo>
                      <a:pt x="44" y="39"/>
                      <a:pt x="42" y="33"/>
                      <a:pt x="41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33838" y="2981325"/>
                <a:ext cx="165100" cy="122238"/>
              </a:xfrm>
              <a:custGeom>
                <a:avLst/>
                <a:gdLst/>
                <a:ahLst/>
                <a:cxnLst>
                  <a:cxn ang="0">
                    <a:pos x="29" y="34"/>
                  </a:cxn>
                  <a:cxn ang="0">
                    <a:pos x="34" y="33"/>
                  </a:cxn>
                  <a:cxn ang="0">
                    <a:pos x="42" y="31"/>
                  </a:cxn>
                  <a:cxn ang="0">
                    <a:pos x="51" y="42"/>
                  </a:cxn>
                  <a:cxn ang="0">
                    <a:pos x="53" y="49"/>
                  </a:cxn>
                  <a:cxn ang="0">
                    <a:pos x="53" y="50"/>
                  </a:cxn>
                  <a:cxn ang="0">
                    <a:pos x="61" y="48"/>
                  </a:cxn>
                  <a:cxn ang="0">
                    <a:pos x="65" y="58"/>
                  </a:cxn>
                  <a:cxn ang="0">
                    <a:pos x="70" y="62"/>
                  </a:cxn>
                  <a:cxn ang="0">
                    <a:pos x="74" y="58"/>
                  </a:cxn>
                  <a:cxn ang="0">
                    <a:pos x="77" y="60"/>
                  </a:cxn>
                  <a:cxn ang="0">
                    <a:pos x="80" y="57"/>
                  </a:cxn>
                  <a:cxn ang="0">
                    <a:pos x="79" y="50"/>
                  </a:cxn>
                  <a:cxn ang="0">
                    <a:pos x="84" y="49"/>
                  </a:cxn>
                  <a:cxn ang="0">
                    <a:pos x="82" y="42"/>
                  </a:cxn>
                  <a:cxn ang="0">
                    <a:pos x="80" y="37"/>
                  </a:cxn>
                  <a:cxn ang="0">
                    <a:pos x="80" y="28"/>
                  </a:cxn>
                  <a:cxn ang="0">
                    <a:pos x="78" y="26"/>
                  </a:cxn>
                  <a:cxn ang="0">
                    <a:pos x="76" y="20"/>
                  </a:cxn>
                  <a:cxn ang="0">
                    <a:pos x="76" y="16"/>
                  </a:cxn>
                  <a:cxn ang="0">
                    <a:pos x="72" y="11"/>
                  </a:cxn>
                  <a:cxn ang="0">
                    <a:pos x="67" y="2"/>
                  </a:cxn>
                  <a:cxn ang="0">
                    <a:pos x="59" y="8"/>
                  </a:cxn>
                  <a:cxn ang="0">
                    <a:pos x="52" y="7"/>
                  </a:cxn>
                  <a:cxn ang="0">
                    <a:pos x="45" y="8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4"/>
                  </a:cxn>
                  <a:cxn ang="0">
                    <a:pos x="24" y="3"/>
                  </a:cxn>
                  <a:cxn ang="0">
                    <a:pos x="16" y="0"/>
                  </a:cxn>
                  <a:cxn ang="0">
                    <a:pos x="14" y="5"/>
                  </a:cxn>
                  <a:cxn ang="0">
                    <a:pos x="15" y="10"/>
                  </a:cxn>
                  <a:cxn ang="0">
                    <a:pos x="11" y="12"/>
                  </a:cxn>
                  <a:cxn ang="0">
                    <a:pos x="1" y="17"/>
                  </a:cxn>
                  <a:cxn ang="0">
                    <a:pos x="0" y="18"/>
                  </a:cxn>
                  <a:cxn ang="0">
                    <a:pos x="8" y="28"/>
                  </a:cxn>
                  <a:cxn ang="0">
                    <a:pos x="21" y="42"/>
                  </a:cxn>
                  <a:cxn ang="0">
                    <a:pos x="29" y="34"/>
                  </a:cxn>
                </a:cxnLst>
                <a:rect l="0" t="0" r="r" b="b"/>
                <a:pathLst>
                  <a:path w="86" h="64">
                    <a:moveTo>
                      <a:pt x="29" y="34"/>
                    </a:moveTo>
                    <a:cubicBezTo>
                      <a:pt x="29" y="31"/>
                      <a:pt x="31" y="32"/>
                      <a:pt x="34" y="33"/>
                    </a:cubicBezTo>
                    <a:cubicBezTo>
                      <a:pt x="37" y="33"/>
                      <a:pt x="40" y="31"/>
                      <a:pt x="42" y="31"/>
                    </a:cubicBezTo>
                    <a:cubicBezTo>
                      <a:pt x="45" y="31"/>
                      <a:pt x="51" y="40"/>
                      <a:pt x="51" y="42"/>
                    </a:cubicBezTo>
                    <a:cubicBezTo>
                      <a:pt x="51" y="45"/>
                      <a:pt x="52" y="47"/>
                      <a:pt x="53" y="49"/>
                    </a:cubicBezTo>
                    <a:cubicBezTo>
                      <a:pt x="53" y="49"/>
                      <a:pt x="53" y="49"/>
                      <a:pt x="53" y="50"/>
                    </a:cubicBezTo>
                    <a:cubicBezTo>
                      <a:pt x="57" y="49"/>
                      <a:pt x="61" y="48"/>
                      <a:pt x="61" y="48"/>
                    </a:cubicBezTo>
                    <a:cubicBezTo>
                      <a:pt x="63" y="48"/>
                      <a:pt x="65" y="54"/>
                      <a:pt x="65" y="58"/>
                    </a:cubicBezTo>
                    <a:cubicBezTo>
                      <a:pt x="64" y="61"/>
                      <a:pt x="68" y="64"/>
                      <a:pt x="70" y="62"/>
                    </a:cubicBezTo>
                    <a:cubicBezTo>
                      <a:pt x="72" y="59"/>
                      <a:pt x="74" y="56"/>
                      <a:pt x="74" y="58"/>
                    </a:cubicBezTo>
                    <a:cubicBezTo>
                      <a:pt x="75" y="59"/>
                      <a:pt x="75" y="59"/>
                      <a:pt x="77" y="60"/>
                    </a:cubicBezTo>
                    <a:cubicBezTo>
                      <a:pt x="77" y="58"/>
                      <a:pt x="79" y="58"/>
                      <a:pt x="80" y="57"/>
                    </a:cubicBezTo>
                    <a:cubicBezTo>
                      <a:pt x="81" y="55"/>
                      <a:pt x="77" y="52"/>
                      <a:pt x="79" y="50"/>
                    </a:cubicBezTo>
                    <a:cubicBezTo>
                      <a:pt x="80" y="47"/>
                      <a:pt x="82" y="51"/>
                      <a:pt x="84" y="49"/>
                    </a:cubicBezTo>
                    <a:cubicBezTo>
                      <a:pt x="86" y="47"/>
                      <a:pt x="81" y="44"/>
                      <a:pt x="82" y="42"/>
                    </a:cubicBezTo>
                    <a:cubicBezTo>
                      <a:pt x="82" y="41"/>
                      <a:pt x="82" y="38"/>
                      <a:pt x="80" y="37"/>
                    </a:cubicBezTo>
                    <a:cubicBezTo>
                      <a:pt x="78" y="36"/>
                      <a:pt x="79" y="31"/>
                      <a:pt x="80" y="28"/>
                    </a:cubicBezTo>
                    <a:cubicBezTo>
                      <a:pt x="79" y="27"/>
                      <a:pt x="79" y="27"/>
                      <a:pt x="78" y="26"/>
                    </a:cubicBezTo>
                    <a:cubicBezTo>
                      <a:pt x="77" y="24"/>
                      <a:pt x="78" y="20"/>
                      <a:pt x="76" y="20"/>
                    </a:cubicBezTo>
                    <a:cubicBezTo>
                      <a:pt x="73" y="20"/>
                      <a:pt x="74" y="17"/>
                      <a:pt x="76" y="16"/>
                    </a:cubicBezTo>
                    <a:cubicBezTo>
                      <a:pt x="78" y="15"/>
                      <a:pt x="72" y="13"/>
                      <a:pt x="72" y="11"/>
                    </a:cubicBezTo>
                    <a:cubicBezTo>
                      <a:pt x="72" y="8"/>
                      <a:pt x="69" y="3"/>
                      <a:pt x="67" y="2"/>
                    </a:cubicBezTo>
                    <a:cubicBezTo>
                      <a:pt x="66" y="2"/>
                      <a:pt x="61" y="8"/>
                      <a:pt x="59" y="8"/>
                    </a:cubicBezTo>
                    <a:cubicBezTo>
                      <a:pt x="57" y="8"/>
                      <a:pt x="53" y="4"/>
                      <a:pt x="52" y="7"/>
                    </a:cubicBezTo>
                    <a:cubicBezTo>
                      <a:pt x="50" y="11"/>
                      <a:pt x="47" y="6"/>
                      <a:pt x="45" y="8"/>
                    </a:cubicBezTo>
                    <a:cubicBezTo>
                      <a:pt x="43" y="11"/>
                      <a:pt x="42" y="5"/>
                      <a:pt x="42" y="5"/>
                    </a:cubicBezTo>
                    <a:cubicBezTo>
                      <a:pt x="42" y="5"/>
                      <a:pt x="42" y="4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35" y="6"/>
                      <a:pt x="25" y="5"/>
                      <a:pt x="24" y="3"/>
                    </a:cubicBezTo>
                    <a:cubicBezTo>
                      <a:pt x="24" y="1"/>
                      <a:pt x="16" y="0"/>
                      <a:pt x="16" y="0"/>
                    </a:cubicBezTo>
                    <a:cubicBezTo>
                      <a:pt x="16" y="0"/>
                      <a:pt x="17" y="4"/>
                      <a:pt x="14" y="5"/>
                    </a:cubicBezTo>
                    <a:cubicBezTo>
                      <a:pt x="11" y="6"/>
                      <a:pt x="15" y="9"/>
                      <a:pt x="15" y="10"/>
                    </a:cubicBezTo>
                    <a:cubicBezTo>
                      <a:pt x="15" y="11"/>
                      <a:pt x="12" y="13"/>
                      <a:pt x="11" y="12"/>
                    </a:cubicBezTo>
                    <a:cubicBezTo>
                      <a:pt x="9" y="11"/>
                      <a:pt x="4" y="16"/>
                      <a:pt x="1" y="17"/>
                    </a:cubicBezTo>
                    <a:cubicBezTo>
                      <a:pt x="1" y="17"/>
                      <a:pt x="1" y="18"/>
                      <a:pt x="0" y="18"/>
                    </a:cubicBezTo>
                    <a:cubicBezTo>
                      <a:pt x="4" y="22"/>
                      <a:pt x="4" y="25"/>
                      <a:pt x="8" y="28"/>
                    </a:cubicBezTo>
                    <a:cubicBezTo>
                      <a:pt x="12" y="31"/>
                      <a:pt x="18" y="36"/>
                      <a:pt x="21" y="42"/>
                    </a:cubicBezTo>
                    <a:cubicBezTo>
                      <a:pt x="24" y="39"/>
                      <a:pt x="28" y="36"/>
                      <a:pt x="29" y="3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3213" y="3071813"/>
                <a:ext cx="88900" cy="85725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34" y="23"/>
                  </a:cxn>
                  <a:cxn ang="0">
                    <a:pos x="35" y="15"/>
                  </a:cxn>
                  <a:cxn ang="0">
                    <a:pos x="36" y="12"/>
                  </a:cxn>
                  <a:cxn ang="0">
                    <a:pos x="33" y="10"/>
                  </a:cxn>
                  <a:cxn ang="0">
                    <a:pos x="29" y="14"/>
                  </a:cxn>
                  <a:cxn ang="0">
                    <a:pos x="24" y="1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1" y="7"/>
                  </a:cxn>
                  <a:cxn ang="0">
                    <a:pos x="2" y="15"/>
                  </a:cxn>
                  <a:cxn ang="0">
                    <a:pos x="0" y="19"/>
                  </a:cxn>
                  <a:cxn ang="0">
                    <a:pos x="14" y="28"/>
                  </a:cxn>
                  <a:cxn ang="0">
                    <a:pos x="41" y="45"/>
                  </a:cxn>
                  <a:cxn ang="0">
                    <a:pos x="43" y="45"/>
                  </a:cxn>
                  <a:cxn ang="0">
                    <a:pos x="47" y="35"/>
                  </a:cxn>
                  <a:cxn ang="0">
                    <a:pos x="38" y="26"/>
                  </a:cxn>
                </a:cxnLst>
                <a:rect l="0" t="0" r="r" b="b"/>
                <a:pathLst>
                  <a:path w="47" h="45">
                    <a:moveTo>
                      <a:pt x="38" y="26"/>
                    </a:moveTo>
                    <a:cubicBezTo>
                      <a:pt x="34" y="24"/>
                      <a:pt x="33" y="24"/>
                      <a:pt x="34" y="23"/>
                    </a:cubicBezTo>
                    <a:cubicBezTo>
                      <a:pt x="36" y="22"/>
                      <a:pt x="36" y="19"/>
                      <a:pt x="35" y="15"/>
                    </a:cubicBezTo>
                    <a:cubicBezTo>
                      <a:pt x="35" y="13"/>
                      <a:pt x="35" y="13"/>
                      <a:pt x="36" y="12"/>
                    </a:cubicBezTo>
                    <a:cubicBezTo>
                      <a:pt x="34" y="11"/>
                      <a:pt x="34" y="11"/>
                      <a:pt x="33" y="10"/>
                    </a:cubicBezTo>
                    <a:cubicBezTo>
                      <a:pt x="33" y="8"/>
                      <a:pt x="31" y="11"/>
                      <a:pt x="29" y="14"/>
                    </a:cubicBezTo>
                    <a:cubicBezTo>
                      <a:pt x="27" y="16"/>
                      <a:pt x="23" y="13"/>
                      <a:pt x="24" y="10"/>
                    </a:cubicBezTo>
                    <a:cubicBezTo>
                      <a:pt x="24" y="6"/>
                      <a:pt x="22" y="0"/>
                      <a:pt x="20" y="0"/>
                    </a:cubicBezTo>
                    <a:cubicBezTo>
                      <a:pt x="20" y="0"/>
                      <a:pt x="16" y="1"/>
                      <a:pt x="12" y="2"/>
                    </a:cubicBezTo>
                    <a:cubicBezTo>
                      <a:pt x="13" y="3"/>
                      <a:pt x="12" y="5"/>
                      <a:pt x="11" y="7"/>
                    </a:cubicBezTo>
                    <a:cubicBezTo>
                      <a:pt x="11" y="10"/>
                      <a:pt x="5" y="13"/>
                      <a:pt x="2" y="15"/>
                    </a:cubicBezTo>
                    <a:cubicBezTo>
                      <a:pt x="1" y="15"/>
                      <a:pt x="0" y="17"/>
                      <a:pt x="0" y="19"/>
                    </a:cubicBezTo>
                    <a:cubicBezTo>
                      <a:pt x="4" y="22"/>
                      <a:pt x="10" y="25"/>
                      <a:pt x="14" y="28"/>
                    </a:cubicBezTo>
                    <a:cubicBezTo>
                      <a:pt x="22" y="35"/>
                      <a:pt x="35" y="43"/>
                      <a:pt x="41" y="45"/>
                    </a:cubicBezTo>
                    <a:cubicBezTo>
                      <a:pt x="41" y="45"/>
                      <a:pt x="42" y="45"/>
                      <a:pt x="43" y="45"/>
                    </a:cubicBezTo>
                    <a:cubicBezTo>
                      <a:pt x="45" y="39"/>
                      <a:pt x="46" y="38"/>
                      <a:pt x="47" y="35"/>
                    </a:cubicBezTo>
                    <a:cubicBezTo>
                      <a:pt x="47" y="31"/>
                      <a:pt x="41" y="29"/>
                      <a:pt x="38" y="2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5113" y="3040063"/>
                <a:ext cx="63500" cy="68263"/>
              </a:xfrm>
              <a:custGeom>
                <a:avLst/>
                <a:gdLst/>
                <a:ahLst/>
                <a:cxnLst>
                  <a:cxn ang="0">
                    <a:pos x="31" y="24"/>
                  </a:cxn>
                  <a:cxn ang="0">
                    <a:pos x="32" y="18"/>
                  </a:cxn>
                  <a:cxn ang="0">
                    <a:pos x="30" y="11"/>
                  </a:cxn>
                  <a:cxn ang="0">
                    <a:pos x="21" y="0"/>
                  </a:cxn>
                  <a:cxn ang="0">
                    <a:pos x="13" y="2"/>
                  </a:cxn>
                  <a:cxn ang="0">
                    <a:pos x="8" y="3"/>
                  </a:cxn>
                  <a:cxn ang="0">
                    <a:pos x="0" y="11"/>
                  </a:cxn>
                  <a:cxn ang="0">
                    <a:pos x="2" y="15"/>
                  </a:cxn>
                  <a:cxn ang="0">
                    <a:pos x="11" y="30"/>
                  </a:cxn>
                  <a:cxn ang="0">
                    <a:pos x="20" y="36"/>
                  </a:cxn>
                  <a:cxn ang="0">
                    <a:pos x="22" y="32"/>
                  </a:cxn>
                  <a:cxn ang="0">
                    <a:pos x="31" y="24"/>
                  </a:cxn>
                </a:cxnLst>
                <a:rect l="0" t="0" r="r" b="b"/>
                <a:pathLst>
                  <a:path w="33" h="36">
                    <a:moveTo>
                      <a:pt x="31" y="24"/>
                    </a:moveTo>
                    <a:cubicBezTo>
                      <a:pt x="32" y="22"/>
                      <a:pt x="33" y="20"/>
                      <a:pt x="32" y="18"/>
                    </a:cubicBezTo>
                    <a:cubicBezTo>
                      <a:pt x="31" y="16"/>
                      <a:pt x="30" y="14"/>
                      <a:pt x="30" y="11"/>
                    </a:cubicBezTo>
                    <a:cubicBezTo>
                      <a:pt x="30" y="9"/>
                      <a:pt x="24" y="0"/>
                      <a:pt x="21" y="0"/>
                    </a:cubicBezTo>
                    <a:cubicBezTo>
                      <a:pt x="19" y="0"/>
                      <a:pt x="16" y="2"/>
                      <a:pt x="13" y="2"/>
                    </a:cubicBezTo>
                    <a:cubicBezTo>
                      <a:pt x="10" y="1"/>
                      <a:pt x="8" y="0"/>
                      <a:pt x="8" y="3"/>
                    </a:cubicBezTo>
                    <a:cubicBezTo>
                      <a:pt x="7" y="5"/>
                      <a:pt x="3" y="8"/>
                      <a:pt x="0" y="11"/>
                    </a:cubicBezTo>
                    <a:cubicBezTo>
                      <a:pt x="1" y="12"/>
                      <a:pt x="1" y="14"/>
                      <a:pt x="2" y="15"/>
                    </a:cubicBezTo>
                    <a:cubicBezTo>
                      <a:pt x="4" y="25"/>
                      <a:pt x="7" y="26"/>
                      <a:pt x="11" y="30"/>
                    </a:cubicBezTo>
                    <a:cubicBezTo>
                      <a:pt x="12" y="31"/>
                      <a:pt x="16" y="33"/>
                      <a:pt x="20" y="36"/>
                    </a:cubicBezTo>
                    <a:cubicBezTo>
                      <a:pt x="20" y="34"/>
                      <a:pt x="21" y="32"/>
                      <a:pt x="22" y="32"/>
                    </a:cubicBezTo>
                    <a:cubicBezTo>
                      <a:pt x="25" y="30"/>
                      <a:pt x="31" y="27"/>
                      <a:pt x="31" y="2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94150" y="2640013"/>
                <a:ext cx="179388" cy="147638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56" y="51"/>
                  </a:cxn>
                  <a:cxn ang="0">
                    <a:pos x="56" y="20"/>
                  </a:cxn>
                  <a:cxn ang="0">
                    <a:pos x="94" y="20"/>
                  </a:cxn>
                  <a:cxn ang="0">
                    <a:pos x="94" y="4"/>
                  </a:cxn>
                  <a:cxn ang="0">
                    <a:pos x="86" y="0"/>
                  </a:cxn>
                  <a:cxn ang="0">
                    <a:pos x="44" y="0"/>
                  </a:cxn>
                  <a:cxn ang="0">
                    <a:pos x="38" y="10"/>
                  </a:cxn>
                  <a:cxn ang="0">
                    <a:pos x="23" y="31"/>
                  </a:cxn>
                  <a:cxn ang="0">
                    <a:pos x="3" y="66"/>
                  </a:cxn>
                  <a:cxn ang="0">
                    <a:pos x="0" y="77"/>
                  </a:cxn>
                  <a:cxn ang="0">
                    <a:pos x="44" y="77"/>
                  </a:cxn>
                  <a:cxn ang="0">
                    <a:pos x="44" y="59"/>
                  </a:cxn>
                </a:cxnLst>
                <a:rect l="0" t="0" r="r" b="b"/>
                <a:pathLst>
                  <a:path w="94" h="77">
                    <a:moveTo>
                      <a:pt x="44" y="59"/>
                    </a:moveTo>
                    <a:cubicBezTo>
                      <a:pt x="44" y="56"/>
                      <a:pt x="56" y="53"/>
                      <a:pt x="56" y="51"/>
                    </a:cubicBezTo>
                    <a:cubicBezTo>
                      <a:pt x="56" y="48"/>
                      <a:pt x="56" y="20"/>
                      <a:pt x="56" y="20"/>
                    </a:cubicBezTo>
                    <a:cubicBezTo>
                      <a:pt x="56" y="20"/>
                      <a:pt x="93" y="21"/>
                      <a:pt x="94" y="20"/>
                    </a:cubicBezTo>
                    <a:cubicBezTo>
                      <a:pt x="94" y="20"/>
                      <a:pt x="94" y="12"/>
                      <a:pt x="94" y="4"/>
                    </a:cubicBezTo>
                    <a:cubicBezTo>
                      <a:pt x="92" y="2"/>
                      <a:pt x="94" y="0"/>
                      <a:pt x="86" y="0"/>
                    </a:cubicBezTo>
                    <a:cubicBezTo>
                      <a:pt x="79" y="0"/>
                      <a:pt x="58" y="0"/>
                      <a:pt x="44" y="0"/>
                    </a:cubicBezTo>
                    <a:cubicBezTo>
                      <a:pt x="41" y="3"/>
                      <a:pt x="39" y="7"/>
                      <a:pt x="38" y="10"/>
                    </a:cubicBezTo>
                    <a:cubicBezTo>
                      <a:pt x="36" y="16"/>
                      <a:pt x="23" y="23"/>
                      <a:pt x="23" y="31"/>
                    </a:cubicBezTo>
                    <a:cubicBezTo>
                      <a:pt x="22" y="38"/>
                      <a:pt x="11" y="50"/>
                      <a:pt x="3" y="66"/>
                    </a:cubicBezTo>
                    <a:cubicBezTo>
                      <a:pt x="1" y="70"/>
                      <a:pt x="0" y="74"/>
                      <a:pt x="0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4" y="62"/>
                      <a:pt x="44" y="5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92563" y="2647950"/>
                <a:ext cx="261938" cy="287338"/>
              </a:xfrm>
              <a:custGeom>
                <a:avLst/>
                <a:gdLst/>
                <a:ahLst/>
                <a:cxnLst>
                  <a:cxn ang="0">
                    <a:pos x="11" y="130"/>
                  </a:cxn>
                  <a:cxn ang="0">
                    <a:pos x="21" y="130"/>
                  </a:cxn>
                  <a:cxn ang="0">
                    <a:pos x="30" y="129"/>
                  </a:cxn>
                  <a:cxn ang="0">
                    <a:pos x="36" y="135"/>
                  </a:cxn>
                  <a:cxn ang="0">
                    <a:pos x="40" y="135"/>
                  </a:cxn>
                  <a:cxn ang="0">
                    <a:pos x="48" y="145"/>
                  </a:cxn>
                  <a:cxn ang="0">
                    <a:pos x="53" y="150"/>
                  </a:cxn>
                  <a:cxn ang="0">
                    <a:pos x="59" y="147"/>
                  </a:cxn>
                  <a:cxn ang="0">
                    <a:pos x="66" y="144"/>
                  </a:cxn>
                  <a:cxn ang="0">
                    <a:pos x="72" y="143"/>
                  </a:cxn>
                  <a:cxn ang="0">
                    <a:pos x="80" y="144"/>
                  </a:cxn>
                  <a:cxn ang="0">
                    <a:pos x="87" y="141"/>
                  </a:cxn>
                  <a:cxn ang="0">
                    <a:pos x="131" y="141"/>
                  </a:cxn>
                  <a:cxn ang="0">
                    <a:pos x="132" y="131"/>
                  </a:cxn>
                  <a:cxn ang="0">
                    <a:pos x="129" y="128"/>
                  </a:cxn>
                  <a:cxn ang="0">
                    <a:pos x="118" y="28"/>
                  </a:cxn>
                  <a:cxn ang="0">
                    <a:pos x="137" y="28"/>
                  </a:cxn>
                  <a:cxn ang="0">
                    <a:pos x="97" y="2"/>
                  </a:cxn>
                  <a:cxn ang="0">
                    <a:pos x="95" y="0"/>
                  </a:cxn>
                  <a:cxn ang="0">
                    <a:pos x="95" y="16"/>
                  </a:cxn>
                  <a:cxn ang="0">
                    <a:pos x="57" y="16"/>
                  </a:cxn>
                  <a:cxn ang="0">
                    <a:pos x="57" y="47"/>
                  </a:cxn>
                  <a:cxn ang="0">
                    <a:pos x="45" y="55"/>
                  </a:cxn>
                  <a:cxn ang="0">
                    <a:pos x="45" y="73"/>
                  </a:cxn>
                  <a:cxn ang="0">
                    <a:pos x="1" y="73"/>
                  </a:cxn>
                  <a:cxn ang="0">
                    <a:pos x="7" y="85"/>
                  </a:cxn>
                  <a:cxn ang="0">
                    <a:pos x="9" y="104"/>
                  </a:cxn>
                  <a:cxn ang="0">
                    <a:pos x="6" y="126"/>
                  </a:cxn>
                  <a:cxn ang="0">
                    <a:pos x="4" y="135"/>
                  </a:cxn>
                  <a:cxn ang="0">
                    <a:pos x="4" y="135"/>
                  </a:cxn>
                  <a:cxn ang="0">
                    <a:pos x="11" y="130"/>
                  </a:cxn>
                </a:cxnLst>
                <a:rect l="0" t="0" r="r" b="b"/>
                <a:pathLst>
                  <a:path w="137" h="150">
                    <a:moveTo>
                      <a:pt x="11" y="130"/>
                    </a:moveTo>
                    <a:cubicBezTo>
                      <a:pt x="15" y="131"/>
                      <a:pt x="21" y="130"/>
                      <a:pt x="21" y="130"/>
                    </a:cubicBezTo>
                    <a:cubicBezTo>
                      <a:pt x="21" y="130"/>
                      <a:pt x="27" y="127"/>
                      <a:pt x="30" y="129"/>
                    </a:cubicBezTo>
                    <a:cubicBezTo>
                      <a:pt x="33" y="131"/>
                      <a:pt x="36" y="135"/>
                      <a:pt x="36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3" y="143"/>
                      <a:pt x="48" y="145"/>
                    </a:cubicBezTo>
                    <a:cubicBezTo>
                      <a:pt x="51" y="146"/>
                      <a:pt x="52" y="148"/>
                      <a:pt x="53" y="150"/>
                    </a:cubicBezTo>
                    <a:cubicBezTo>
                      <a:pt x="57" y="150"/>
                      <a:pt x="59" y="149"/>
                      <a:pt x="59" y="147"/>
                    </a:cubicBezTo>
                    <a:cubicBezTo>
                      <a:pt x="59" y="144"/>
                      <a:pt x="61" y="139"/>
                      <a:pt x="66" y="144"/>
                    </a:cubicBezTo>
                    <a:cubicBezTo>
                      <a:pt x="71" y="149"/>
                      <a:pt x="71" y="145"/>
                      <a:pt x="72" y="143"/>
                    </a:cubicBezTo>
                    <a:cubicBezTo>
                      <a:pt x="73" y="141"/>
                      <a:pt x="76" y="144"/>
                      <a:pt x="80" y="144"/>
                    </a:cubicBezTo>
                    <a:cubicBezTo>
                      <a:pt x="83" y="144"/>
                      <a:pt x="87" y="141"/>
                      <a:pt x="87" y="141"/>
                    </a:cubicBezTo>
                    <a:cubicBezTo>
                      <a:pt x="87" y="141"/>
                      <a:pt x="129" y="142"/>
                      <a:pt x="131" y="141"/>
                    </a:cubicBezTo>
                    <a:cubicBezTo>
                      <a:pt x="133" y="140"/>
                      <a:pt x="132" y="131"/>
                      <a:pt x="132" y="131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17" y="15"/>
                      <a:pt x="99" y="3"/>
                      <a:pt x="97" y="2"/>
                    </a:cubicBezTo>
                    <a:cubicBezTo>
                      <a:pt x="96" y="2"/>
                      <a:pt x="95" y="1"/>
                      <a:pt x="95" y="0"/>
                    </a:cubicBezTo>
                    <a:cubicBezTo>
                      <a:pt x="95" y="8"/>
                      <a:pt x="95" y="16"/>
                      <a:pt x="95" y="16"/>
                    </a:cubicBezTo>
                    <a:cubicBezTo>
                      <a:pt x="94" y="17"/>
                      <a:pt x="57" y="16"/>
                      <a:pt x="57" y="16"/>
                    </a:cubicBezTo>
                    <a:cubicBezTo>
                      <a:pt x="57" y="16"/>
                      <a:pt x="57" y="44"/>
                      <a:pt x="57" y="47"/>
                    </a:cubicBezTo>
                    <a:cubicBezTo>
                      <a:pt x="57" y="49"/>
                      <a:pt x="45" y="52"/>
                      <a:pt x="45" y="55"/>
                    </a:cubicBezTo>
                    <a:cubicBezTo>
                      <a:pt x="45" y="58"/>
                      <a:pt x="45" y="73"/>
                      <a:pt x="45" y="73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0" y="80"/>
                      <a:pt x="4" y="82"/>
                      <a:pt x="7" y="85"/>
                    </a:cubicBezTo>
                    <a:cubicBezTo>
                      <a:pt x="10" y="89"/>
                      <a:pt x="4" y="96"/>
                      <a:pt x="9" y="104"/>
                    </a:cubicBezTo>
                    <a:cubicBezTo>
                      <a:pt x="15" y="111"/>
                      <a:pt x="8" y="122"/>
                      <a:pt x="6" y="126"/>
                    </a:cubicBezTo>
                    <a:cubicBezTo>
                      <a:pt x="4" y="128"/>
                      <a:pt x="4" y="132"/>
                      <a:pt x="4" y="135"/>
                    </a:cubicBezTo>
                    <a:cubicBezTo>
                      <a:pt x="4" y="135"/>
                      <a:pt x="4" y="135"/>
                      <a:pt x="4" y="135"/>
                    </a:cubicBezTo>
                    <a:cubicBezTo>
                      <a:pt x="8" y="135"/>
                      <a:pt x="7" y="129"/>
                      <a:pt x="11" y="1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4163" y="2701925"/>
                <a:ext cx="360363" cy="338138"/>
              </a:xfrm>
              <a:custGeom>
                <a:avLst/>
                <a:gdLst/>
                <a:ahLst/>
                <a:cxnLst>
                  <a:cxn ang="0">
                    <a:pos x="179" y="73"/>
                  </a:cxn>
                  <a:cxn ang="0">
                    <a:pos x="173" y="61"/>
                  </a:cxn>
                  <a:cxn ang="0">
                    <a:pos x="161" y="57"/>
                  </a:cxn>
                  <a:cxn ang="0">
                    <a:pos x="153" y="47"/>
                  </a:cxn>
                  <a:cxn ang="0">
                    <a:pos x="84" y="0"/>
                  </a:cxn>
                  <a:cxn ang="0">
                    <a:pos x="65" y="0"/>
                  </a:cxn>
                  <a:cxn ang="0">
                    <a:pos x="76" y="100"/>
                  </a:cxn>
                  <a:cxn ang="0">
                    <a:pos x="79" y="103"/>
                  </a:cxn>
                  <a:cxn ang="0">
                    <a:pos x="78" y="113"/>
                  </a:cxn>
                  <a:cxn ang="0">
                    <a:pos x="34" y="113"/>
                  </a:cxn>
                  <a:cxn ang="0">
                    <a:pos x="27" y="116"/>
                  </a:cxn>
                  <a:cxn ang="0">
                    <a:pos x="19" y="115"/>
                  </a:cxn>
                  <a:cxn ang="0">
                    <a:pos x="13" y="116"/>
                  </a:cxn>
                  <a:cxn ang="0">
                    <a:pos x="6" y="119"/>
                  </a:cxn>
                  <a:cxn ang="0">
                    <a:pos x="0" y="122"/>
                  </a:cxn>
                  <a:cxn ang="0">
                    <a:pos x="1" y="125"/>
                  </a:cxn>
                  <a:cxn ang="0">
                    <a:pos x="3" y="128"/>
                  </a:cxn>
                  <a:cxn ang="0">
                    <a:pos x="5" y="135"/>
                  </a:cxn>
                  <a:cxn ang="0">
                    <a:pos x="11" y="142"/>
                  </a:cxn>
                  <a:cxn ang="0">
                    <a:pos x="11" y="151"/>
                  </a:cxn>
                  <a:cxn ang="0">
                    <a:pos x="14" y="154"/>
                  </a:cxn>
                  <a:cxn ang="0">
                    <a:pos x="21" y="153"/>
                  </a:cxn>
                  <a:cxn ang="0">
                    <a:pos x="28" y="154"/>
                  </a:cxn>
                  <a:cxn ang="0">
                    <a:pos x="36" y="148"/>
                  </a:cxn>
                  <a:cxn ang="0">
                    <a:pos x="41" y="157"/>
                  </a:cxn>
                  <a:cxn ang="0">
                    <a:pos x="45" y="162"/>
                  </a:cxn>
                  <a:cxn ang="0">
                    <a:pos x="45" y="166"/>
                  </a:cxn>
                  <a:cxn ang="0">
                    <a:pos x="47" y="172"/>
                  </a:cxn>
                  <a:cxn ang="0">
                    <a:pos x="53" y="173"/>
                  </a:cxn>
                  <a:cxn ang="0">
                    <a:pos x="58" y="175"/>
                  </a:cxn>
                  <a:cxn ang="0">
                    <a:pos x="65" y="172"/>
                  </a:cxn>
                  <a:cxn ang="0">
                    <a:pos x="70" y="171"/>
                  </a:cxn>
                  <a:cxn ang="0">
                    <a:pos x="74" y="172"/>
                  </a:cxn>
                  <a:cxn ang="0">
                    <a:pos x="78" y="172"/>
                  </a:cxn>
                  <a:cxn ang="0">
                    <a:pos x="81" y="163"/>
                  </a:cxn>
                  <a:cxn ang="0">
                    <a:pos x="80" y="156"/>
                  </a:cxn>
                  <a:cxn ang="0">
                    <a:pos x="89" y="152"/>
                  </a:cxn>
                  <a:cxn ang="0">
                    <a:pos x="93" y="145"/>
                  </a:cxn>
                  <a:cxn ang="0">
                    <a:pos x="96" y="136"/>
                  </a:cxn>
                  <a:cxn ang="0">
                    <a:pos x="103" y="137"/>
                  </a:cxn>
                  <a:cxn ang="0">
                    <a:pos x="108" y="131"/>
                  </a:cxn>
                  <a:cxn ang="0">
                    <a:pos x="114" y="129"/>
                  </a:cxn>
                  <a:cxn ang="0">
                    <a:pos x="118" y="126"/>
                  </a:cxn>
                  <a:cxn ang="0">
                    <a:pos x="128" y="122"/>
                  </a:cxn>
                  <a:cxn ang="0">
                    <a:pos x="136" y="119"/>
                  </a:cxn>
                  <a:cxn ang="0">
                    <a:pos x="150" y="119"/>
                  </a:cxn>
                  <a:cxn ang="0">
                    <a:pos x="159" y="116"/>
                  </a:cxn>
                  <a:cxn ang="0">
                    <a:pos x="177" y="115"/>
                  </a:cxn>
                  <a:cxn ang="0">
                    <a:pos x="184" y="110"/>
                  </a:cxn>
                  <a:cxn ang="0">
                    <a:pos x="188" y="101"/>
                  </a:cxn>
                  <a:cxn ang="0">
                    <a:pos x="188" y="71"/>
                  </a:cxn>
                  <a:cxn ang="0">
                    <a:pos x="179" y="73"/>
                  </a:cxn>
                </a:cxnLst>
                <a:rect l="0" t="0" r="r" b="b"/>
                <a:pathLst>
                  <a:path w="189" h="177">
                    <a:moveTo>
                      <a:pt x="179" y="73"/>
                    </a:moveTo>
                    <a:cubicBezTo>
                      <a:pt x="179" y="73"/>
                      <a:pt x="179" y="65"/>
                      <a:pt x="173" y="61"/>
                    </a:cubicBezTo>
                    <a:cubicBezTo>
                      <a:pt x="168" y="58"/>
                      <a:pt x="161" y="57"/>
                      <a:pt x="161" y="57"/>
                    </a:cubicBezTo>
                    <a:cubicBezTo>
                      <a:pt x="161" y="57"/>
                      <a:pt x="157" y="50"/>
                      <a:pt x="153" y="47"/>
                    </a:cubicBezTo>
                    <a:cubicBezTo>
                      <a:pt x="152" y="45"/>
                      <a:pt x="114" y="20"/>
                      <a:pt x="8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3"/>
                      <a:pt x="80" y="112"/>
                      <a:pt x="78" y="113"/>
                    </a:cubicBezTo>
                    <a:cubicBezTo>
                      <a:pt x="76" y="114"/>
                      <a:pt x="34" y="113"/>
                      <a:pt x="34" y="113"/>
                    </a:cubicBezTo>
                    <a:cubicBezTo>
                      <a:pt x="34" y="113"/>
                      <a:pt x="30" y="116"/>
                      <a:pt x="27" y="116"/>
                    </a:cubicBezTo>
                    <a:cubicBezTo>
                      <a:pt x="23" y="116"/>
                      <a:pt x="20" y="113"/>
                      <a:pt x="19" y="115"/>
                    </a:cubicBezTo>
                    <a:cubicBezTo>
                      <a:pt x="18" y="117"/>
                      <a:pt x="18" y="121"/>
                      <a:pt x="13" y="116"/>
                    </a:cubicBezTo>
                    <a:cubicBezTo>
                      <a:pt x="8" y="111"/>
                      <a:pt x="6" y="116"/>
                      <a:pt x="6" y="119"/>
                    </a:cubicBezTo>
                    <a:cubicBezTo>
                      <a:pt x="6" y="121"/>
                      <a:pt x="4" y="122"/>
                      <a:pt x="0" y="122"/>
                    </a:cubicBezTo>
                    <a:cubicBezTo>
                      <a:pt x="1" y="124"/>
                      <a:pt x="1" y="125"/>
                      <a:pt x="1" y="125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33"/>
                      <a:pt x="5" y="135"/>
                    </a:cubicBezTo>
                    <a:cubicBezTo>
                      <a:pt x="7" y="137"/>
                      <a:pt x="11" y="141"/>
                      <a:pt x="11" y="142"/>
                    </a:cubicBezTo>
                    <a:cubicBezTo>
                      <a:pt x="11" y="144"/>
                      <a:pt x="11" y="151"/>
                      <a:pt x="11" y="151"/>
                    </a:cubicBezTo>
                    <a:cubicBezTo>
                      <a:pt x="11" y="151"/>
                      <a:pt x="12" y="157"/>
                      <a:pt x="14" y="154"/>
                    </a:cubicBezTo>
                    <a:cubicBezTo>
                      <a:pt x="16" y="152"/>
                      <a:pt x="19" y="157"/>
                      <a:pt x="21" y="153"/>
                    </a:cubicBezTo>
                    <a:cubicBezTo>
                      <a:pt x="22" y="150"/>
                      <a:pt x="26" y="154"/>
                      <a:pt x="28" y="154"/>
                    </a:cubicBezTo>
                    <a:cubicBezTo>
                      <a:pt x="30" y="154"/>
                      <a:pt x="35" y="148"/>
                      <a:pt x="36" y="148"/>
                    </a:cubicBezTo>
                    <a:cubicBezTo>
                      <a:pt x="38" y="149"/>
                      <a:pt x="41" y="154"/>
                      <a:pt x="41" y="157"/>
                    </a:cubicBezTo>
                    <a:cubicBezTo>
                      <a:pt x="41" y="159"/>
                      <a:pt x="47" y="161"/>
                      <a:pt x="45" y="162"/>
                    </a:cubicBezTo>
                    <a:cubicBezTo>
                      <a:pt x="43" y="163"/>
                      <a:pt x="42" y="166"/>
                      <a:pt x="45" y="166"/>
                    </a:cubicBezTo>
                    <a:cubicBezTo>
                      <a:pt x="47" y="166"/>
                      <a:pt x="46" y="170"/>
                      <a:pt x="47" y="172"/>
                    </a:cubicBezTo>
                    <a:cubicBezTo>
                      <a:pt x="49" y="174"/>
                      <a:pt x="51" y="176"/>
                      <a:pt x="53" y="173"/>
                    </a:cubicBezTo>
                    <a:cubicBezTo>
                      <a:pt x="54" y="170"/>
                      <a:pt x="57" y="173"/>
                      <a:pt x="58" y="175"/>
                    </a:cubicBezTo>
                    <a:cubicBezTo>
                      <a:pt x="60" y="177"/>
                      <a:pt x="64" y="174"/>
                      <a:pt x="65" y="172"/>
                    </a:cubicBezTo>
                    <a:cubicBezTo>
                      <a:pt x="65" y="169"/>
                      <a:pt x="71" y="168"/>
                      <a:pt x="70" y="171"/>
                    </a:cubicBezTo>
                    <a:cubicBezTo>
                      <a:pt x="70" y="174"/>
                      <a:pt x="71" y="175"/>
                      <a:pt x="74" y="172"/>
                    </a:cubicBezTo>
                    <a:cubicBezTo>
                      <a:pt x="75" y="171"/>
                      <a:pt x="76" y="171"/>
                      <a:pt x="78" y="172"/>
                    </a:cubicBezTo>
                    <a:cubicBezTo>
                      <a:pt x="79" y="168"/>
                      <a:pt x="80" y="164"/>
                      <a:pt x="81" y="163"/>
                    </a:cubicBezTo>
                    <a:cubicBezTo>
                      <a:pt x="82" y="161"/>
                      <a:pt x="78" y="156"/>
                      <a:pt x="80" y="156"/>
                    </a:cubicBezTo>
                    <a:cubicBezTo>
                      <a:pt x="82" y="155"/>
                      <a:pt x="87" y="156"/>
                      <a:pt x="89" y="152"/>
                    </a:cubicBezTo>
                    <a:cubicBezTo>
                      <a:pt x="91" y="147"/>
                      <a:pt x="93" y="145"/>
                      <a:pt x="93" y="145"/>
                    </a:cubicBezTo>
                    <a:cubicBezTo>
                      <a:pt x="93" y="145"/>
                      <a:pt x="93" y="135"/>
                      <a:pt x="96" y="136"/>
                    </a:cubicBezTo>
                    <a:cubicBezTo>
                      <a:pt x="99" y="138"/>
                      <a:pt x="103" y="141"/>
                      <a:pt x="103" y="137"/>
                    </a:cubicBezTo>
                    <a:cubicBezTo>
                      <a:pt x="104" y="133"/>
                      <a:pt x="107" y="135"/>
                      <a:pt x="108" y="131"/>
                    </a:cubicBezTo>
                    <a:cubicBezTo>
                      <a:pt x="109" y="128"/>
                      <a:pt x="111" y="128"/>
                      <a:pt x="114" y="129"/>
                    </a:cubicBezTo>
                    <a:cubicBezTo>
                      <a:pt x="116" y="129"/>
                      <a:pt x="118" y="128"/>
                      <a:pt x="118" y="126"/>
                    </a:cubicBezTo>
                    <a:cubicBezTo>
                      <a:pt x="118" y="124"/>
                      <a:pt x="123" y="125"/>
                      <a:pt x="128" y="122"/>
                    </a:cubicBezTo>
                    <a:cubicBezTo>
                      <a:pt x="132" y="119"/>
                      <a:pt x="134" y="117"/>
                      <a:pt x="136" y="119"/>
                    </a:cubicBezTo>
                    <a:cubicBezTo>
                      <a:pt x="138" y="120"/>
                      <a:pt x="149" y="120"/>
                      <a:pt x="150" y="119"/>
                    </a:cubicBezTo>
                    <a:cubicBezTo>
                      <a:pt x="152" y="119"/>
                      <a:pt x="155" y="116"/>
                      <a:pt x="159" y="116"/>
                    </a:cubicBezTo>
                    <a:cubicBezTo>
                      <a:pt x="163" y="117"/>
                      <a:pt x="173" y="115"/>
                      <a:pt x="177" y="115"/>
                    </a:cubicBezTo>
                    <a:cubicBezTo>
                      <a:pt x="181" y="115"/>
                      <a:pt x="183" y="111"/>
                      <a:pt x="184" y="110"/>
                    </a:cubicBezTo>
                    <a:cubicBezTo>
                      <a:pt x="185" y="108"/>
                      <a:pt x="186" y="102"/>
                      <a:pt x="188" y="101"/>
                    </a:cubicBezTo>
                    <a:cubicBezTo>
                      <a:pt x="189" y="100"/>
                      <a:pt x="189" y="79"/>
                      <a:pt x="188" y="71"/>
                    </a:cubicBezTo>
                    <a:cubicBezTo>
                      <a:pt x="184" y="72"/>
                      <a:pt x="179" y="73"/>
                      <a:pt x="179" y="7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43388" y="2925763"/>
                <a:ext cx="176213" cy="125413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87" y="35"/>
                  </a:cxn>
                  <a:cxn ang="0">
                    <a:pos x="86" y="29"/>
                  </a:cxn>
                  <a:cxn ang="0">
                    <a:pos x="81" y="30"/>
                  </a:cxn>
                  <a:cxn ang="0">
                    <a:pos x="76" y="26"/>
                  </a:cxn>
                  <a:cxn ang="0">
                    <a:pos x="74" y="21"/>
                  </a:cxn>
                  <a:cxn ang="0">
                    <a:pos x="69" y="15"/>
                  </a:cxn>
                  <a:cxn ang="0">
                    <a:pos x="65" y="9"/>
                  </a:cxn>
                  <a:cxn ang="0">
                    <a:pos x="65" y="3"/>
                  </a:cxn>
                  <a:cxn ang="0">
                    <a:pos x="58" y="2"/>
                  </a:cxn>
                  <a:cxn ang="0">
                    <a:pos x="50" y="5"/>
                  </a:cxn>
                  <a:cxn ang="0">
                    <a:pos x="40" y="9"/>
                  </a:cxn>
                  <a:cxn ang="0">
                    <a:pos x="36" y="12"/>
                  </a:cxn>
                  <a:cxn ang="0">
                    <a:pos x="30" y="14"/>
                  </a:cxn>
                  <a:cxn ang="0">
                    <a:pos x="25" y="20"/>
                  </a:cxn>
                  <a:cxn ang="0">
                    <a:pos x="18" y="19"/>
                  </a:cxn>
                  <a:cxn ang="0">
                    <a:pos x="15" y="28"/>
                  </a:cxn>
                  <a:cxn ang="0">
                    <a:pos x="11" y="35"/>
                  </a:cxn>
                  <a:cxn ang="0">
                    <a:pos x="2" y="39"/>
                  </a:cxn>
                  <a:cxn ang="0">
                    <a:pos x="3" y="46"/>
                  </a:cxn>
                  <a:cxn ang="0">
                    <a:pos x="0" y="55"/>
                  </a:cxn>
                  <a:cxn ang="0">
                    <a:pos x="5" y="58"/>
                  </a:cxn>
                  <a:cxn ang="0">
                    <a:pos x="15" y="63"/>
                  </a:cxn>
                  <a:cxn ang="0">
                    <a:pos x="28" y="61"/>
                  </a:cxn>
                  <a:cxn ang="0">
                    <a:pos x="32" y="60"/>
                  </a:cxn>
                  <a:cxn ang="0">
                    <a:pos x="30" y="49"/>
                  </a:cxn>
                  <a:cxn ang="0">
                    <a:pos x="58" y="50"/>
                  </a:cxn>
                  <a:cxn ang="0">
                    <a:pos x="63" y="47"/>
                  </a:cxn>
                  <a:cxn ang="0">
                    <a:pos x="73" y="48"/>
                  </a:cxn>
                  <a:cxn ang="0">
                    <a:pos x="79" y="44"/>
                  </a:cxn>
                  <a:cxn ang="0">
                    <a:pos x="89" y="42"/>
                  </a:cxn>
                  <a:cxn ang="0">
                    <a:pos x="92" y="37"/>
                  </a:cxn>
                  <a:cxn ang="0">
                    <a:pos x="92" y="37"/>
                  </a:cxn>
                </a:cxnLst>
                <a:rect l="0" t="0" r="r" b="b"/>
                <a:pathLst>
                  <a:path w="92" h="66">
                    <a:moveTo>
                      <a:pt x="92" y="37"/>
                    </a:moveTo>
                    <a:cubicBezTo>
                      <a:pt x="90" y="35"/>
                      <a:pt x="88" y="35"/>
                      <a:pt x="87" y="35"/>
                    </a:cubicBezTo>
                    <a:cubicBezTo>
                      <a:pt x="86" y="35"/>
                      <a:pt x="87" y="30"/>
                      <a:pt x="86" y="29"/>
                    </a:cubicBezTo>
                    <a:cubicBezTo>
                      <a:pt x="86" y="28"/>
                      <a:pt x="83" y="30"/>
                      <a:pt x="81" y="30"/>
                    </a:cubicBezTo>
                    <a:cubicBezTo>
                      <a:pt x="79" y="29"/>
                      <a:pt x="78" y="26"/>
                      <a:pt x="76" y="26"/>
                    </a:cubicBezTo>
                    <a:cubicBezTo>
                      <a:pt x="74" y="26"/>
                      <a:pt x="74" y="24"/>
                      <a:pt x="74" y="21"/>
                    </a:cubicBezTo>
                    <a:cubicBezTo>
                      <a:pt x="74" y="19"/>
                      <a:pt x="71" y="17"/>
                      <a:pt x="69" y="15"/>
                    </a:cubicBezTo>
                    <a:cubicBezTo>
                      <a:pt x="67" y="14"/>
                      <a:pt x="66" y="10"/>
                      <a:pt x="65" y="9"/>
                    </a:cubicBezTo>
                    <a:cubicBezTo>
                      <a:pt x="64" y="8"/>
                      <a:pt x="65" y="5"/>
                      <a:pt x="65" y="3"/>
                    </a:cubicBezTo>
                    <a:cubicBezTo>
                      <a:pt x="62" y="3"/>
                      <a:pt x="59" y="2"/>
                      <a:pt x="58" y="2"/>
                    </a:cubicBezTo>
                    <a:cubicBezTo>
                      <a:pt x="56" y="0"/>
                      <a:pt x="54" y="2"/>
                      <a:pt x="50" y="5"/>
                    </a:cubicBezTo>
                    <a:cubicBezTo>
                      <a:pt x="45" y="8"/>
                      <a:pt x="40" y="7"/>
                      <a:pt x="40" y="9"/>
                    </a:cubicBezTo>
                    <a:cubicBezTo>
                      <a:pt x="40" y="11"/>
                      <a:pt x="38" y="12"/>
                      <a:pt x="36" y="12"/>
                    </a:cubicBezTo>
                    <a:cubicBezTo>
                      <a:pt x="33" y="11"/>
                      <a:pt x="31" y="11"/>
                      <a:pt x="30" y="14"/>
                    </a:cubicBezTo>
                    <a:cubicBezTo>
                      <a:pt x="29" y="18"/>
                      <a:pt x="26" y="16"/>
                      <a:pt x="25" y="20"/>
                    </a:cubicBezTo>
                    <a:cubicBezTo>
                      <a:pt x="25" y="24"/>
                      <a:pt x="21" y="21"/>
                      <a:pt x="18" y="19"/>
                    </a:cubicBezTo>
                    <a:cubicBezTo>
                      <a:pt x="15" y="18"/>
                      <a:pt x="15" y="28"/>
                      <a:pt x="15" y="28"/>
                    </a:cubicBezTo>
                    <a:cubicBezTo>
                      <a:pt x="15" y="28"/>
                      <a:pt x="13" y="30"/>
                      <a:pt x="11" y="35"/>
                    </a:cubicBezTo>
                    <a:cubicBezTo>
                      <a:pt x="9" y="39"/>
                      <a:pt x="4" y="38"/>
                      <a:pt x="2" y="39"/>
                    </a:cubicBezTo>
                    <a:cubicBezTo>
                      <a:pt x="0" y="39"/>
                      <a:pt x="4" y="44"/>
                      <a:pt x="3" y="46"/>
                    </a:cubicBezTo>
                    <a:cubicBezTo>
                      <a:pt x="2" y="47"/>
                      <a:pt x="1" y="51"/>
                      <a:pt x="0" y="55"/>
                    </a:cubicBezTo>
                    <a:cubicBezTo>
                      <a:pt x="2" y="55"/>
                      <a:pt x="4" y="57"/>
                      <a:pt x="5" y="58"/>
                    </a:cubicBezTo>
                    <a:cubicBezTo>
                      <a:pt x="6" y="60"/>
                      <a:pt x="12" y="66"/>
                      <a:pt x="15" y="63"/>
                    </a:cubicBezTo>
                    <a:cubicBezTo>
                      <a:pt x="18" y="60"/>
                      <a:pt x="26" y="59"/>
                      <a:pt x="28" y="61"/>
                    </a:cubicBezTo>
                    <a:cubicBezTo>
                      <a:pt x="30" y="63"/>
                      <a:pt x="32" y="62"/>
                      <a:pt x="32" y="60"/>
                    </a:cubicBezTo>
                    <a:cubicBezTo>
                      <a:pt x="32" y="58"/>
                      <a:pt x="29" y="51"/>
                      <a:pt x="30" y="49"/>
                    </a:cubicBezTo>
                    <a:cubicBezTo>
                      <a:pt x="31" y="47"/>
                      <a:pt x="57" y="48"/>
                      <a:pt x="58" y="50"/>
                    </a:cubicBezTo>
                    <a:cubicBezTo>
                      <a:pt x="59" y="51"/>
                      <a:pt x="59" y="46"/>
                      <a:pt x="63" y="47"/>
                    </a:cubicBezTo>
                    <a:cubicBezTo>
                      <a:pt x="66" y="47"/>
                      <a:pt x="71" y="49"/>
                      <a:pt x="73" y="48"/>
                    </a:cubicBezTo>
                    <a:cubicBezTo>
                      <a:pt x="75" y="47"/>
                      <a:pt x="77" y="44"/>
                      <a:pt x="79" y="44"/>
                    </a:cubicBezTo>
                    <a:cubicBezTo>
                      <a:pt x="81" y="44"/>
                      <a:pt x="87" y="43"/>
                      <a:pt x="89" y="42"/>
                    </a:cubicBezTo>
                    <a:cubicBezTo>
                      <a:pt x="90" y="40"/>
                      <a:pt x="92" y="40"/>
                      <a:pt x="92" y="37"/>
                    </a:cubicBezTo>
                    <a:cubicBezTo>
                      <a:pt x="92" y="37"/>
                      <a:pt x="92" y="37"/>
                      <a:pt x="92" y="3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5625" y="2738438"/>
                <a:ext cx="336550" cy="261938"/>
              </a:xfrm>
              <a:custGeom>
                <a:avLst/>
                <a:gdLst/>
                <a:ahLst/>
                <a:cxnLst>
                  <a:cxn ang="0">
                    <a:pos x="168" y="20"/>
                  </a:cxn>
                  <a:cxn ang="0">
                    <a:pos x="167" y="5"/>
                  </a:cxn>
                  <a:cxn ang="0">
                    <a:pos x="158" y="10"/>
                  </a:cxn>
                  <a:cxn ang="0">
                    <a:pos x="151" y="3"/>
                  </a:cxn>
                  <a:cxn ang="0">
                    <a:pos x="134" y="0"/>
                  </a:cxn>
                  <a:cxn ang="0">
                    <a:pos x="86" y="30"/>
                  </a:cxn>
                  <a:cxn ang="0">
                    <a:pos x="65" y="46"/>
                  </a:cxn>
                  <a:cxn ang="0">
                    <a:pos x="48" y="52"/>
                  </a:cxn>
                  <a:cxn ang="0">
                    <a:pos x="46" y="52"/>
                  </a:cxn>
                  <a:cxn ang="0">
                    <a:pos x="46" y="82"/>
                  </a:cxn>
                  <a:cxn ang="0">
                    <a:pos x="42" y="91"/>
                  </a:cxn>
                  <a:cxn ang="0">
                    <a:pos x="35" y="96"/>
                  </a:cxn>
                  <a:cxn ang="0">
                    <a:pos x="17" y="97"/>
                  </a:cxn>
                  <a:cxn ang="0">
                    <a:pos x="8" y="100"/>
                  </a:cxn>
                  <a:cxn ang="0">
                    <a:pos x="1" y="101"/>
                  </a:cxn>
                  <a:cxn ang="0">
                    <a:pos x="1" y="107"/>
                  </a:cxn>
                  <a:cxn ang="0">
                    <a:pos x="5" y="113"/>
                  </a:cxn>
                  <a:cxn ang="0">
                    <a:pos x="10" y="119"/>
                  </a:cxn>
                  <a:cxn ang="0">
                    <a:pos x="12" y="124"/>
                  </a:cxn>
                  <a:cxn ang="0">
                    <a:pos x="17" y="128"/>
                  </a:cxn>
                  <a:cxn ang="0">
                    <a:pos x="22" y="127"/>
                  </a:cxn>
                  <a:cxn ang="0">
                    <a:pos x="23" y="133"/>
                  </a:cxn>
                  <a:cxn ang="0">
                    <a:pos x="28" y="135"/>
                  </a:cxn>
                  <a:cxn ang="0">
                    <a:pos x="32" y="130"/>
                  </a:cxn>
                  <a:cxn ang="0">
                    <a:pos x="35" y="135"/>
                  </a:cxn>
                  <a:cxn ang="0">
                    <a:pos x="40" y="133"/>
                  </a:cxn>
                  <a:cxn ang="0">
                    <a:pos x="45" y="125"/>
                  </a:cxn>
                  <a:cxn ang="0">
                    <a:pos x="48" y="116"/>
                  </a:cxn>
                  <a:cxn ang="0">
                    <a:pos x="58" y="116"/>
                  </a:cxn>
                  <a:cxn ang="0">
                    <a:pos x="65" y="114"/>
                  </a:cxn>
                  <a:cxn ang="0">
                    <a:pos x="74" y="117"/>
                  </a:cxn>
                  <a:cxn ang="0">
                    <a:pos x="80" y="123"/>
                  </a:cxn>
                  <a:cxn ang="0">
                    <a:pos x="89" y="120"/>
                  </a:cxn>
                  <a:cxn ang="0">
                    <a:pos x="98" y="125"/>
                  </a:cxn>
                  <a:cxn ang="0">
                    <a:pos x="109" y="125"/>
                  </a:cxn>
                  <a:cxn ang="0">
                    <a:pos x="117" y="119"/>
                  </a:cxn>
                  <a:cxn ang="0">
                    <a:pos x="132" y="120"/>
                  </a:cxn>
                  <a:cxn ang="0">
                    <a:pos x="141" y="122"/>
                  </a:cxn>
                  <a:cxn ang="0">
                    <a:pos x="149" y="115"/>
                  </a:cxn>
                  <a:cxn ang="0">
                    <a:pos x="151" y="114"/>
                  </a:cxn>
                  <a:cxn ang="0">
                    <a:pos x="151" y="111"/>
                  </a:cxn>
                  <a:cxn ang="0">
                    <a:pos x="153" y="101"/>
                  </a:cxn>
                  <a:cxn ang="0">
                    <a:pos x="171" y="79"/>
                  </a:cxn>
                  <a:cxn ang="0">
                    <a:pos x="172" y="51"/>
                  </a:cxn>
                  <a:cxn ang="0">
                    <a:pos x="174" y="39"/>
                  </a:cxn>
                  <a:cxn ang="0">
                    <a:pos x="172" y="30"/>
                  </a:cxn>
                  <a:cxn ang="0">
                    <a:pos x="168" y="20"/>
                  </a:cxn>
                </a:cxnLst>
                <a:rect l="0" t="0" r="r" b="b"/>
                <a:pathLst>
                  <a:path w="176" h="137">
                    <a:moveTo>
                      <a:pt x="168" y="20"/>
                    </a:moveTo>
                    <a:cubicBezTo>
                      <a:pt x="168" y="18"/>
                      <a:pt x="167" y="11"/>
                      <a:pt x="167" y="5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8" y="10"/>
                      <a:pt x="156" y="6"/>
                      <a:pt x="151" y="3"/>
                    </a:cubicBezTo>
                    <a:cubicBezTo>
                      <a:pt x="146" y="0"/>
                      <a:pt x="134" y="0"/>
                      <a:pt x="134" y="0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6"/>
                      <a:pt x="52" y="51"/>
                      <a:pt x="48" y="52"/>
                    </a:cubicBezTo>
                    <a:cubicBezTo>
                      <a:pt x="47" y="52"/>
                      <a:pt x="47" y="52"/>
                      <a:pt x="46" y="52"/>
                    </a:cubicBezTo>
                    <a:cubicBezTo>
                      <a:pt x="47" y="60"/>
                      <a:pt x="47" y="81"/>
                      <a:pt x="46" y="82"/>
                    </a:cubicBezTo>
                    <a:cubicBezTo>
                      <a:pt x="44" y="83"/>
                      <a:pt x="43" y="89"/>
                      <a:pt x="42" y="91"/>
                    </a:cubicBezTo>
                    <a:cubicBezTo>
                      <a:pt x="41" y="92"/>
                      <a:pt x="39" y="96"/>
                      <a:pt x="35" y="96"/>
                    </a:cubicBezTo>
                    <a:cubicBezTo>
                      <a:pt x="31" y="96"/>
                      <a:pt x="21" y="98"/>
                      <a:pt x="17" y="97"/>
                    </a:cubicBezTo>
                    <a:cubicBezTo>
                      <a:pt x="13" y="97"/>
                      <a:pt x="10" y="100"/>
                      <a:pt x="8" y="100"/>
                    </a:cubicBezTo>
                    <a:cubicBezTo>
                      <a:pt x="8" y="101"/>
                      <a:pt x="4" y="101"/>
                      <a:pt x="1" y="101"/>
                    </a:cubicBezTo>
                    <a:cubicBezTo>
                      <a:pt x="1" y="103"/>
                      <a:pt x="0" y="106"/>
                      <a:pt x="1" y="107"/>
                    </a:cubicBezTo>
                    <a:cubicBezTo>
                      <a:pt x="2" y="108"/>
                      <a:pt x="3" y="112"/>
                      <a:pt x="5" y="113"/>
                    </a:cubicBezTo>
                    <a:cubicBezTo>
                      <a:pt x="7" y="115"/>
                      <a:pt x="10" y="117"/>
                      <a:pt x="10" y="119"/>
                    </a:cubicBezTo>
                    <a:cubicBezTo>
                      <a:pt x="10" y="122"/>
                      <a:pt x="10" y="124"/>
                      <a:pt x="12" y="124"/>
                    </a:cubicBezTo>
                    <a:cubicBezTo>
                      <a:pt x="14" y="124"/>
                      <a:pt x="15" y="127"/>
                      <a:pt x="17" y="128"/>
                    </a:cubicBezTo>
                    <a:cubicBezTo>
                      <a:pt x="19" y="128"/>
                      <a:pt x="22" y="126"/>
                      <a:pt x="22" y="127"/>
                    </a:cubicBezTo>
                    <a:cubicBezTo>
                      <a:pt x="23" y="128"/>
                      <a:pt x="22" y="133"/>
                      <a:pt x="23" y="133"/>
                    </a:cubicBezTo>
                    <a:cubicBezTo>
                      <a:pt x="24" y="133"/>
                      <a:pt x="26" y="133"/>
                      <a:pt x="28" y="135"/>
                    </a:cubicBezTo>
                    <a:cubicBezTo>
                      <a:pt x="27" y="132"/>
                      <a:pt x="28" y="129"/>
                      <a:pt x="32" y="130"/>
                    </a:cubicBezTo>
                    <a:cubicBezTo>
                      <a:pt x="35" y="131"/>
                      <a:pt x="32" y="134"/>
                      <a:pt x="35" y="135"/>
                    </a:cubicBezTo>
                    <a:cubicBezTo>
                      <a:pt x="38" y="137"/>
                      <a:pt x="40" y="136"/>
                      <a:pt x="40" y="133"/>
                    </a:cubicBezTo>
                    <a:cubicBezTo>
                      <a:pt x="40" y="131"/>
                      <a:pt x="44" y="126"/>
                      <a:pt x="45" y="125"/>
                    </a:cubicBezTo>
                    <a:cubicBezTo>
                      <a:pt x="46" y="124"/>
                      <a:pt x="46" y="118"/>
                      <a:pt x="48" y="116"/>
                    </a:cubicBezTo>
                    <a:cubicBezTo>
                      <a:pt x="50" y="115"/>
                      <a:pt x="56" y="116"/>
                      <a:pt x="58" y="116"/>
                    </a:cubicBezTo>
                    <a:cubicBezTo>
                      <a:pt x="60" y="117"/>
                      <a:pt x="62" y="112"/>
                      <a:pt x="65" y="114"/>
                    </a:cubicBezTo>
                    <a:cubicBezTo>
                      <a:pt x="67" y="116"/>
                      <a:pt x="72" y="114"/>
                      <a:pt x="74" y="117"/>
                    </a:cubicBezTo>
                    <a:cubicBezTo>
                      <a:pt x="76" y="119"/>
                      <a:pt x="77" y="125"/>
                      <a:pt x="80" y="123"/>
                    </a:cubicBezTo>
                    <a:cubicBezTo>
                      <a:pt x="83" y="121"/>
                      <a:pt x="87" y="120"/>
                      <a:pt x="89" y="120"/>
                    </a:cubicBezTo>
                    <a:cubicBezTo>
                      <a:pt x="91" y="120"/>
                      <a:pt x="96" y="124"/>
                      <a:pt x="98" y="125"/>
                    </a:cubicBezTo>
                    <a:cubicBezTo>
                      <a:pt x="100" y="125"/>
                      <a:pt x="107" y="126"/>
                      <a:pt x="109" y="125"/>
                    </a:cubicBezTo>
                    <a:cubicBezTo>
                      <a:pt x="111" y="123"/>
                      <a:pt x="114" y="119"/>
                      <a:pt x="117" y="119"/>
                    </a:cubicBezTo>
                    <a:cubicBezTo>
                      <a:pt x="120" y="120"/>
                      <a:pt x="130" y="119"/>
                      <a:pt x="132" y="120"/>
                    </a:cubicBezTo>
                    <a:cubicBezTo>
                      <a:pt x="134" y="121"/>
                      <a:pt x="138" y="123"/>
                      <a:pt x="141" y="122"/>
                    </a:cubicBezTo>
                    <a:cubicBezTo>
                      <a:pt x="144" y="121"/>
                      <a:pt x="147" y="115"/>
                      <a:pt x="149" y="115"/>
                    </a:cubicBezTo>
                    <a:cubicBezTo>
                      <a:pt x="150" y="114"/>
                      <a:pt x="150" y="114"/>
                      <a:pt x="151" y="114"/>
                    </a:cubicBezTo>
                    <a:cubicBezTo>
                      <a:pt x="151" y="113"/>
                      <a:pt x="151" y="112"/>
                      <a:pt x="151" y="111"/>
                    </a:cubicBezTo>
                    <a:cubicBezTo>
                      <a:pt x="151" y="105"/>
                      <a:pt x="152" y="107"/>
                      <a:pt x="153" y="101"/>
                    </a:cubicBezTo>
                    <a:cubicBezTo>
                      <a:pt x="154" y="95"/>
                      <a:pt x="170" y="80"/>
                      <a:pt x="171" y="79"/>
                    </a:cubicBezTo>
                    <a:cubicBezTo>
                      <a:pt x="172" y="78"/>
                      <a:pt x="172" y="54"/>
                      <a:pt x="172" y="51"/>
                    </a:cubicBezTo>
                    <a:cubicBezTo>
                      <a:pt x="172" y="47"/>
                      <a:pt x="173" y="43"/>
                      <a:pt x="174" y="39"/>
                    </a:cubicBezTo>
                    <a:cubicBezTo>
                      <a:pt x="176" y="34"/>
                      <a:pt x="172" y="34"/>
                      <a:pt x="172" y="30"/>
                    </a:cubicBezTo>
                    <a:cubicBezTo>
                      <a:pt x="173" y="26"/>
                      <a:pt x="168" y="22"/>
                      <a:pt x="168" y="2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54550" y="2738438"/>
                <a:ext cx="215900" cy="357188"/>
              </a:xfrm>
              <a:custGeom>
                <a:avLst/>
                <a:gdLst/>
                <a:ahLst/>
                <a:cxnLst>
                  <a:cxn ang="0">
                    <a:pos x="112" y="46"/>
                  </a:cxn>
                  <a:cxn ang="0">
                    <a:pos x="26" y="0"/>
                  </a:cxn>
                  <a:cxn ang="0">
                    <a:pos x="16" y="5"/>
                  </a:cxn>
                  <a:cxn ang="0">
                    <a:pos x="17" y="20"/>
                  </a:cxn>
                  <a:cxn ang="0">
                    <a:pos x="21" y="30"/>
                  </a:cxn>
                  <a:cxn ang="0">
                    <a:pos x="23" y="39"/>
                  </a:cxn>
                  <a:cxn ang="0">
                    <a:pos x="21" y="51"/>
                  </a:cxn>
                  <a:cxn ang="0">
                    <a:pos x="20" y="79"/>
                  </a:cxn>
                  <a:cxn ang="0">
                    <a:pos x="2" y="101"/>
                  </a:cxn>
                  <a:cxn ang="0">
                    <a:pos x="0" y="111"/>
                  </a:cxn>
                  <a:cxn ang="0">
                    <a:pos x="0" y="114"/>
                  </a:cxn>
                  <a:cxn ang="0">
                    <a:pos x="2" y="117"/>
                  </a:cxn>
                  <a:cxn ang="0">
                    <a:pos x="7" y="122"/>
                  </a:cxn>
                  <a:cxn ang="0">
                    <a:pos x="14" y="132"/>
                  </a:cxn>
                  <a:cxn ang="0">
                    <a:pos x="15" y="142"/>
                  </a:cxn>
                  <a:cxn ang="0">
                    <a:pos x="20" y="156"/>
                  </a:cxn>
                  <a:cxn ang="0">
                    <a:pos x="15" y="158"/>
                  </a:cxn>
                  <a:cxn ang="0">
                    <a:pos x="6" y="159"/>
                  </a:cxn>
                  <a:cxn ang="0">
                    <a:pos x="8" y="167"/>
                  </a:cxn>
                  <a:cxn ang="0">
                    <a:pos x="18" y="177"/>
                  </a:cxn>
                  <a:cxn ang="0">
                    <a:pos x="22" y="186"/>
                  </a:cxn>
                  <a:cxn ang="0">
                    <a:pos x="28" y="184"/>
                  </a:cxn>
                  <a:cxn ang="0">
                    <a:pos x="36" y="184"/>
                  </a:cxn>
                  <a:cxn ang="0">
                    <a:pos x="48" y="180"/>
                  </a:cxn>
                  <a:cxn ang="0">
                    <a:pos x="58" y="175"/>
                  </a:cxn>
                  <a:cxn ang="0">
                    <a:pos x="59" y="169"/>
                  </a:cxn>
                  <a:cxn ang="0">
                    <a:pos x="75" y="165"/>
                  </a:cxn>
                  <a:cxn ang="0">
                    <a:pos x="86" y="154"/>
                  </a:cxn>
                  <a:cxn ang="0">
                    <a:pos x="88" y="149"/>
                  </a:cxn>
                  <a:cxn ang="0">
                    <a:pos x="97" y="145"/>
                  </a:cxn>
                  <a:cxn ang="0">
                    <a:pos x="99" y="145"/>
                  </a:cxn>
                  <a:cxn ang="0">
                    <a:pos x="99" y="145"/>
                  </a:cxn>
                  <a:cxn ang="0">
                    <a:pos x="100" y="140"/>
                  </a:cxn>
                  <a:cxn ang="0">
                    <a:pos x="95" y="133"/>
                  </a:cxn>
                  <a:cxn ang="0">
                    <a:pos x="93" y="125"/>
                  </a:cxn>
                  <a:cxn ang="0">
                    <a:pos x="91" y="118"/>
                  </a:cxn>
                  <a:cxn ang="0">
                    <a:pos x="92" y="110"/>
                  </a:cxn>
                  <a:cxn ang="0">
                    <a:pos x="97" y="102"/>
                  </a:cxn>
                  <a:cxn ang="0">
                    <a:pos x="101" y="95"/>
                  </a:cxn>
                  <a:cxn ang="0">
                    <a:pos x="111" y="89"/>
                  </a:cxn>
                  <a:cxn ang="0">
                    <a:pos x="112" y="77"/>
                  </a:cxn>
                  <a:cxn ang="0">
                    <a:pos x="112" y="46"/>
                  </a:cxn>
                </a:cxnLst>
                <a:rect l="0" t="0" r="r" b="b"/>
                <a:pathLst>
                  <a:path w="113" h="187">
                    <a:moveTo>
                      <a:pt x="112" y="4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11"/>
                      <a:pt x="17" y="18"/>
                      <a:pt x="17" y="20"/>
                    </a:cubicBezTo>
                    <a:cubicBezTo>
                      <a:pt x="17" y="22"/>
                      <a:pt x="22" y="26"/>
                      <a:pt x="21" y="30"/>
                    </a:cubicBezTo>
                    <a:cubicBezTo>
                      <a:pt x="21" y="34"/>
                      <a:pt x="25" y="34"/>
                      <a:pt x="23" y="39"/>
                    </a:cubicBezTo>
                    <a:cubicBezTo>
                      <a:pt x="22" y="43"/>
                      <a:pt x="21" y="47"/>
                      <a:pt x="21" y="51"/>
                    </a:cubicBezTo>
                    <a:cubicBezTo>
                      <a:pt x="21" y="54"/>
                      <a:pt x="21" y="78"/>
                      <a:pt x="20" y="79"/>
                    </a:cubicBezTo>
                    <a:cubicBezTo>
                      <a:pt x="19" y="80"/>
                      <a:pt x="3" y="95"/>
                      <a:pt x="2" y="101"/>
                    </a:cubicBezTo>
                    <a:cubicBezTo>
                      <a:pt x="1" y="107"/>
                      <a:pt x="0" y="105"/>
                      <a:pt x="0" y="111"/>
                    </a:cubicBezTo>
                    <a:cubicBezTo>
                      <a:pt x="0" y="112"/>
                      <a:pt x="0" y="113"/>
                      <a:pt x="0" y="114"/>
                    </a:cubicBezTo>
                    <a:cubicBezTo>
                      <a:pt x="0" y="115"/>
                      <a:pt x="1" y="116"/>
                      <a:pt x="2" y="117"/>
                    </a:cubicBezTo>
                    <a:cubicBezTo>
                      <a:pt x="4" y="119"/>
                      <a:pt x="4" y="122"/>
                      <a:pt x="7" y="122"/>
                    </a:cubicBezTo>
                    <a:cubicBezTo>
                      <a:pt x="10" y="122"/>
                      <a:pt x="14" y="129"/>
                      <a:pt x="14" y="132"/>
                    </a:cubicBezTo>
                    <a:cubicBezTo>
                      <a:pt x="14" y="135"/>
                      <a:pt x="16" y="137"/>
                      <a:pt x="15" y="142"/>
                    </a:cubicBezTo>
                    <a:cubicBezTo>
                      <a:pt x="15" y="148"/>
                      <a:pt x="18" y="155"/>
                      <a:pt x="20" y="156"/>
                    </a:cubicBezTo>
                    <a:cubicBezTo>
                      <a:pt x="22" y="157"/>
                      <a:pt x="19" y="158"/>
                      <a:pt x="15" y="158"/>
                    </a:cubicBezTo>
                    <a:cubicBezTo>
                      <a:pt x="11" y="158"/>
                      <a:pt x="6" y="158"/>
                      <a:pt x="6" y="159"/>
                    </a:cubicBezTo>
                    <a:cubicBezTo>
                      <a:pt x="6" y="161"/>
                      <a:pt x="4" y="163"/>
                      <a:pt x="8" y="167"/>
                    </a:cubicBezTo>
                    <a:cubicBezTo>
                      <a:pt x="13" y="171"/>
                      <a:pt x="16" y="173"/>
                      <a:pt x="18" y="177"/>
                    </a:cubicBezTo>
                    <a:cubicBezTo>
                      <a:pt x="19" y="181"/>
                      <a:pt x="21" y="185"/>
                      <a:pt x="22" y="186"/>
                    </a:cubicBezTo>
                    <a:cubicBezTo>
                      <a:pt x="23" y="187"/>
                      <a:pt x="26" y="187"/>
                      <a:pt x="28" y="184"/>
                    </a:cubicBezTo>
                    <a:cubicBezTo>
                      <a:pt x="31" y="180"/>
                      <a:pt x="33" y="187"/>
                      <a:pt x="36" y="184"/>
                    </a:cubicBezTo>
                    <a:cubicBezTo>
                      <a:pt x="38" y="181"/>
                      <a:pt x="46" y="181"/>
                      <a:pt x="48" y="180"/>
                    </a:cubicBezTo>
                    <a:cubicBezTo>
                      <a:pt x="50" y="179"/>
                      <a:pt x="56" y="176"/>
                      <a:pt x="58" y="175"/>
                    </a:cubicBezTo>
                    <a:cubicBezTo>
                      <a:pt x="60" y="173"/>
                      <a:pt x="56" y="170"/>
                      <a:pt x="59" y="169"/>
                    </a:cubicBezTo>
                    <a:cubicBezTo>
                      <a:pt x="62" y="167"/>
                      <a:pt x="71" y="170"/>
                      <a:pt x="75" y="165"/>
                    </a:cubicBezTo>
                    <a:cubicBezTo>
                      <a:pt x="78" y="161"/>
                      <a:pt x="84" y="156"/>
                      <a:pt x="86" y="154"/>
                    </a:cubicBezTo>
                    <a:cubicBezTo>
                      <a:pt x="87" y="152"/>
                      <a:pt x="86" y="151"/>
                      <a:pt x="88" y="149"/>
                    </a:cubicBezTo>
                    <a:cubicBezTo>
                      <a:pt x="90" y="146"/>
                      <a:pt x="95" y="144"/>
                      <a:pt x="97" y="145"/>
                    </a:cubicBezTo>
                    <a:cubicBezTo>
                      <a:pt x="98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00" y="140"/>
                      <a:pt x="95" y="137"/>
                      <a:pt x="95" y="133"/>
                    </a:cubicBezTo>
                    <a:cubicBezTo>
                      <a:pt x="95" y="129"/>
                      <a:pt x="96" y="125"/>
                      <a:pt x="93" y="125"/>
                    </a:cubicBezTo>
                    <a:cubicBezTo>
                      <a:pt x="89" y="125"/>
                      <a:pt x="89" y="121"/>
                      <a:pt x="91" y="118"/>
                    </a:cubicBezTo>
                    <a:cubicBezTo>
                      <a:pt x="94" y="116"/>
                      <a:pt x="87" y="110"/>
                      <a:pt x="92" y="110"/>
                    </a:cubicBezTo>
                    <a:cubicBezTo>
                      <a:pt x="97" y="110"/>
                      <a:pt x="93" y="102"/>
                      <a:pt x="97" y="102"/>
                    </a:cubicBezTo>
                    <a:cubicBezTo>
                      <a:pt x="100" y="101"/>
                      <a:pt x="101" y="98"/>
                      <a:pt x="101" y="95"/>
                    </a:cubicBezTo>
                    <a:cubicBezTo>
                      <a:pt x="101" y="91"/>
                      <a:pt x="109" y="89"/>
                      <a:pt x="111" y="89"/>
                    </a:cubicBezTo>
                    <a:cubicBezTo>
                      <a:pt x="113" y="88"/>
                      <a:pt x="112" y="77"/>
                      <a:pt x="112" y="77"/>
                    </a:cubicBezTo>
                    <a:lnTo>
                      <a:pt x="112" y="46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81563" y="2540000"/>
                <a:ext cx="236538" cy="234950"/>
              </a:xfrm>
              <a:custGeom>
                <a:avLst/>
                <a:gdLst/>
                <a:ahLst/>
                <a:cxnLst>
                  <a:cxn ang="0">
                    <a:pos x="115" y="27"/>
                  </a:cxn>
                  <a:cxn ang="0">
                    <a:pos x="107" y="7"/>
                  </a:cxn>
                  <a:cxn ang="0">
                    <a:pos x="106" y="9"/>
                  </a:cxn>
                  <a:cxn ang="0">
                    <a:pos x="94" y="8"/>
                  </a:cxn>
                  <a:cxn ang="0">
                    <a:pos x="80" y="5"/>
                  </a:cxn>
                  <a:cxn ang="0">
                    <a:pos x="56" y="9"/>
                  </a:cxn>
                  <a:cxn ang="0">
                    <a:pos x="44" y="10"/>
                  </a:cxn>
                  <a:cxn ang="0">
                    <a:pos x="23" y="4"/>
                  </a:cxn>
                  <a:cxn ang="0">
                    <a:pos x="6" y="0"/>
                  </a:cxn>
                  <a:cxn ang="0">
                    <a:pos x="5" y="3"/>
                  </a:cxn>
                  <a:cxn ang="0">
                    <a:pos x="4" y="17"/>
                  </a:cxn>
                  <a:cxn ang="0">
                    <a:pos x="4" y="33"/>
                  </a:cxn>
                  <a:cxn ang="0">
                    <a:pos x="4" y="120"/>
                  </a:cxn>
                  <a:cxn ang="0">
                    <a:pos x="72" y="120"/>
                  </a:cxn>
                  <a:cxn ang="0">
                    <a:pos x="76" y="118"/>
                  </a:cxn>
                  <a:cxn ang="0">
                    <a:pos x="82" y="120"/>
                  </a:cxn>
                  <a:cxn ang="0">
                    <a:pos x="96" y="120"/>
                  </a:cxn>
                  <a:cxn ang="0">
                    <a:pos x="102" y="123"/>
                  </a:cxn>
                  <a:cxn ang="0">
                    <a:pos x="109" y="118"/>
                  </a:cxn>
                  <a:cxn ang="0">
                    <a:pos x="116" y="110"/>
                  </a:cxn>
                  <a:cxn ang="0">
                    <a:pos x="122" y="106"/>
                  </a:cxn>
                  <a:cxn ang="0">
                    <a:pos x="123" y="105"/>
                  </a:cxn>
                  <a:cxn ang="0">
                    <a:pos x="123" y="101"/>
                  </a:cxn>
                  <a:cxn ang="0">
                    <a:pos x="118" y="88"/>
                  </a:cxn>
                  <a:cxn ang="0">
                    <a:pos x="106" y="65"/>
                  </a:cxn>
                  <a:cxn ang="0">
                    <a:pos x="100" y="54"/>
                  </a:cxn>
                  <a:cxn ang="0">
                    <a:pos x="93" y="41"/>
                  </a:cxn>
                  <a:cxn ang="0">
                    <a:pos x="87" y="20"/>
                  </a:cxn>
                  <a:cxn ang="0">
                    <a:pos x="95" y="35"/>
                  </a:cxn>
                  <a:cxn ang="0">
                    <a:pos x="106" y="50"/>
                  </a:cxn>
                  <a:cxn ang="0">
                    <a:pos x="113" y="34"/>
                  </a:cxn>
                  <a:cxn ang="0">
                    <a:pos x="113" y="34"/>
                  </a:cxn>
                  <a:cxn ang="0">
                    <a:pos x="114" y="31"/>
                  </a:cxn>
                  <a:cxn ang="0">
                    <a:pos x="115" y="27"/>
                  </a:cxn>
                </a:cxnLst>
                <a:rect l="0" t="0" r="r" b="b"/>
                <a:pathLst>
                  <a:path w="124" h="123">
                    <a:moveTo>
                      <a:pt x="115" y="27"/>
                    </a:move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6" y="8"/>
                      <a:pt x="106" y="9"/>
                    </a:cubicBezTo>
                    <a:cubicBezTo>
                      <a:pt x="105" y="10"/>
                      <a:pt x="99" y="7"/>
                      <a:pt x="94" y="8"/>
                    </a:cubicBezTo>
                    <a:cubicBezTo>
                      <a:pt x="89" y="9"/>
                      <a:pt x="85" y="7"/>
                      <a:pt x="80" y="5"/>
                    </a:cubicBezTo>
                    <a:cubicBezTo>
                      <a:pt x="75" y="2"/>
                      <a:pt x="59" y="6"/>
                      <a:pt x="56" y="9"/>
                    </a:cubicBezTo>
                    <a:cubicBezTo>
                      <a:pt x="54" y="12"/>
                      <a:pt x="49" y="12"/>
                      <a:pt x="44" y="10"/>
                    </a:cubicBezTo>
                    <a:cubicBezTo>
                      <a:pt x="39" y="8"/>
                      <a:pt x="32" y="5"/>
                      <a:pt x="23" y="4"/>
                    </a:cubicBezTo>
                    <a:cubicBezTo>
                      <a:pt x="14" y="3"/>
                      <a:pt x="8" y="2"/>
                      <a:pt x="6" y="0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2" y="10"/>
                      <a:pt x="7" y="12"/>
                      <a:pt x="4" y="17"/>
                    </a:cubicBezTo>
                    <a:cubicBezTo>
                      <a:pt x="0" y="21"/>
                      <a:pt x="4" y="26"/>
                      <a:pt x="4" y="33"/>
                    </a:cubicBezTo>
                    <a:cubicBezTo>
                      <a:pt x="4" y="39"/>
                      <a:pt x="4" y="89"/>
                      <a:pt x="4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20"/>
                      <a:pt x="74" y="119"/>
                      <a:pt x="76" y="118"/>
                    </a:cubicBezTo>
                    <a:cubicBezTo>
                      <a:pt x="78" y="116"/>
                      <a:pt x="82" y="120"/>
                      <a:pt x="82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9" y="123"/>
                      <a:pt x="102" y="123"/>
                    </a:cubicBezTo>
                    <a:cubicBezTo>
                      <a:pt x="106" y="123"/>
                      <a:pt x="104" y="118"/>
                      <a:pt x="109" y="118"/>
                    </a:cubicBezTo>
                    <a:cubicBezTo>
                      <a:pt x="114" y="118"/>
                      <a:pt x="113" y="110"/>
                      <a:pt x="116" y="110"/>
                    </a:cubicBezTo>
                    <a:cubicBezTo>
                      <a:pt x="120" y="110"/>
                      <a:pt x="119" y="110"/>
                      <a:pt x="122" y="106"/>
                    </a:cubicBezTo>
                    <a:cubicBezTo>
                      <a:pt x="122" y="105"/>
                      <a:pt x="123" y="105"/>
                      <a:pt x="123" y="105"/>
                    </a:cubicBezTo>
                    <a:cubicBezTo>
                      <a:pt x="122" y="104"/>
                      <a:pt x="122" y="102"/>
                      <a:pt x="123" y="101"/>
                    </a:cubicBezTo>
                    <a:cubicBezTo>
                      <a:pt x="124" y="95"/>
                      <a:pt x="120" y="96"/>
                      <a:pt x="118" y="88"/>
                    </a:cubicBezTo>
                    <a:cubicBezTo>
                      <a:pt x="115" y="81"/>
                      <a:pt x="106" y="69"/>
                      <a:pt x="106" y="65"/>
                    </a:cubicBezTo>
                    <a:cubicBezTo>
                      <a:pt x="105" y="61"/>
                      <a:pt x="100" y="58"/>
                      <a:pt x="100" y="54"/>
                    </a:cubicBezTo>
                    <a:cubicBezTo>
                      <a:pt x="100" y="49"/>
                      <a:pt x="98" y="48"/>
                      <a:pt x="93" y="41"/>
                    </a:cubicBezTo>
                    <a:cubicBezTo>
                      <a:pt x="87" y="34"/>
                      <a:pt x="86" y="21"/>
                      <a:pt x="87" y="20"/>
                    </a:cubicBezTo>
                    <a:cubicBezTo>
                      <a:pt x="89" y="20"/>
                      <a:pt x="93" y="31"/>
                      <a:pt x="95" y="35"/>
                    </a:cubicBezTo>
                    <a:cubicBezTo>
                      <a:pt x="97" y="39"/>
                      <a:pt x="102" y="50"/>
                      <a:pt x="106" y="50"/>
                    </a:cubicBezTo>
                    <a:cubicBezTo>
                      <a:pt x="110" y="50"/>
                      <a:pt x="112" y="33"/>
                      <a:pt x="113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1"/>
                      <a:pt x="114" y="31"/>
                      <a:pt x="114" y="31"/>
                    </a:cubicBezTo>
                    <a:lnTo>
                      <a:pt x="115" y="27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51363" y="3206750"/>
                <a:ext cx="122238" cy="134938"/>
              </a:xfrm>
              <a:custGeom>
                <a:avLst/>
                <a:gdLst/>
                <a:ahLst/>
                <a:cxnLst>
                  <a:cxn ang="0">
                    <a:pos x="32" y="67"/>
                  </a:cxn>
                  <a:cxn ang="0">
                    <a:pos x="34" y="58"/>
                  </a:cxn>
                  <a:cxn ang="0">
                    <a:pos x="41" y="53"/>
                  </a:cxn>
                  <a:cxn ang="0">
                    <a:pos x="45" y="47"/>
                  </a:cxn>
                  <a:cxn ang="0">
                    <a:pos x="52" y="54"/>
                  </a:cxn>
                  <a:cxn ang="0">
                    <a:pos x="60" y="56"/>
                  </a:cxn>
                  <a:cxn ang="0">
                    <a:pos x="64" y="42"/>
                  </a:cxn>
                  <a:cxn ang="0">
                    <a:pos x="61" y="30"/>
                  </a:cxn>
                  <a:cxn ang="0">
                    <a:pos x="59" y="21"/>
                  </a:cxn>
                  <a:cxn ang="0">
                    <a:pos x="60" y="12"/>
                  </a:cxn>
                  <a:cxn ang="0">
                    <a:pos x="49" y="12"/>
                  </a:cxn>
                  <a:cxn ang="0">
                    <a:pos x="50" y="1"/>
                  </a:cxn>
                  <a:cxn ang="0">
                    <a:pos x="33" y="0"/>
                  </a:cxn>
                  <a:cxn ang="0">
                    <a:pos x="31" y="1"/>
                  </a:cxn>
                  <a:cxn ang="0">
                    <a:pos x="31" y="15"/>
                  </a:cxn>
                  <a:cxn ang="0">
                    <a:pos x="15" y="16"/>
                  </a:cxn>
                  <a:cxn ang="0">
                    <a:pos x="10" y="16"/>
                  </a:cxn>
                  <a:cxn ang="0">
                    <a:pos x="8" y="19"/>
                  </a:cxn>
                  <a:cxn ang="0">
                    <a:pos x="13" y="25"/>
                  </a:cxn>
                  <a:cxn ang="0">
                    <a:pos x="7" y="29"/>
                  </a:cxn>
                  <a:cxn ang="0">
                    <a:pos x="2" y="36"/>
                  </a:cxn>
                  <a:cxn ang="0">
                    <a:pos x="8" y="46"/>
                  </a:cxn>
                  <a:cxn ang="0">
                    <a:pos x="16" y="57"/>
                  </a:cxn>
                  <a:cxn ang="0">
                    <a:pos x="27" y="71"/>
                  </a:cxn>
                  <a:cxn ang="0">
                    <a:pos x="32" y="67"/>
                  </a:cxn>
                </a:cxnLst>
                <a:rect l="0" t="0" r="r" b="b"/>
                <a:pathLst>
                  <a:path w="64" h="71">
                    <a:moveTo>
                      <a:pt x="32" y="67"/>
                    </a:moveTo>
                    <a:cubicBezTo>
                      <a:pt x="38" y="67"/>
                      <a:pt x="36" y="64"/>
                      <a:pt x="34" y="58"/>
                    </a:cubicBezTo>
                    <a:cubicBezTo>
                      <a:pt x="32" y="53"/>
                      <a:pt x="37" y="53"/>
                      <a:pt x="41" y="53"/>
                    </a:cubicBezTo>
                    <a:cubicBezTo>
                      <a:pt x="44" y="53"/>
                      <a:pt x="43" y="47"/>
                      <a:pt x="45" y="47"/>
                    </a:cubicBezTo>
                    <a:cubicBezTo>
                      <a:pt x="48" y="47"/>
                      <a:pt x="49" y="55"/>
                      <a:pt x="52" y="54"/>
                    </a:cubicBezTo>
                    <a:cubicBezTo>
                      <a:pt x="55" y="53"/>
                      <a:pt x="57" y="56"/>
                      <a:pt x="60" y="56"/>
                    </a:cubicBezTo>
                    <a:cubicBezTo>
                      <a:pt x="64" y="55"/>
                      <a:pt x="64" y="48"/>
                      <a:pt x="64" y="42"/>
                    </a:cubicBezTo>
                    <a:cubicBezTo>
                      <a:pt x="64" y="37"/>
                      <a:pt x="64" y="33"/>
                      <a:pt x="61" y="30"/>
                    </a:cubicBezTo>
                    <a:cubicBezTo>
                      <a:pt x="57" y="28"/>
                      <a:pt x="55" y="23"/>
                      <a:pt x="59" y="21"/>
                    </a:cubicBezTo>
                    <a:cubicBezTo>
                      <a:pt x="63" y="19"/>
                      <a:pt x="64" y="15"/>
                      <a:pt x="60" y="12"/>
                    </a:cubicBezTo>
                    <a:cubicBezTo>
                      <a:pt x="57" y="10"/>
                      <a:pt x="49" y="15"/>
                      <a:pt x="49" y="12"/>
                    </a:cubicBezTo>
                    <a:cubicBezTo>
                      <a:pt x="49" y="11"/>
                      <a:pt x="50" y="5"/>
                      <a:pt x="50" y="1"/>
                    </a:cubicBezTo>
                    <a:cubicBezTo>
                      <a:pt x="42" y="0"/>
                      <a:pt x="33" y="0"/>
                      <a:pt x="33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9"/>
                      <a:pt x="31" y="15"/>
                      <a:pt x="31" y="15"/>
                    </a:cubicBezTo>
                    <a:cubicBezTo>
                      <a:pt x="31" y="15"/>
                      <a:pt x="18" y="16"/>
                      <a:pt x="15" y="16"/>
                    </a:cubicBezTo>
                    <a:cubicBezTo>
                      <a:pt x="15" y="16"/>
                      <a:pt x="13" y="16"/>
                      <a:pt x="10" y="16"/>
                    </a:cubicBezTo>
                    <a:cubicBezTo>
                      <a:pt x="10" y="17"/>
                      <a:pt x="9" y="18"/>
                      <a:pt x="8" y="19"/>
                    </a:cubicBezTo>
                    <a:cubicBezTo>
                      <a:pt x="7" y="20"/>
                      <a:pt x="12" y="22"/>
                      <a:pt x="13" y="25"/>
                    </a:cubicBezTo>
                    <a:cubicBezTo>
                      <a:pt x="14" y="27"/>
                      <a:pt x="6" y="26"/>
                      <a:pt x="7" y="29"/>
                    </a:cubicBezTo>
                    <a:cubicBezTo>
                      <a:pt x="7" y="32"/>
                      <a:pt x="4" y="35"/>
                      <a:pt x="2" y="36"/>
                    </a:cubicBezTo>
                    <a:cubicBezTo>
                      <a:pt x="0" y="38"/>
                      <a:pt x="7" y="44"/>
                      <a:pt x="8" y="46"/>
                    </a:cubicBezTo>
                    <a:cubicBezTo>
                      <a:pt x="8" y="49"/>
                      <a:pt x="9" y="51"/>
                      <a:pt x="16" y="57"/>
                    </a:cubicBezTo>
                    <a:cubicBezTo>
                      <a:pt x="22" y="63"/>
                      <a:pt x="19" y="64"/>
                      <a:pt x="27" y="71"/>
                    </a:cubicBezTo>
                    <a:cubicBezTo>
                      <a:pt x="28" y="69"/>
                      <a:pt x="30" y="67"/>
                      <a:pt x="32" y="6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64063" y="3208338"/>
                <a:ext cx="47625" cy="28575"/>
              </a:xfrm>
              <a:custGeom>
                <a:avLst/>
                <a:gdLst/>
                <a:ahLst/>
                <a:cxnLst>
                  <a:cxn ang="0">
                    <a:pos x="24" y="14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6" y="0"/>
                  </a:cxn>
                  <a:cxn ang="0">
                    <a:pos x="6" y="1"/>
                  </a:cxn>
                  <a:cxn ang="0">
                    <a:pos x="3" y="8"/>
                  </a:cxn>
                  <a:cxn ang="0">
                    <a:pos x="3" y="13"/>
                  </a:cxn>
                  <a:cxn ang="0">
                    <a:pos x="3" y="15"/>
                  </a:cxn>
                  <a:cxn ang="0">
                    <a:pos x="8" y="15"/>
                  </a:cxn>
                  <a:cxn ang="0">
                    <a:pos x="24" y="14"/>
                  </a:cxn>
                </a:cxnLst>
                <a:rect l="0" t="0" r="r" b="b"/>
                <a:pathLst>
                  <a:path w="25" h="15">
                    <a:moveTo>
                      <a:pt x="24" y="14"/>
                    </a:moveTo>
                    <a:cubicBezTo>
                      <a:pt x="24" y="14"/>
                      <a:pt x="25" y="8"/>
                      <a:pt x="2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8" y="3"/>
                      <a:pt x="7" y="7"/>
                      <a:pt x="3" y="8"/>
                    </a:cubicBezTo>
                    <a:cubicBezTo>
                      <a:pt x="0" y="9"/>
                      <a:pt x="0" y="12"/>
                      <a:pt x="3" y="13"/>
                    </a:cubicBezTo>
                    <a:cubicBezTo>
                      <a:pt x="5" y="13"/>
                      <a:pt x="4" y="14"/>
                      <a:pt x="3" y="15"/>
                    </a:cubicBezTo>
                    <a:cubicBezTo>
                      <a:pt x="6" y="15"/>
                      <a:pt x="8" y="15"/>
                      <a:pt x="8" y="15"/>
                    </a:cubicBezTo>
                    <a:cubicBezTo>
                      <a:pt x="11" y="15"/>
                      <a:pt x="24" y="14"/>
                      <a:pt x="24" y="1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02163" y="3175000"/>
                <a:ext cx="153988" cy="188913"/>
              </a:xfrm>
              <a:custGeom>
                <a:avLst/>
                <a:gdLst/>
                <a:ahLst/>
                <a:cxnLst>
                  <a:cxn ang="0">
                    <a:pos x="21" y="94"/>
                  </a:cxn>
                  <a:cxn ang="0">
                    <a:pos x="29" y="95"/>
                  </a:cxn>
                  <a:cxn ang="0">
                    <a:pos x="38" y="95"/>
                  </a:cxn>
                  <a:cxn ang="0">
                    <a:pos x="43" y="95"/>
                  </a:cxn>
                  <a:cxn ang="0">
                    <a:pos x="50" y="88"/>
                  </a:cxn>
                  <a:cxn ang="0">
                    <a:pos x="54" y="80"/>
                  </a:cxn>
                  <a:cxn ang="0">
                    <a:pos x="55" y="61"/>
                  </a:cxn>
                  <a:cxn ang="0">
                    <a:pos x="64" y="49"/>
                  </a:cxn>
                  <a:cxn ang="0">
                    <a:pos x="73" y="25"/>
                  </a:cxn>
                  <a:cxn ang="0">
                    <a:pos x="77" y="13"/>
                  </a:cxn>
                  <a:cxn ang="0">
                    <a:pos x="79" y="1"/>
                  </a:cxn>
                  <a:cxn ang="0">
                    <a:pos x="79" y="1"/>
                  </a:cxn>
                  <a:cxn ang="0">
                    <a:pos x="69" y="0"/>
                  </a:cxn>
                  <a:cxn ang="0">
                    <a:pos x="64" y="1"/>
                  </a:cxn>
                  <a:cxn ang="0">
                    <a:pos x="58" y="3"/>
                  </a:cxn>
                  <a:cxn ang="0">
                    <a:pos x="56" y="11"/>
                  </a:cxn>
                  <a:cxn ang="0">
                    <a:pos x="52" y="22"/>
                  </a:cxn>
                  <a:cxn ang="0">
                    <a:pos x="36" y="17"/>
                  </a:cxn>
                  <a:cxn ang="0">
                    <a:pos x="23" y="17"/>
                  </a:cxn>
                  <a:cxn ang="0">
                    <a:pos x="22" y="28"/>
                  </a:cxn>
                  <a:cxn ang="0">
                    <a:pos x="33" y="28"/>
                  </a:cxn>
                  <a:cxn ang="0">
                    <a:pos x="32" y="37"/>
                  </a:cxn>
                  <a:cxn ang="0">
                    <a:pos x="34" y="46"/>
                  </a:cxn>
                  <a:cxn ang="0">
                    <a:pos x="37" y="58"/>
                  </a:cxn>
                  <a:cxn ang="0">
                    <a:pos x="33" y="72"/>
                  </a:cxn>
                  <a:cxn ang="0">
                    <a:pos x="25" y="70"/>
                  </a:cxn>
                  <a:cxn ang="0">
                    <a:pos x="18" y="63"/>
                  </a:cxn>
                  <a:cxn ang="0">
                    <a:pos x="14" y="69"/>
                  </a:cxn>
                  <a:cxn ang="0">
                    <a:pos x="7" y="74"/>
                  </a:cxn>
                  <a:cxn ang="0">
                    <a:pos x="5" y="83"/>
                  </a:cxn>
                  <a:cxn ang="0">
                    <a:pos x="0" y="87"/>
                  </a:cxn>
                  <a:cxn ang="0">
                    <a:pos x="1" y="88"/>
                  </a:cxn>
                  <a:cxn ang="0">
                    <a:pos x="11" y="99"/>
                  </a:cxn>
                  <a:cxn ang="0">
                    <a:pos x="21" y="94"/>
                  </a:cxn>
                </a:cxnLst>
                <a:rect l="0" t="0" r="r" b="b"/>
                <a:pathLst>
                  <a:path w="80" h="99">
                    <a:moveTo>
                      <a:pt x="21" y="94"/>
                    </a:moveTo>
                    <a:cubicBezTo>
                      <a:pt x="23" y="95"/>
                      <a:pt x="25" y="98"/>
                      <a:pt x="29" y="95"/>
                    </a:cubicBezTo>
                    <a:cubicBezTo>
                      <a:pt x="33" y="91"/>
                      <a:pt x="38" y="92"/>
                      <a:pt x="38" y="95"/>
                    </a:cubicBezTo>
                    <a:cubicBezTo>
                      <a:pt x="38" y="99"/>
                      <a:pt x="39" y="98"/>
                      <a:pt x="43" y="95"/>
                    </a:cubicBezTo>
                    <a:cubicBezTo>
                      <a:pt x="46" y="91"/>
                      <a:pt x="50" y="95"/>
                      <a:pt x="50" y="88"/>
                    </a:cubicBezTo>
                    <a:cubicBezTo>
                      <a:pt x="50" y="81"/>
                      <a:pt x="54" y="88"/>
                      <a:pt x="54" y="80"/>
                    </a:cubicBezTo>
                    <a:cubicBezTo>
                      <a:pt x="54" y="72"/>
                      <a:pt x="55" y="65"/>
                      <a:pt x="55" y="61"/>
                    </a:cubicBezTo>
                    <a:cubicBezTo>
                      <a:pt x="55" y="58"/>
                      <a:pt x="64" y="54"/>
                      <a:pt x="64" y="49"/>
                    </a:cubicBezTo>
                    <a:cubicBezTo>
                      <a:pt x="64" y="43"/>
                      <a:pt x="73" y="32"/>
                      <a:pt x="73" y="25"/>
                    </a:cubicBezTo>
                    <a:cubicBezTo>
                      <a:pt x="73" y="18"/>
                      <a:pt x="75" y="16"/>
                      <a:pt x="77" y="13"/>
                    </a:cubicBezTo>
                    <a:cubicBezTo>
                      <a:pt x="78" y="11"/>
                      <a:pt x="80" y="6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9" y="8"/>
                      <a:pt x="56" y="11"/>
                    </a:cubicBezTo>
                    <a:cubicBezTo>
                      <a:pt x="53" y="15"/>
                      <a:pt x="52" y="22"/>
                      <a:pt x="52" y="22"/>
                    </a:cubicBezTo>
                    <a:cubicBezTo>
                      <a:pt x="52" y="22"/>
                      <a:pt x="40" y="16"/>
                      <a:pt x="36" y="17"/>
                    </a:cubicBezTo>
                    <a:cubicBezTo>
                      <a:pt x="35" y="17"/>
                      <a:pt x="29" y="17"/>
                      <a:pt x="23" y="17"/>
                    </a:cubicBezTo>
                    <a:cubicBezTo>
                      <a:pt x="23" y="21"/>
                      <a:pt x="22" y="27"/>
                      <a:pt x="22" y="28"/>
                    </a:cubicBezTo>
                    <a:cubicBezTo>
                      <a:pt x="22" y="31"/>
                      <a:pt x="30" y="26"/>
                      <a:pt x="33" y="28"/>
                    </a:cubicBezTo>
                    <a:cubicBezTo>
                      <a:pt x="37" y="31"/>
                      <a:pt x="36" y="35"/>
                      <a:pt x="32" y="37"/>
                    </a:cubicBezTo>
                    <a:cubicBezTo>
                      <a:pt x="28" y="39"/>
                      <a:pt x="30" y="44"/>
                      <a:pt x="34" y="46"/>
                    </a:cubicBezTo>
                    <a:cubicBezTo>
                      <a:pt x="37" y="49"/>
                      <a:pt x="37" y="53"/>
                      <a:pt x="37" y="58"/>
                    </a:cubicBezTo>
                    <a:cubicBezTo>
                      <a:pt x="37" y="64"/>
                      <a:pt x="37" y="71"/>
                      <a:pt x="33" y="72"/>
                    </a:cubicBezTo>
                    <a:cubicBezTo>
                      <a:pt x="30" y="72"/>
                      <a:pt x="28" y="69"/>
                      <a:pt x="25" y="70"/>
                    </a:cubicBezTo>
                    <a:cubicBezTo>
                      <a:pt x="22" y="71"/>
                      <a:pt x="21" y="63"/>
                      <a:pt x="18" y="63"/>
                    </a:cubicBezTo>
                    <a:cubicBezTo>
                      <a:pt x="16" y="63"/>
                      <a:pt x="17" y="69"/>
                      <a:pt x="14" y="69"/>
                    </a:cubicBezTo>
                    <a:cubicBezTo>
                      <a:pt x="10" y="69"/>
                      <a:pt x="5" y="69"/>
                      <a:pt x="7" y="74"/>
                    </a:cubicBezTo>
                    <a:cubicBezTo>
                      <a:pt x="9" y="80"/>
                      <a:pt x="11" y="83"/>
                      <a:pt x="5" y="83"/>
                    </a:cubicBezTo>
                    <a:cubicBezTo>
                      <a:pt x="3" y="83"/>
                      <a:pt x="1" y="85"/>
                      <a:pt x="0" y="87"/>
                    </a:cubicBezTo>
                    <a:cubicBezTo>
                      <a:pt x="0" y="87"/>
                      <a:pt x="1" y="87"/>
                      <a:pt x="1" y="88"/>
                    </a:cubicBezTo>
                    <a:cubicBezTo>
                      <a:pt x="6" y="91"/>
                      <a:pt x="9" y="95"/>
                      <a:pt x="11" y="99"/>
                    </a:cubicBezTo>
                    <a:cubicBezTo>
                      <a:pt x="15" y="96"/>
                      <a:pt x="20" y="93"/>
                      <a:pt x="21" y="9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19650" y="2740025"/>
                <a:ext cx="358775" cy="441325"/>
              </a:xfrm>
              <a:custGeom>
                <a:avLst/>
                <a:gdLst/>
                <a:ahLst/>
                <a:cxnLst>
                  <a:cxn ang="0">
                    <a:pos x="141" y="13"/>
                  </a:cxn>
                  <a:cxn ang="0">
                    <a:pos x="128" y="15"/>
                  </a:cxn>
                  <a:cxn ang="0">
                    <a:pos x="108" y="13"/>
                  </a:cxn>
                  <a:cxn ang="0">
                    <a:pos x="36" y="15"/>
                  </a:cxn>
                  <a:cxn ang="0">
                    <a:pos x="25" y="39"/>
                  </a:cxn>
                  <a:cxn ang="0">
                    <a:pos x="24" y="88"/>
                  </a:cxn>
                  <a:cxn ang="0">
                    <a:pos x="10" y="101"/>
                  </a:cxn>
                  <a:cxn ang="0">
                    <a:pos x="4" y="117"/>
                  </a:cxn>
                  <a:cxn ang="0">
                    <a:pos x="8" y="132"/>
                  </a:cxn>
                  <a:cxn ang="0">
                    <a:pos x="12" y="144"/>
                  </a:cxn>
                  <a:cxn ang="0">
                    <a:pos x="21" y="165"/>
                  </a:cxn>
                  <a:cxn ang="0">
                    <a:pos x="24" y="170"/>
                  </a:cxn>
                  <a:cxn ang="0">
                    <a:pos x="35" y="177"/>
                  </a:cxn>
                  <a:cxn ang="0">
                    <a:pos x="47" y="190"/>
                  </a:cxn>
                  <a:cxn ang="0">
                    <a:pos x="59" y="204"/>
                  </a:cxn>
                  <a:cxn ang="0">
                    <a:pos x="64" y="213"/>
                  </a:cxn>
                  <a:cxn ang="0">
                    <a:pos x="76" y="219"/>
                  </a:cxn>
                  <a:cxn ang="0">
                    <a:pos x="88" y="218"/>
                  </a:cxn>
                  <a:cxn ang="0">
                    <a:pos x="109" y="227"/>
                  </a:cxn>
                  <a:cxn ang="0">
                    <a:pos x="124" y="226"/>
                  </a:cxn>
                  <a:cxn ang="0">
                    <a:pos x="135" y="222"/>
                  </a:cxn>
                  <a:cxn ang="0">
                    <a:pos x="146" y="214"/>
                  </a:cxn>
                  <a:cxn ang="0">
                    <a:pos x="155" y="217"/>
                  </a:cxn>
                  <a:cxn ang="0">
                    <a:pos x="145" y="198"/>
                  </a:cxn>
                  <a:cxn ang="0">
                    <a:pos x="125" y="180"/>
                  </a:cxn>
                  <a:cxn ang="0">
                    <a:pos x="136" y="172"/>
                  </a:cxn>
                  <a:cxn ang="0">
                    <a:pos x="141" y="149"/>
                  </a:cxn>
                  <a:cxn ang="0">
                    <a:pos x="149" y="133"/>
                  </a:cxn>
                  <a:cxn ang="0">
                    <a:pos x="161" y="119"/>
                  </a:cxn>
                  <a:cxn ang="0">
                    <a:pos x="166" y="90"/>
                  </a:cxn>
                  <a:cxn ang="0">
                    <a:pos x="176" y="73"/>
                  </a:cxn>
                  <a:cxn ang="0">
                    <a:pos x="180" y="57"/>
                  </a:cxn>
                  <a:cxn ang="0">
                    <a:pos x="171" y="20"/>
                  </a:cxn>
                  <a:cxn ang="0">
                    <a:pos x="155" y="0"/>
                  </a:cxn>
                  <a:cxn ang="0">
                    <a:pos x="148" y="5"/>
                  </a:cxn>
                </a:cxnLst>
                <a:rect l="0" t="0" r="r" b="b"/>
                <a:pathLst>
                  <a:path w="187" h="231">
                    <a:moveTo>
                      <a:pt x="148" y="5"/>
                    </a:moveTo>
                    <a:cubicBezTo>
                      <a:pt x="145" y="5"/>
                      <a:pt x="146" y="13"/>
                      <a:pt x="141" y="13"/>
                    </a:cubicBezTo>
                    <a:cubicBezTo>
                      <a:pt x="136" y="13"/>
                      <a:pt x="138" y="18"/>
                      <a:pt x="134" y="18"/>
                    </a:cubicBezTo>
                    <a:cubicBezTo>
                      <a:pt x="131" y="18"/>
                      <a:pt x="128" y="15"/>
                      <a:pt x="128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0" y="11"/>
                      <a:pt x="108" y="13"/>
                    </a:cubicBezTo>
                    <a:cubicBezTo>
                      <a:pt x="106" y="14"/>
                      <a:pt x="104" y="15"/>
                      <a:pt x="104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29"/>
                      <a:pt x="36" y="39"/>
                      <a:pt x="3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6" y="87"/>
                      <a:pt x="24" y="88"/>
                    </a:cubicBezTo>
                    <a:cubicBezTo>
                      <a:pt x="22" y="88"/>
                      <a:pt x="14" y="90"/>
                      <a:pt x="14" y="94"/>
                    </a:cubicBezTo>
                    <a:cubicBezTo>
                      <a:pt x="14" y="97"/>
                      <a:pt x="13" y="100"/>
                      <a:pt x="10" y="101"/>
                    </a:cubicBezTo>
                    <a:cubicBezTo>
                      <a:pt x="6" y="101"/>
                      <a:pt x="10" y="109"/>
                      <a:pt x="5" y="109"/>
                    </a:cubicBezTo>
                    <a:cubicBezTo>
                      <a:pt x="0" y="109"/>
                      <a:pt x="7" y="115"/>
                      <a:pt x="4" y="117"/>
                    </a:cubicBezTo>
                    <a:cubicBezTo>
                      <a:pt x="2" y="120"/>
                      <a:pt x="2" y="124"/>
                      <a:pt x="6" y="124"/>
                    </a:cubicBezTo>
                    <a:cubicBezTo>
                      <a:pt x="9" y="124"/>
                      <a:pt x="8" y="128"/>
                      <a:pt x="8" y="132"/>
                    </a:cubicBezTo>
                    <a:cubicBezTo>
                      <a:pt x="8" y="136"/>
                      <a:pt x="13" y="139"/>
                      <a:pt x="13" y="139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2" y="144"/>
                      <a:pt x="20" y="153"/>
                      <a:pt x="20" y="155"/>
                    </a:cubicBezTo>
                    <a:cubicBezTo>
                      <a:pt x="21" y="157"/>
                      <a:pt x="25" y="163"/>
                      <a:pt x="21" y="165"/>
                    </a:cubicBezTo>
                    <a:cubicBezTo>
                      <a:pt x="17" y="167"/>
                      <a:pt x="20" y="169"/>
                      <a:pt x="20" y="169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6" y="173"/>
                      <a:pt x="31" y="173"/>
                      <a:pt x="35" y="177"/>
                    </a:cubicBezTo>
                    <a:cubicBezTo>
                      <a:pt x="38" y="181"/>
                      <a:pt x="40" y="182"/>
                      <a:pt x="40" y="184"/>
                    </a:cubicBezTo>
                    <a:cubicBezTo>
                      <a:pt x="40" y="186"/>
                      <a:pt x="43" y="187"/>
                      <a:pt x="47" y="190"/>
                    </a:cubicBezTo>
                    <a:cubicBezTo>
                      <a:pt x="51" y="194"/>
                      <a:pt x="51" y="196"/>
                      <a:pt x="51" y="198"/>
                    </a:cubicBezTo>
                    <a:cubicBezTo>
                      <a:pt x="51" y="200"/>
                      <a:pt x="59" y="204"/>
                      <a:pt x="59" y="204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2" y="211"/>
                      <a:pt x="63" y="212"/>
                      <a:pt x="64" y="213"/>
                    </a:cubicBezTo>
                    <a:cubicBezTo>
                      <a:pt x="65" y="217"/>
                      <a:pt x="69" y="219"/>
                      <a:pt x="69" y="219"/>
                    </a:cubicBezTo>
                    <a:cubicBezTo>
                      <a:pt x="69" y="219"/>
                      <a:pt x="73" y="221"/>
                      <a:pt x="76" y="219"/>
                    </a:cubicBezTo>
                    <a:cubicBezTo>
                      <a:pt x="79" y="216"/>
                      <a:pt x="82" y="219"/>
                      <a:pt x="82" y="219"/>
                    </a:cubicBezTo>
                    <a:cubicBezTo>
                      <a:pt x="82" y="219"/>
                      <a:pt x="86" y="217"/>
                      <a:pt x="88" y="218"/>
                    </a:cubicBezTo>
                    <a:cubicBezTo>
                      <a:pt x="89" y="219"/>
                      <a:pt x="95" y="224"/>
                      <a:pt x="101" y="229"/>
                    </a:cubicBezTo>
                    <a:cubicBezTo>
                      <a:pt x="102" y="229"/>
                      <a:pt x="107" y="227"/>
                      <a:pt x="109" y="227"/>
                    </a:cubicBezTo>
                    <a:cubicBezTo>
                      <a:pt x="112" y="226"/>
                      <a:pt x="115" y="231"/>
                      <a:pt x="116" y="229"/>
                    </a:cubicBezTo>
                    <a:cubicBezTo>
                      <a:pt x="117" y="228"/>
                      <a:pt x="122" y="225"/>
                      <a:pt x="124" y="226"/>
                    </a:cubicBezTo>
                    <a:cubicBezTo>
                      <a:pt x="126" y="227"/>
                      <a:pt x="131" y="228"/>
                      <a:pt x="131" y="226"/>
                    </a:cubicBezTo>
                    <a:cubicBezTo>
                      <a:pt x="132" y="225"/>
                      <a:pt x="134" y="223"/>
                      <a:pt x="135" y="222"/>
                    </a:cubicBezTo>
                    <a:cubicBezTo>
                      <a:pt x="136" y="222"/>
                      <a:pt x="136" y="221"/>
                      <a:pt x="137" y="220"/>
                    </a:cubicBezTo>
                    <a:cubicBezTo>
                      <a:pt x="137" y="218"/>
                      <a:pt x="143" y="215"/>
                      <a:pt x="146" y="214"/>
                    </a:cubicBezTo>
                    <a:cubicBezTo>
                      <a:pt x="148" y="214"/>
                      <a:pt x="151" y="214"/>
                      <a:pt x="152" y="215"/>
                    </a:cubicBezTo>
                    <a:cubicBezTo>
                      <a:pt x="153" y="216"/>
                      <a:pt x="154" y="216"/>
                      <a:pt x="155" y="217"/>
                    </a:cubicBezTo>
                    <a:cubicBezTo>
                      <a:pt x="156" y="210"/>
                      <a:pt x="157" y="207"/>
                      <a:pt x="155" y="207"/>
                    </a:cubicBezTo>
                    <a:cubicBezTo>
                      <a:pt x="153" y="207"/>
                      <a:pt x="147" y="204"/>
                      <a:pt x="145" y="198"/>
                    </a:cubicBezTo>
                    <a:cubicBezTo>
                      <a:pt x="143" y="193"/>
                      <a:pt x="137" y="189"/>
                      <a:pt x="135" y="186"/>
                    </a:cubicBezTo>
                    <a:cubicBezTo>
                      <a:pt x="134" y="182"/>
                      <a:pt x="126" y="183"/>
                      <a:pt x="125" y="180"/>
                    </a:cubicBezTo>
                    <a:cubicBezTo>
                      <a:pt x="123" y="178"/>
                      <a:pt x="127" y="178"/>
                      <a:pt x="127" y="174"/>
                    </a:cubicBezTo>
                    <a:cubicBezTo>
                      <a:pt x="127" y="171"/>
                      <a:pt x="135" y="173"/>
                      <a:pt x="136" y="172"/>
                    </a:cubicBezTo>
                    <a:cubicBezTo>
                      <a:pt x="137" y="171"/>
                      <a:pt x="137" y="164"/>
                      <a:pt x="137" y="159"/>
                    </a:cubicBezTo>
                    <a:cubicBezTo>
                      <a:pt x="137" y="155"/>
                      <a:pt x="143" y="151"/>
                      <a:pt x="141" y="149"/>
                    </a:cubicBezTo>
                    <a:cubicBezTo>
                      <a:pt x="139" y="147"/>
                      <a:pt x="143" y="146"/>
                      <a:pt x="146" y="144"/>
                    </a:cubicBezTo>
                    <a:cubicBezTo>
                      <a:pt x="148" y="142"/>
                      <a:pt x="146" y="136"/>
                      <a:pt x="149" y="133"/>
                    </a:cubicBezTo>
                    <a:cubicBezTo>
                      <a:pt x="152" y="130"/>
                      <a:pt x="154" y="125"/>
                      <a:pt x="156" y="125"/>
                    </a:cubicBezTo>
                    <a:cubicBezTo>
                      <a:pt x="158" y="125"/>
                      <a:pt x="161" y="122"/>
                      <a:pt x="161" y="119"/>
                    </a:cubicBezTo>
                    <a:cubicBezTo>
                      <a:pt x="161" y="116"/>
                      <a:pt x="166" y="111"/>
                      <a:pt x="165" y="106"/>
                    </a:cubicBezTo>
                    <a:cubicBezTo>
                      <a:pt x="164" y="101"/>
                      <a:pt x="162" y="95"/>
                      <a:pt x="166" y="90"/>
                    </a:cubicBezTo>
                    <a:cubicBezTo>
                      <a:pt x="169" y="86"/>
                      <a:pt x="171" y="83"/>
                      <a:pt x="170" y="79"/>
                    </a:cubicBezTo>
                    <a:cubicBezTo>
                      <a:pt x="169" y="76"/>
                      <a:pt x="174" y="75"/>
                      <a:pt x="176" y="73"/>
                    </a:cubicBezTo>
                    <a:cubicBezTo>
                      <a:pt x="178" y="72"/>
                      <a:pt x="183" y="69"/>
                      <a:pt x="187" y="63"/>
                    </a:cubicBezTo>
                    <a:cubicBezTo>
                      <a:pt x="184" y="60"/>
                      <a:pt x="182" y="57"/>
                      <a:pt x="180" y="57"/>
                    </a:cubicBezTo>
                    <a:cubicBezTo>
                      <a:pt x="176" y="55"/>
                      <a:pt x="173" y="48"/>
                      <a:pt x="173" y="39"/>
                    </a:cubicBezTo>
                    <a:cubicBezTo>
                      <a:pt x="173" y="30"/>
                      <a:pt x="171" y="23"/>
                      <a:pt x="171" y="20"/>
                    </a:cubicBezTo>
                    <a:cubicBezTo>
                      <a:pt x="171" y="17"/>
                      <a:pt x="166" y="11"/>
                      <a:pt x="161" y="9"/>
                    </a:cubicBezTo>
                    <a:cubicBezTo>
                      <a:pt x="157" y="7"/>
                      <a:pt x="155" y="4"/>
                      <a:pt x="155" y="0"/>
                    </a:cubicBezTo>
                    <a:cubicBezTo>
                      <a:pt x="155" y="0"/>
                      <a:pt x="154" y="0"/>
                      <a:pt x="154" y="1"/>
                    </a:cubicBezTo>
                    <a:cubicBezTo>
                      <a:pt x="151" y="5"/>
                      <a:pt x="152" y="5"/>
                      <a:pt x="148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5100" y="2978150"/>
                <a:ext cx="41275" cy="41275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3" y="10"/>
                  </a:cxn>
                  <a:cxn ang="0">
                    <a:pos x="2" y="20"/>
                  </a:cxn>
                  <a:cxn ang="0">
                    <a:pos x="9" y="19"/>
                  </a:cxn>
                  <a:cxn ang="0">
                    <a:pos x="14" y="21"/>
                  </a:cxn>
                  <a:cxn ang="0">
                    <a:pos x="19" y="16"/>
                  </a:cxn>
                  <a:cxn ang="0">
                    <a:pos x="13" y="13"/>
                  </a:cxn>
                  <a:cxn ang="0">
                    <a:pos x="19" y="8"/>
                  </a:cxn>
                  <a:cxn ang="0">
                    <a:pos x="18" y="1"/>
                  </a:cxn>
                  <a:cxn ang="0">
                    <a:pos x="17" y="0"/>
                  </a:cxn>
                  <a:cxn ang="0">
                    <a:pos x="14" y="2"/>
                  </a:cxn>
                  <a:cxn ang="0">
                    <a:pos x="8" y="3"/>
                  </a:cxn>
                </a:cxnLst>
                <a:rect l="0" t="0" r="r" b="b"/>
                <a:pathLst>
                  <a:path w="22" h="21">
                    <a:moveTo>
                      <a:pt x="8" y="3"/>
                    </a:moveTo>
                    <a:cubicBezTo>
                      <a:pt x="8" y="4"/>
                      <a:pt x="5" y="8"/>
                      <a:pt x="3" y="10"/>
                    </a:cubicBezTo>
                    <a:cubicBezTo>
                      <a:pt x="0" y="13"/>
                      <a:pt x="2" y="18"/>
                      <a:pt x="2" y="20"/>
                    </a:cubicBezTo>
                    <a:cubicBezTo>
                      <a:pt x="3" y="21"/>
                      <a:pt x="7" y="21"/>
                      <a:pt x="9" y="19"/>
                    </a:cubicBezTo>
                    <a:cubicBezTo>
                      <a:pt x="10" y="18"/>
                      <a:pt x="12" y="19"/>
                      <a:pt x="14" y="21"/>
                    </a:cubicBezTo>
                    <a:cubicBezTo>
                      <a:pt x="15" y="19"/>
                      <a:pt x="17" y="17"/>
                      <a:pt x="19" y="16"/>
                    </a:cubicBezTo>
                    <a:cubicBezTo>
                      <a:pt x="16" y="14"/>
                      <a:pt x="13" y="14"/>
                      <a:pt x="13" y="13"/>
                    </a:cubicBezTo>
                    <a:cubicBezTo>
                      <a:pt x="12" y="12"/>
                      <a:pt x="16" y="9"/>
                      <a:pt x="19" y="8"/>
                    </a:cubicBezTo>
                    <a:cubicBezTo>
                      <a:pt x="22" y="7"/>
                      <a:pt x="21" y="4"/>
                      <a:pt x="18" y="1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5" y="1"/>
                      <a:pt x="14" y="2"/>
                      <a:pt x="14" y="2"/>
                    </a:cubicBezTo>
                    <a:cubicBezTo>
                      <a:pt x="13" y="3"/>
                      <a:pt x="11" y="3"/>
                      <a:pt x="8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0800" y="2860675"/>
                <a:ext cx="146050" cy="12382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8" y="16"/>
                  </a:cxn>
                  <a:cxn ang="0">
                    <a:pos x="4" y="27"/>
                  </a:cxn>
                  <a:cxn ang="0">
                    <a:pos x="3" y="43"/>
                  </a:cxn>
                  <a:cxn ang="0">
                    <a:pos x="13" y="43"/>
                  </a:cxn>
                  <a:cxn ang="0">
                    <a:pos x="16" y="40"/>
                  </a:cxn>
                  <a:cxn ang="0">
                    <a:pos x="21" y="38"/>
                  </a:cxn>
                  <a:cxn ang="0">
                    <a:pos x="28" y="41"/>
                  </a:cxn>
                  <a:cxn ang="0">
                    <a:pos x="33" y="41"/>
                  </a:cxn>
                  <a:cxn ang="0">
                    <a:pos x="45" y="41"/>
                  </a:cxn>
                  <a:cxn ang="0">
                    <a:pos x="68" y="64"/>
                  </a:cxn>
                  <a:cxn ang="0">
                    <a:pos x="68" y="65"/>
                  </a:cxn>
                  <a:cxn ang="0">
                    <a:pos x="74" y="64"/>
                  </a:cxn>
                  <a:cxn ang="0">
                    <a:pos x="77" y="62"/>
                  </a:cxn>
                  <a:cxn ang="0">
                    <a:pos x="65" y="49"/>
                  </a:cxn>
                  <a:cxn ang="0">
                    <a:pos x="47" y="36"/>
                  </a:cxn>
                  <a:cxn ang="0">
                    <a:pos x="40" y="29"/>
                  </a:cxn>
                  <a:cxn ang="0">
                    <a:pos x="31" y="13"/>
                  </a:cxn>
                  <a:cxn ang="0">
                    <a:pos x="25" y="0"/>
                  </a:cxn>
                  <a:cxn ang="0">
                    <a:pos x="14" y="10"/>
                  </a:cxn>
                </a:cxnLst>
                <a:rect l="0" t="0" r="r" b="b"/>
                <a:pathLst>
                  <a:path w="77" h="65">
                    <a:moveTo>
                      <a:pt x="14" y="10"/>
                    </a:moveTo>
                    <a:cubicBezTo>
                      <a:pt x="12" y="12"/>
                      <a:pt x="7" y="13"/>
                      <a:pt x="8" y="16"/>
                    </a:cubicBezTo>
                    <a:cubicBezTo>
                      <a:pt x="9" y="20"/>
                      <a:pt x="7" y="23"/>
                      <a:pt x="4" y="27"/>
                    </a:cubicBezTo>
                    <a:cubicBezTo>
                      <a:pt x="0" y="32"/>
                      <a:pt x="2" y="38"/>
                      <a:pt x="3" y="43"/>
                    </a:cubicBezTo>
                    <a:cubicBezTo>
                      <a:pt x="7" y="42"/>
                      <a:pt x="12" y="42"/>
                      <a:pt x="13" y="43"/>
                    </a:cubicBezTo>
                    <a:cubicBezTo>
                      <a:pt x="14" y="45"/>
                      <a:pt x="15" y="43"/>
                      <a:pt x="16" y="40"/>
                    </a:cubicBezTo>
                    <a:cubicBezTo>
                      <a:pt x="17" y="36"/>
                      <a:pt x="19" y="36"/>
                      <a:pt x="21" y="38"/>
                    </a:cubicBezTo>
                    <a:cubicBezTo>
                      <a:pt x="23" y="40"/>
                      <a:pt x="25" y="43"/>
                      <a:pt x="28" y="41"/>
                    </a:cubicBezTo>
                    <a:cubicBezTo>
                      <a:pt x="32" y="39"/>
                      <a:pt x="32" y="40"/>
                      <a:pt x="33" y="41"/>
                    </a:cubicBezTo>
                    <a:cubicBezTo>
                      <a:pt x="35" y="42"/>
                      <a:pt x="42" y="41"/>
                      <a:pt x="45" y="41"/>
                    </a:cubicBezTo>
                    <a:cubicBezTo>
                      <a:pt x="47" y="41"/>
                      <a:pt x="68" y="64"/>
                      <a:pt x="68" y="64"/>
                    </a:cubicBezTo>
                    <a:cubicBezTo>
                      <a:pt x="68" y="64"/>
                      <a:pt x="68" y="64"/>
                      <a:pt x="68" y="65"/>
                    </a:cubicBezTo>
                    <a:cubicBezTo>
                      <a:pt x="71" y="65"/>
                      <a:pt x="73" y="65"/>
                      <a:pt x="74" y="64"/>
                    </a:cubicBezTo>
                    <a:cubicBezTo>
                      <a:pt x="74" y="64"/>
                      <a:pt x="75" y="63"/>
                      <a:pt x="77" y="62"/>
                    </a:cubicBezTo>
                    <a:cubicBezTo>
                      <a:pt x="74" y="59"/>
                      <a:pt x="70" y="55"/>
                      <a:pt x="65" y="49"/>
                    </a:cubicBezTo>
                    <a:cubicBezTo>
                      <a:pt x="58" y="41"/>
                      <a:pt x="51" y="36"/>
                      <a:pt x="47" y="36"/>
                    </a:cubicBezTo>
                    <a:cubicBezTo>
                      <a:pt x="43" y="36"/>
                      <a:pt x="42" y="29"/>
                      <a:pt x="40" y="29"/>
                    </a:cubicBezTo>
                    <a:cubicBezTo>
                      <a:pt x="37" y="29"/>
                      <a:pt x="32" y="19"/>
                      <a:pt x="31" y="13"/>
                    </a:cubicBezTo>
                    <a:cubicBezTo>
                      <a:pt x="31" y="9"/>
                      <a:pt x="28" y="4"/>
                      <a:pt x="25" y="0"/>
                    </a:cubicBezTo>
                    <a:cubicBezTo>
                      <a:pt x="21" y="6"/>
                      <a:pt x="16" y="9"/>
                      <a:pt x="14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6188" y="2928938"/>
                <a:ext cx="323850" cy="252413"/>
              </a:xfrm>
              <a:custGeom>
                <a:avLst/>
                <a:gdLst/>
                <a:ahLst/>
                <a:cxnLst>
                  <a:cxn ang="0">
                    <a:pos x="12" y="87"/>
                  </a:cxn>
                  <a:cxn ang="0">
                    <a:pos x="22" y="99"/>
                  </a:cxn>
                  <a:cxn ang="0">
                    <a:pos x="32" y="108"/>
                  </a:cxn>
                  <a:cxn ang="0">
                    <a:pos x="32" y="118"/>
                  </a:cxn>
                  <a:cxn ang="0">
                    <a:pos x="36" y="119"/>
                  </a:cxn>
                  <a:cxn ang="0">
                    <a:pos x="47" y="122"/>
                  </a:cxn>
                  <a:cxn ang="0">
                    <a:pos x="60" y="129"/>
                  </a:cxn>
                  <a:cxn ang="0">
                    <a:pos x="73" y="131"/>
                  </a:cxn>
                  <a:cxn ang="0">
                    <a:pos x="81" y="125"/>
                  </a:cxn>
                  <a:cxn ang="0">
                    <a:pos x="91" y="123"/>
                  </a:cxn>
                  <a:cxn ang="0">
                    <a:pos x="96" y="126"/>
                  </a:cxn>
                  <a:cxn ang="0">
                    <a:pos x="102" y="124"/>
                  </a:cxn>
                  <a:cxn ang="0">
                    <a:pos x="111" y="123"/>
                  </a:cxn>
                  <a:cxn ang="0">
                    <a:pos x="126" y="115"/>
                  </a:cxn>
                  <a:cxn ang="0">
                    <a:pos x="138" y="113"/>
                  </a:cxn>
                  <a:cxn ang="0">
                    <a:pos x="168" y="83"/>
                  </a:cxn>
                  <a:cxn ang="0">
                    <a:pos x="164" y="80"/>
                  </a:cxn>
                  <a:cxn ang="0">
                    <a:pos x="149" y="77"/>
                  </a:cxn>
                  <a:cxn ang="0">
                    <a:pos x="126" y="69"/>
                  </a:cxn>
                  <a:cxn ang="0">
                    <a:pos x="118" y="62"/>
                  </a:cxn>
                  <a:cxn ang="0">
                    <a:pos x="111" y="52"/>
                  </a:cxn>
                  <a:cxn ang="0">
                    <a:pos x="113" y="47"/>
                  </a:cxn>
                  <a:cxn ang="0">
                    <a:pos x="108" y="45"/>
                  </a:cxn>
                  <a:cxn ang="0">
                    <a:pos x="101" y="46"/>
                  </a:cxn>
                  <a:cxn ang="0">
                    <a:pos x="102" y="36"/>
                  </a:cxn>
                  <a:cxn ang="0">
                    <a:pos x="107" y="28"/>
                  </a:cxn>
                  <a:cxn ang="0">
                    <a:pos x="84" y="5"/>
                  </a:cxn>
                  <a:cxn ang="0">
                    <a:pos x="72" y="5"/>
                  </a:cxn>
                  <a:cxn ang="0">
                    <a:pos x="67" y="5"/>
                  </a:cxn>
                  <a:cxn ang="0">
                    <a:pos x="60" y="2"/>
                  </a:cxn>
                  <a:cxn ang="0">
                    <a:pos x="55" y="4"/>
                  </a:cxn>
                  <a:cxn ang="0">
                    <a:pos x="52" y="7"/>
                  </a:cxn>
                  <a:cxn ang="0">
                    <a:pos x="42" y="7"/>
                  </a:cxn>
                  <a:cxn ang="0">
                    <a:pos x="42" y="7"/>
                  </a:cxn>
                  <a:cxn ang="0">
                    <a:pos x="38" y="20"/>
                  </a:cxn>
                  <a:cxn ang="0">
                    <a:pos x="33" y="26"/>
                  </a:cxn>
                  <a:cxn ang="0">
                    <a:pos x="26" y="34"/>
                  </a:cxn>
                  <a:cxn ang="0">
                    <a:pos x="23" y="45"/>
                  </a:cxn>
                  <a:cxn ang="0">
                    <a:pos x="18" y="50"/>
                  </a:cxn>
                  <a:cxn ang="0">
                    <a:pos x="14" y="60"/>
                  </a:cxn>
                  <a:cxn ang="0">
                    <a:pos x="13" y="73"/>
                  </a:cxn>
                  <a:cxn ang="0">
                    <a:pos x="4" y="75"/>
                  </a:cxn>
                  <a:cxn ang="0">
                    <a:pos x="2" y="81"/>
                  </a:cxn>
                  <a:cxn ang="0">
                    <a:pos x="12" y="87"/>
                  </a:cxn>
                </a:cxnLst>
                <a:rect l="0" t="0" r="r" b="b"/>
                <a:pathLst>
                  <a:path w="170" h="132">
                    <a:moveTo>
                      <a:pt x="12" y="87"/>
                    </a:moveTo>
                    <a:cubicBezTo>
                      <a:pt x="14" y="90"/>
                      <a:pt x="20" y="94"/>
                      <a:pt x="22" y="99"/>
                    </a:cubicBezTo>
                    <a:cubicBezTo>
                      <a:pt x="24" y="105"/>
                      <a:pt x="30" y="108"/>
                      <a:pt x="32" y="108"/>
                    </a:cubicBezTo>
                    <a:cubicBezTo>
                      <a:pt x="34" y="108"/>
                      <a:pt x="33" y="111"/>
                      <a:pt x="32" y="118"/>
                    </a:cubicBezTo>
                    <a:cubicBezTo>
                      <a:pt x="33" y="118"/>
                      <a:pt x="35" y="119"/>
                      <a:pt x="36" y="119"/>
                    </a:cubicBezTo>
                    <a:cubicBezTo>
                      <a:pt x="38" y="120"/>
                      <a:pt x="45" y="119"/>
                      <a:pt x="47" y="122"/>
                    </a:cubicBezTo>
                    <a:cubicBezTo>
                      <a:pt x="50" y="124"/>
                      <a:pt x="58" y="129"/>
                      <a:pt x="60" y="129"/>
                    </a:cubicBezTo>
                    <a:cubicBezTo>
                      <a:pt x="63" y="129"/>
                      <a:pt x="72" y="130"/>
                      <a:pt x="73" y="131"/>
                    </a:cubicBezTo>
                    <a:cubicBezTo>
                      <a:pt x="75" y="132"/>
                      <a:pt x="77" y="128"/>
                      <a:pt x="81" y="125"/>
                    </a:cubicBezTo>
                    <a:cubicBezTo>
                      <a:pt x="85" y="123"/>
                      <a:pt x="90" y="122"/>
                      <a:pt x="91" y="123"/>
                    </a:cubicBezTo>
                    <a:cubicBezTo>
                      <a:pt x="91" y="125"/>
                      <a:pt x="94" y="127"/>
                      <a:pt x="96" y="126"/>
                    </a:cubicBezTo>
                    <a:cubicBezTo>
                      <a:pt x="97" y="125"/>
                      <a:pt x="99" y="125"/>
                      <a:pt x="102" y="124"/>
                    </a:cubicBezTo>
                    <a:cubicBezTo>
                      <a:pt x="105" y="123"/>
                      <a:pt x="110" y="122"/>
                      <a:pt x="111" y="123"/>
                    </a:cubicBezTo>
                    <a:cubicBezTo>
                      <a:pt x="113" y="123"/>
                      <a:pt x="118" y="115"/>
                      <a:pt x="126" y="115"/>
                    </a:cubicBezTo>
                    <a:cubicBezTo>
                      <a:pt x="133" y="115"/>
                      <a:pt x="135" y="116"/>
                      <a:pt x="138" y="113"/>
                    </a:cubicBezTo>
                    <a:cubicBezTo>
                      <a:pt x="141" y="109"/>
                      <a:pt x="166" y="84"/>
                      <a:pt x="168" y="83"/>
                    </a:cubicBezTo>
                    <a:cubicBezTo>
                      <a:pt x="170" y="81"/>
                      <a:pt x="167" y="80"/>
                      <a:pt x="164" y="80"/>
                    </a:cubicBezTo>
                    <a:cubicBezTo>
                      <a:pt x="162" y="80"/>
                      <a:pt x="157" y="80"/>
                      <a:pt x="149" y="77"/>
                    </a:cubicBezTo>
                    <a:cubicBezTo>
                      <a:pt x="141" y="73"/>
                      <a:pt x="128" y="69"/>
                      <a:pt x="126" y="69"/>
                    </a:cubicBezTo>
                    <a:cubicBezTo>
                      <a:pt x="124" y="68"/>
                      <a:pt x="120" y="63"/>
                      <a:pt x="118" y="62"/>
                    </a:cubicBezTo>
                    <a:cubicBezTo>
                      <a:pt x="116" y="61"/>
                      <a:pt x="112" y="54"/>
                      <a:pt x="111" y="52"/>
                    </a:cubicBezTo>
                    <a:cubicBezTo>
                      <a:pt x="111" y="51"/>
                      <a:pt x="112" y="49"/>
                      <a:pt x="113" y="47"/>
                    </a:cubicBezTo>
                    <a:cubicBezTo>
                      <a:pt x="111" y="45"/>
                      <a:pt x="109" y="44"/>
                      <a:pt x="108" y="45"/>
                    </a:cubicBezTo>
                    <a:cubicBezTo>
                      <a:pt x="106" y="47"/>
                      <a:pt x="102" y="47"/>
                      <a:pt x="101" y="46"/>
                    </a:cubicBezTo>
                    <a:cubicBezTo>
                      <a:pt x="101" y="44"/>
                      <a:pt x="99" y="39"/>
                      <a:pt x="102" y="36"/>
                    </a:cubicBezTo>
                    <a:cubicBezTo>
                      <a:pt x="104" y="34"/>
                      <a:pt x="107" y="28"/>
                      <a:pt x="107" y="28"/>
                    </a:cubicBezTo>
                    <a:cubicBezTo>
                      <a:pt x="107" y="28"/>
                      <a:pt x="86" y="5"/>
                      <a:pt x="84" y="5"/>
                    </a:cubicBezTo>
                    <a:cubicBezTo>
                      <a:pt x="81" y="5"/>
                      <a:pt x="74" y="6"/>
                      <a:pt x="72" y="5"/>
                    </a:cubicBezTo>
                    <a:cubicBezTo>
                      <a:pt x="71" y="4"/>
                      <a:pt x="71" y="3"/>
                      <a:pt x="67" y="5"/>
                    </a:cubicBezTo>
                    <a:cubicBezTo>
                      <a:pt x="64" y="7"/>
                      <a:pt x="62" y="4"/>
                      <a:pt x="60" y="2"/>
                    </a:cubicBezTo>
                    <a:cubicBezTo>
                      <a:pt x="58" y="0"/>
                      <a:pt x="56" y="0"/>
                      <a:pt x="55" y="4"/>
                    </a:cubicBezTo>
                    <a:cubicBezTo>
                      <a:pt x="54" y="7"/>
                      <a:pt x="53" y="9"/>
                      <a:pt x="52" y="7"/>
                    </a:cubicBezTo>
                    <a:cubicBezTo>
                      <a:pt x="51" y="6"/>
                      <a:pt x="46" y="6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3" y="12"/>
                      <a:pt x="38" y="17"/>
                      <a:pt x="38" y="20"/>
                    </a:cubicBezTo>
                    <a:cubicBezTo>
                      <a:pt x="38" y="23"/>
                      <a:pt x="35" y="26"/>
                      <a:pt x="33" y="26"/>
                    </a:cubicBezTo>
                    <a:cubicBezTo>
                      <a:pt x="31" y="26"/>
                      <a:pt x="29" y="31"/>
                      <a:pt x="26" y="34"/>
                    </a:cubicBezTo>
                    <a:cubicBezTo>
                      <a:pt x="23" y="37"/>
                      <a:pt x="25" y="43"/>
                      <a:pt x="23" y="45"/>
                    </a:cubicBezTo>
                    <a:cubicBezTo>
                      <a:pt x="20" y="47"/>
                      <a:pt x="16" y="48"/>
                      <a:pt x="18" y="50"/>
                    </a:cubicBezTo>
                    <a:cubicBezTo>
                      <a:pt x="20" y="52"/>
                      <a:pt x="14" y="56"/>
                      <a:pt x="14" y="60"/>
                    </a:cubicBezTo>
                    <a:cubicBezTo>
                      <a:pt x="14" y="65"/>
                      <a:pt x="14" y="72"/>
                      <a:pt x="13" y="73"/>
                    </a:cubicBezTo>
                    <a:cubicBezTo>
                      <a:pt x="12" y="74"/>
                      <a:pt x="4" y="72"/>
                      <a:pt x="4" y="75"/>
                    </a:cubicBezTo>
                    <a:cubicBezTo>
                      <a:pt x="4" y="79"/>
                      <a:pt x="0" y="79"/>
                      <a:pt x="2" y="81"/>
                    </a:cubicBezTo>
                    <a:cubicBezTo>
                      <a:pt x="3" y="84"/>
                      <a:pt x="11" y="83"/>
                      <a:pt x="12" y="8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6988" y="2468563"/>
                <a:ext cx="33338" cy="39688"/>
              </a:xfrm>
              <a:custGeom>
                <a:avLst/>
                <a:gdLst/>
                <a:ahLst/>
                <a:cxnLst>
                  <a:cxn ang="0">
                    <a:pos x="14" y="9"/>
                  </a:cxn>
                  <a:cxn ang="0">
                    <a:pos x="8" y="0"/>
                  </a:cxn>
                  <a:cxn ang="0">
                    <a:pos x="8" y="2"/>
                  </a:cxn>
                  <a:cxn ang="0">
                    <a:pos x="0" y="18"/>
                  </a:cxn>
                  <a:cxn ang="0">
                    <a:pos x="5" y="21"/>
                  </a:cxn>
                  <a:cxn ang="0">
                    <a:pos x="14" y="9"/>
                  </a:cxn>
                </a:cxnLst>
                <a:rect l="0" t="0" r="r" b="b"/>
                <a:pathLst>
                  <a:path w="17" h="21">
                    <a:moveTo>
                      <a:pt x="14" y="9"/>
                    </a:moveTo>
                    <a:cubicBezTo>
                      <a:pt x="16" y="7"/>
                      <a:pt x="17" y="0"/>
                      <a:pt x="8" y="0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5"/>
                      <a:pt x="3" y="12"/>
                      <a:pt x="0" y="1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8" y="16"/>
                      <a:pt x="12" y="10"/>
                      <a:pt x="14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6513" y="2406650"/>
                <a:ext cx="149225" cy="119063"/>
              </a:xfrm>
              <a:custGeom>
                <a:avLst/>
                <a:gdLst/>
                <a:ahLst/>
                <a:cxnLst>
                  <a:cxn ang="0">
                    <a:pos x="9" y="41"/>
                  </a:cxn>
                  <a:cxn ang="0">
                    <a:pos x="0" y="53"/>
                  </a:cxn>
                  <a:cxn ang="0">
                    <a:pos x="1" y="53"/>
                  </a:cxn>
                  <a:cxn ang="0">
                    <a:pos x="2" y="57"/>
                  </a:cxn>
                  <a:cxn ang="0">
                    <a:pos x="12" y="62"/>
                  </a:cxn>
                  <a:cxn ang="0">
                    <a:pos x="23" y="56"/>
                  </a:cxn>
                  <a:cxn ang="0">
                    <a:pos x="61" y="37"/>
                  </a:cxn>
                  <a:cxn ang="0">
                    <a:pos x="64" y="30"/>
                  </a:cxn>
                  <a:cxn ang="0">
                    <a:pos x="65" y="21"/>
                  </a:cxn>
                  <a:cxn ang="0">
                    <a:pos x="64" y="12"/>
                  </a:cxn>
                  <a:cxn ang="0">
                    <a:pos x="71" y="7"/>
                  </a:cxn>
                  <a:cxn ang="0">
                    <a:pos x="78" y="2"/>
                  </a:cxn>
                  <a:cxn ang="0">
                    <a:pos x="73" y="0"/>
                  </a:cxn>
                  <a:cxn ang="0">
                    <a:pos x="61" y="2"/>
                  </a:cxn>
                  <a:cxn ang="0">
                    <a:pos x="46" y="7"/>
                  </a:cxn>
                  <a:cxn ang="0">
                    <a:pos x="33" y="6"/>
                  </a:cxn>
                  <a:cxn ang="0">
                    <a:pos x="26" y="8"/>
                  </a:cxn>
                  <a:cxn ang="0">
                    <a:pos x="16" y="8"/>
                  </a:cxn>
                  <a:cxn ang="0">
                    <a:pos x="11" y="10"/>
                  </a:cxn>
                  <a:cxn ang="0">
                    <a:pos x="4" y="18"/>
                  </a:cxn>
                  <a:cxn ang="0">
                    <a:pos x="4" y="24"/>
                  </a:cxn>
                  <a:cxn ang="0">
                    <a:pos x="3" y="32"/>
                  </a:cxn>
                  <a:cxn ang="0">
                    <a:pos x="9" y="41"/>
                  </a:cxn>
                </a:cxnLst>
                <a:rect l="0" t="0" r="r" b="b"/>
                <a:pathLst>
                  <a:path w="78" h="62">
                    <a:moveTo>
                      <a:pt x="9" y="41"/>
                    </a:moveTo>
                    <a:cubicBezTo>
                      <a:pt x="7" y="42"/>
                      <a:pt x="3" y="48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20" y="57"/>
                      <a:pt x="23" y="56"/>
                    </a:cubicBezTo>
                    <a:cubicBezTo>
                      <a:pt x="26" y="56"/>
                      <a:pt x="61" y="37"/>
                      <a:pt x="61" y="37"/>
                    </a:cubicBezTo>
                    <a:cubicBezTo>
                      <a:pt x="61" y="37"/>
                      <a:pt x="65" y="32"/>
                      <a:pt x="64" y="30"/>
                    </a:cubicBezTo>
                    <a:cubicBezTo>
                      <a:pt x="64" y="28"/>
                      <a:pt x="63" y="24"/>
                      <a:pt x="65" y="21"/>
                    </a:cubicBezTo>
                    <a:cubicBezTo>
                      <a:pt x="67" y="19"/>
                      <a:pt x="63" y="16"/>
                      <a:pt x="64" y="12"/>
                    </a:cubicBezTo>
                    <a:cubicBezTo>
                      <a:pt x="65" y="8"/>
                      <a:pt x="71" y="7"/>
                      <a:pt x="71" y="7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68" y="3"/>
                      <a:pt x="61" y="2"/>
                    </a:cubicBezTo>
                    <a:cubicBezTo>
                      <a:pt x="54" y="2"/>
                      <a:pt x="53" y="7"/>
                      <a:pt x="46" y="7"/>
                    </a:cubicBezTo>
                    <a:cubicBezTo>
                      <a:pt x="39" y="7"/>
                      <a:pt x="35" y="8"/>
                      <a:pt x="33" y="6"/>
                    </a:cubicBezTo>
                    <a:cubicBezTo>
                      <a:pt x="31" y="4"/>
                      <a:pt x="31" y="5"/>
                      <a:pt x="26" y="8"/>
                    </a:cubicBezTo>
                    <a:cubicBezTo>
                      <a:pt x="21" y="10"/>
                      <a:pt x="18" y="9"/>
                      <a:pt x="16" y="8"/>
                    </a:cubicBezTo>
                    <a:cubicBezTo>
                      <a:pt x="13" y="6"/>
                      <a:pt x="12" y="8"/>
                      <a:pt x="11" y="10"/>
                    </a:cubicBezTo>
                    <a:cubicBezTo>
                      <a:pt x="11" y="12"/>
                      <a:pt x="11" y="17"/>
                      <a:pt x="4" y="18"/>
                    </a:cubicBezTo>
                    <a:cubicBezTo>
                      <a:pt x="4" y="20"/>
                      <a:pt x="3" y="22"/>
                      <a:pt x="4" y="24"/>
                    </a:cubicBezTo>
                    <a:cubicBezTo>
                      <a:pt x="6" y="26"/>
                      <a:pt x="4" y="28"/>
                      <a:pt x="3" y="32"/>
                    </a:cubicBezTo>
                    <a:cubicBezTo>
                      <a:pt x="12" y="32"/>
                      <a:pt x="11" y="39"/>
                      <a:pt x="9" y="4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58025" y="2382838"/>
                <a:ext cx="80963" cy="10160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4" y="9"/>
                  </a:cxn>
                  <a:cxn ang="0">
                    <a:pos x="7" y="15"/>
                  </a:cxn>
                  <a:cxn ang="0">
                    <a:pos x="7" y="20"/>
                  </a:cxn>
                  <a:cxn ang="0">
                    <a:pos x="6" y="30"/>
                  </a:cxn>
                  <a:cxn ang="0">
                    <a:pos x="3" y="44"/>
                  </a:cxn>
                  <a:cxn ang="0">
                    <a:pos x="4" y="51"/>
                  </a:cxn>
                  <a:cxn ang="0">
                    <a:pos x="26" y="44"/>
                  </a:cxn>
                  <a:cxn ang="0">
                    <a:pos x="37" y="40"/>
                  </a:cxn>
                  <a:cxn ang="0">
                    <a:pos x="41" y="35"/>
                  </a:cxn>
                  <a:cxn ang="0">
                    <a:pos x="38" y="19"/>
                  </a:cxn>
                  <a:cxn ang="0">
                    <a:pos x="27" y="0"/>
                  </a:cxn>
                  <a:cxn ang="0">
                    <a:pos x="21" y="2"/>
                  </a:cxn>
                  <a:cxn ang="0">
                    <a:pos x="10" y="4"/>
                  </a:cxn>
                </a:cxnLst>
                <a:rect l="0" t="0" r="r" b="b"/>
                <a:pathLst>
                  <a:path w="43" h="53">
                    <a:moveTo>
                      <a:pt x="10" y="4"/>
                    </a:moveTo>
                    <a:cubicBezTo>
                      <a:pt x="9" y="5"/>
                      <a:pt x="6" y="7"/>
                      <a:pt x="4" y="9"/>
                    </a:cubicBezTo>
                    <a:cubicBezTo>
                      <a:pt x="5" y="11"/>
                      <a:pt x="5" y="15"/>
                      <a:pt x="7" y="15"/>
                    </a:cubicBezTo>
                    <a:cubicBezTo>
                      <a:pt x="11" y="15"/>
                      <a:pt x="11" y="21"/>
                      <a:pt x="7" y="20"/>
                    </a:cubicBezTo>
                    <a:cubicBezTo>
                      <a:pt x="3" y="19"/>
                      <a:pt x="3" y="25"/>
                      <a:pt x="6" y="30"/>
                    </a:cubicBezTo>
                    <a:cubicBezTo>
                      <a:pt x="10" y="35"/>
                      <a:pt x="0" y="41"/>
                      <a:pt x="3" y="44"/>
                    </a:cubicBezTo>
                    <a:cubicBezTo>
                      <a:pt x="5" y="47"/>
                      <a:pt x="3" y="50"/>
                      <a:pt x="4" y="51"/>
                    </a:cubicBezTo>
                    <a:cubicBezTo>
                      <a:pt x="5" y="53"/>
                      <a:pt x="20" y="51"/>
                      <a:pt x="26" y="44"/>
                    </a:cubicBezTo>
                    <a:cubicBezTo>
                      <a:pt x="32" y="38"/>
                      <a:pt x="34" y="39"/>
                      <a:pt x="37" y="40"/>
                    </a:cubicBezTo>
                    <a:cubicBezTo>
                      <a:pt x="40" y="41"/>
                      <a:pt x="43" y="37"/>
                      <a:pt x="41" y="35"/>
                    </a:cubicBezTo>
                    <a:cubicBezTo>
                      <a:pt x="40" y="32"/>
                      <a:pt x="38" y="26"/>
                      <a:pt x="38" y="19"/>
                    </a:cubicBezTo>
                    <a:cubicBezTo>
                      <a:pt x="39" y="14"/>
                      <a:pt x="33" y="6"/>
                      <a:pt x="27" y="0"/>
                    </a:cubicBezTo>
                    <a:cubicBezTo>
                      <a:pt x="25" y="1"/>
                      <a:pt x="23" y="2"/>
                      <a:pt x="21" y="2"/>
                    </a:cubicBezTo>
                    <a:cubicBezTo>
                      <a:pt x="17" y="2"/>
                      <a:pt x="12" y="2"/>
                      <a:pt x="10" y="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46813" y="2668588"/>
                <a:ext cx="95250" cy="128588"/>
              </a:xfrm>
              <a:custGeom>
                <a:avLst/>
                <a:gdLst/>
                <a:ahLst/>
                <a:cxnLst>
                  <a:cxn ang="0">
                    <a:pos x="50" y="56"/>
                  </a:cxn>
                  <a:cxn ang="0">
                    <a:pos x="46" y="34"/>
                  </a:cxn>
                  <a:cxn ang="0">
                    <a:pos x="37" y="43"/>
                  </a:cxn>
                  <a:cxn ang="0">
                    <a:pos x="38" y="31"/>
                  </a:cxn>
                  <a:cxn ang="0">
                    <a:pos x="47" y="19"/>
                  </a:cxn>
                  <a:cxn ang="0">
                    <a:pos x="39" y="17"/>
                  </a:cxn>
                  <a:cxn ang="0">
                    <a:pos x="26" y="17"/>
                  </a:cxn>
                  <a:cxn ang="0">
                    <a:pos x="21" y="12"/>
                  </a:cxn>
                  <a:cxn ang="0">
                    <a:pos x="13" y="6"/>
                  </a:cxn>
                  <a:cxn ang="0">
                    <a:pos x="4" y="6"/>
                  </a:cxn>
                  <a:cxn ang="0">
                    <a:pos x="11" y="15"/>
                  </a:cxn>
                  <a:cxn ang="0">
                    <a:pos x="5" y="20"/>
                  </a:cxn>
                  <a:cxn ang="0">
                    <a:pos x="8" y="37"/>
                  </a:cxn>
                  <a:cxn ang="0">
                    <a:pos x="12" y="57"/>
                  </a:cxn>
                  <a:cxn ang="0">
                    <a:pos x="19" y="55"/>
                  </a:cxn>
                  <a:cxn ang="0">
                    <a:pos x="28" y="51"/>
                  </a:cxn>
                  <a:cxn ang="0">
                    <a:pos x="35" y="46"/>
                  </a:cxn>
                  <a:cxn ang="0">
                    <a:pos x="41" y="61"/>
                  </a:cxn>
                  <a:cxn ang="0">
                    <a:pos x="43" y="67"/>
                  </a:cxn>
                  <a:cxn ang="0">
                    <a:pos x="47" y="63"/>
                  </a:cxn>
                  <a:cxn ang="0">
                    <a:pos x="50" y="56"/>
                  </a:cxn>
                </a:cxnLst>
                <a:rect l="0" t="0" r="r" b="b"/>
                <a:pathLst>
                  <a:path w="50" h="67">
                    <a:moveTo>
                      <a:pt x="50" y="56"/>
                    </a:moveTo>
                    <a:cubicBezTo>
                      <a:pt x="48" y="45"/>
                      <a:pt x="47" y="34"/>
                      <a:pt x="46" y="34"/>
                    </a:cubicBezTo>
                    <a:cubicBezTo>
                      <a:pt x="43" y="34"/>
                      <a:pt x="41" y="44"/>
                      <a:pt x="37" y="43"/>
                    </a:cubicBezTo>
                    <a:cubicBezTo>
                      <a:pt x="34" y="42"/>
                      <a:pt x="34" y="31"/>
                      <a:pt x="38" y="31"/>
                    </a:cubicBezTo>
                    <a:cubicBezTo>
                      <a:pt x="42" y="31"/>
                      <a:pt x="47" y="22"/>
                      <a:pt x="47" y="19"/>
                    </a:cubicBezTo>
                    <a:cubicBezTo>
                      <a:pt x="47" y="17"/>
                      <a:pt x="43" y="17"/>
                      <a:pt x="39" y="17"/>
                    </a:cubicBezTo>
                    <a:cubicBezTo>
                      <a:pt x="35" y="17"/>
                      <a:pt x="26" y="17"/>
                      <a:pt x="26" y="17"/>
                    </a:cubicBezTo>
                    <a:cubicBezTo>
                      <a:pt x="26" y="17"/>
                      <a:pt x="21" y="15"/>
                      <a:pt x="21" y="12"/>
                    </a:cubicBezTo>
                    <a:cubicBezTo>
                      <a:pt x="21" y="8"/>
                      <a:pt x="18" y="6"/>
                      <a:pt x="13" y="6"/>
                    </a:cubicBezTo>
                    <a:cubicBezTo>
                      <a:pt x="8" y="6"/>
                      <a:pt x="8" y="0"/>
                      <a:pt x="4" y="6"/>
                    </a:cubicBezTo>
                    <a:cubicBezTo>
                      <a:pt x="0" y="11"/>
                      <a:pt x="12" y="11"/>
                      <a:pt x="11" y="15"/>
                    </a:cubicBezTo>
                    <a:cubicBezTo>
                      <a:pt x="10" y="19"/>
                      <a:pt x="6" y="17"/>
                      <a:pt x="5" y="20"/>
                    </a:cubicBezTo>
                    <a:cubicBezTo>
                      <a:pt x="4" y="23"/>
                      <a:pt x="6" y="32"/>
                      <a:pt x="8" y="37"/>
                    </a:cubicBezTo>
                    <a:cubicBezTo>
                      <a:pt x="9" y="40"/>
                      <a:pt x="12" y="50"/>
                      <a:pt x="12" y="57"/>
                    </a:cubicBezTo>
                    <a:cubicBezTo>
                      <a:pt x="15" y="57"/>
                      <a:pt x="16" y="55"/>
                      <a:pt x="19" y="55"/>
                    </a:cubicBezTo>
                    <a:cubicBezTo>
                      <a:pt x="23" y="55"/>
                      <a:pt x="28" y="55"/>
                      <a:pt x="28" y="51"/>
                    </a:cubicBezTo>
                    <a:cubicBezTo>
                      <a:pt x="29" y="47"/>
                      <a:pt x="33" y="44"/>
                      <a:pt x="35" y="46"/>
                    </a:cubicBezTo>
                    <a:cubicBezTo>
                      <a:pt x="37" y="47"/>
                      <a:pt x="41" y="56"/>
                      <a:pt x="41" y="61"/>
                    </a:cubicBezTo>
                    <a:cubicBezTo>
                      <a:pt x="41" y="62"/>
                      <a:pt x="42" y="64"/>
                      <a:pt x="43" y="67"/>
                    </a:cubicBezTo>
                    <a:cubicBezTo>
                      <a:pt x="45" y="65"/>
                      <a:pt x="47" y="63"/>
                      <a:pt x="47" y="63"/>
                    </a:cubicBezTo>
                    <a:cubicBezTo>
                      <a:pt x="47" y="63"/>
                      <a:pt x="48" y="58"/>
                      <a:pt x="50" y="5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32475" y="2452688"/>
                <a:ext cx="601663" cy="635000"/>
              </a:xfrm>
              <a:custGeom>
                <a:avLst/>
                <a:gdLst/>
                <a:ahLst/>
                <a:cxnLst>
                  <a:cxn ang="0">
                    <a:pos x="222" y="133"/>
                  </a:cxn>
                  <a:cxn ang="0">
                    <a:pos x="221" y="119"/>
                  </a:cxn>
                  <a:cxn ang="0">
                    <a:pos x="238" y="125"/>
                  </a:cxn>
                  <a:cxn ang="0">
                    <a:pos x="256" y="130"/>
                  </a:cxn>
                  <a:cxn ang="0">
                    <a:pos x="255" y="144"/>
                  </a:cxn>
                  <a:cxn ang="0">
                    <a:pos x="263" y="147"/>
                  </a:cxn>
                  <a:cxn ang="0">
                    <a:pos x="269" y="168"/>
                  </a:cxn>
                  <a:cxn ang="0">
                    <a:pos x="274" y="145"/>
                  </a:cxn>
                  <a:cxn ang="0">
                    <a:pos x="287" y="131"/>
                  </a:cxn>
                  <a:cxn ang="0">
                    <a:pos x="298" y="109"/>
                  </a:cxn>
                  <a:cxn ang="0">
                    <a:pos x="312" y="105"/>
                  </a:cxn>
                  <a:cxn ang="0">
                    <a:pos x="314" y="92"/>
                  </a:cxn>
                  <a:cxn ang="0">
                    <a:pos x="303" y="81"/>
                  </a:cxn>
                  <a:cxn ang="0">
                    <a:pos x="283" y="82"/>
                  </a:cxn>
                  <a:cxn ang="0">
                    <a:pos x="269" y="93"/>
                  </a:cxn>
                  <a:cxn ang="0">
                    <a:pos x="258" y="100"/>
                  </a:cxn>
                  <a:cxn ang="0">
                    <a:pos x="248" y="111"/>
                  </a:cxn>
                  <a:cxn ang="0">
                    <a:pos x="230" y="108"/>
                  </a:cxn>
                  <a:cxn ang="0">
                    <a:pos x="223" y="95"/>
                  </a:cxn>
                  <a:cxn ang="0">
                    <a:pos x="218" y="112"/>
                  </a:cxn>
                  <a:cxn ang="0">
                    <a:pos x="184" y="108"/>
                  </a:cxn>
                  <a:cxn ang="0">
                    <a:pos x="167" y="103"/>
                  </a:cxn>
                  <a:cxn ang="0">
                    <a:pos x="149" y="93"/>
                  </a:cxn>
                  <a:cxn ang="0">
                    <a:pos x="134" y="85"/>
                  </a:cxn>
                  <a:cxn ang="0">
                    <a:pos x="141" y="69"/>
                  </a:cxn>
                  <a:cxn ang="0">
                    <a:pos x="130" y="58"/>
                  </a:cxn>
                  <a:cxn ang="0">
                    <a:pos x="116" y="43"/>
                  </a:cxn>
                  <a:cxn ang="0">
                    <a:pos x="126" y="34"/>
                  </a:cxn>
                  <a:cxn ang="0">
                    <a:pos x="119" y="13"/>
                  </a:cxn>
                  <a:cxn ang="0">
                    <a:pos x="108" y="0"/>
                  </a:cxn>
                  <a:cxn ang="0">
                    <a:pos x="99" y="9"/>
                  </a:cxn>
                  <a:cxn ang="0">
                    <a:pos x="71" y="10"/>
                  </a:cxn>
                  <a:cxn ang="0">
                    <a:pos x="67" y="27"/>
                  </a:cxn>
                  <a:cxn ang="0">
                    <a:pos x="79" y="43"/>
                  </a:cxn>
                  <a:cxn ang="0">
                    <a:pos x="71" y="60"/>
                  </a:cxn>
                  <a:cxn ang="0">
                    <a:pos x="59" y="71"/>
                  </a:cxn>
                  <a:cxn ang="0">
                    <a:pos x="45" y="89"/>
                  </a:cxn>
                  <a:cxn ang="0">
                    <a:pos x="31" y="98"/>
                  </a:cxn>
                  <a:cxn ang="0">
                    <a:pos x="15" y="108"/>
                  </a:cxn>
                  <a:cxn ang="0">
                    <a:pos x="27" y="127"/>
                  </a:cxn>
                  <a:cxn ang="0">
                    <a:pos x="22" y="140"/>
                  </a:cxn>
                  <a:cxn ang="0">
                    <a:pos x="1" y="147"/>
                  </a:cxn>
                  <a:cxn ang="0">
                    <a:pos x="11" y="158"/>
                  </a:cxn>
                  <a:cxn ang="0">
                    <a:pos x="8" y="164"/>
                  </a:cxn>
                  <a:cxn ang="0">
                    <a:pos x="43" y="172"/>
                  </a:cxn>
                  <a:cxn ang="0">
                    <a:pos x="50" y="177"/>
                  </a:cxn>
                  <a:cxn ang="0">
                    <a:pos x="52" y="207"/>
                  </a:cxn>
                  <a:cxn ang="0">
                    <a:pos x="68" y="257"/>
                  </a:cxn>
                  <a:cxn ang="0">
                    <a:pos x="89" y="310"/>
                  </a:cxn>
                  <a:cxn ang="0">
                    <a:pos x="111" y="323"/>
                  </a:cxn>
                  <a:cxn ang="0">
                    <a:pos x="126" y="305"/>
                  </a:cxn>
                  <a:cxn ang="0">
                    <a:pos x="132" y="283"/>
                  </a:cxn>
                  <a:cxn ang="0">
                    <a:pos x="134" y="250"/>
                  </a:cxn>
                  <a:cxn ang="0">
                    <a:pos x="150" y="233"/>
                  </a:cxn>
                  <a:cxn ang="0">
                    <a:pos x="185" y="201"/>
                  </a:cxn>
                  <a:cxn ang="0">
                    <a:pos x="206" y="178"/>
                  </a:cxn>
                  <a:cxn ang="0">
                    <a:pos x="229" y="170"/>
                  </a:cxn>
                </a:cxnLst>
                <a:rect l="0" t="0" r="r" b="b"/>
                <a:pathLst>
                  <a:path w="315" h="332">
                    <a:moveTo>
                      <a:pt x="225" y="150"/>
                    </a:moveTo>
                    <a:cubicBezTo>
                      <a:pt x="223" y="145"/>
                      <a:pt x="221" y="136"/>
                      <a:pt x="222" y="133"/>
                    </a:cubicBezTo>
                    <a:cubicBezTo>
                      <a:pt x="223" y="130"/>
                      <a:pt x="227" y="132"/>
                      <a:pt x="228" y="128"/>
                    </a:cubicBezTo>
                    <a:cubicBezTo>
                      <a:pt x="229" y="124"/>
                      <a:pt x="217" y="124"/>
                      <a:pt x="221" y="119"/>
                    </a:cubicBezTo>
                    <a:cubicBezTo>
                      <a:pt x="225" y="113"/>
                      <a:pt x="225" y="119"/>
                      <a:pt x="230" y="119"/>
                    </a:cubicBezTo>
                    <a:cubicBezTo>
                      <a:pt x="235" y="119"/>
                      <a:pt x="238" y="121"/>
                      <a:pt x="238" y="125"/>
                    </a:cubicBezTo>
                    <a:cubicBezTo>
                      <a:pt x="238" y="128"/>
                      <a:pt x="243" y="130"/>
                      <a:pt x="243" y="130"/>
                    </a:cubicBezTo>
                    <a:cubicBezTo>
                      <a:pt x="243" y="130"/>
                      <a:pt x="252" y="130"/>
                      <a:pt x="256" y="130"/>
                    </a:cubicBezTo>
                    <a:cubicBezTo>
                      <a:pt x="260" y="130"/>
                      <a:pt x="264" y="130"/>
                      <a:pt x="264" y="132"/>
                    </a:cubicBezTo>
                    <a:cubicBezTo>
                      <a:pt x="264" y="135"/>
                      <a:pt x="259" y="144"/>
                      <a:pt x="255" y="144"/>
                    </a:cubicBezTo>
                    <a:cubicBezTo>
                      <a:pt x="251" y="144"/>
                      <a:pt x="251" y="155"/>
                      <a:pt x="254" y="156"/>
                    </a:cubicBezTo>
                    <a:cubicBezTo>
                      <a:pt x="258" y="157"/>
                      <a:pt x="260" y="147"/>
                      <a:pt x="263" y="147"/>
                    </a:cubicBezTo>
                    <a:cubicBezTo>
                      <a:pt x="264" y="147"/>
                      <a:pt x="265" y="158"/>
                      <a:pt x="267" y="169"/>
                    </a:cubicBezTo>
                    <a:cubicBezTo>
                      <a:pt x="268" y="168"/>
                      <a:pt x="268" y="168"/>
                      <a:pt x="269" y="168"/>
                    </a:cubicBezTo>
                    <a:cubicBezTo>
                      <a:pt x="271" y="168"/>
                      <a:pt x="270" y="158"/>
                      <a:pt x="272" y="156"/>
                    </a:cubicBezTo>
                    <a:cubicBezTo>
                      <a:pt x="274" y="153"/>
                      <a:pt x="273" y="145"/>
                      <a:pt x="274" y="145"/>
                    </a:cubicBezTo>
                    <a:cubicBezTo>
                      <a:pt x="275" y="145"/>
                      <a:pt x="283" y="147"/>
                      <a:pt x="283" y="145"/>
                    </a:cubicBezTo>
                    <a:cubicBezTo>
                      <a:pt x="283" y="143"/>
                      <a:pt x="288" y="135"/>
                      <a:pt x="287" y="131"/>
                    </a:cubicBezTo>
                    <a:cubicBezTo>
                      <a:pt x="286" y="127"/>
                      <a:pt x="290" y="122"/>
                      <a:pt x="290" y="117"/>
                    </a:cubicBezTo>
                    <a:cubicBezTo>
                      <a:pt x="290" y="113"/>
                      <a:pt x="295" y="111"/>
                      <a:pt x="298" y="109"/>
                    </a:cubicBezTo>
                    <a:cubicBezTo>
                      <a:pt x="301" y="106"/>
                      <a:pt x="306" y="102"/>
                      <a:pt x="307" y="105"/>
                    </a:cubicBezTo>
                    <a:cubicBezTo>
                      <a:pt x="308" y="107"/>
                      <a:pt x="315" y="109"/>
                      <a:pt x="312" y="105"/>
                    </a:cubicBezTo>
                    <a:cubicBezTo>
                      <a:pt x="309" y="101"/>
                      <a:pt x="309" y="98"/>
                      <a:pt x="311" y="97"/>
                    </a:cubicBezTo>
                    <a:cubicBezTo>
                      <a:pt x="313" y="96"/>
                      <a:pt x="314" y="92"/>
                      <a:pt x="314" y="92"/>
                    </a:cubicBezTo>
                    <a:cubicBezTo>
                      <a:pt x="314" y="92"/>
                      <a:pt x="308" y="91"/>
                      <a:pt x="307" y="88"/>
                    </a:cubicBezTo>
                    <a:cubicBezTo>
                      <a:pt x="306" y="85"/>
                      <a:pt x="303" y="83"/>
                      <a:pt x="303" y="81"/>
                    </a:cubicBezTo>
                    <a:cubicBezTo>
                      <a:pt x="303" y="78"/>
                      <a:pt x="299" y="79"/>
                      <a:pt x="297" y="81"/>
                    </a:cubicBezTo>
                    <a:cubicBezTo>
                      <a:pt x="294" y="84"/>
                      <a:pt x="289" y="79"/>
                      <a:pt x="283" y="82"/>
                    </a:cubicBezTo>
                    <a:cubicBezTo>
                      <a:pt x="278" y="85"/>
                      <a:pt x="276" y="89"/>
                      <a:pt x="274" y="88"/>
                    </a:cubicBezTo>
                    <a:cubicBezTo>
                      <a:pt x="271" y="88"/>
                      <a:pt x="271" y="90"/>
                      <a:pt x="269" y="93"/>
                    </a:cubicBezTo>
                    <a:cubicBezTo>
                      <a:pt x="267" y="95"/>
                      <a:pt x="265" y="97"/>
                      <a:pt x="264" y="97"/>
                    </a:cubicBezTo>
                    <a:cubicBezTo>
                      <a:pt x="262" y="97"/>
                      <a:pt x="258" y="100"/>
                      <a:pt x="258" y="100"/>
                    </a:cubicBezTo>
                    <a:cubicBezTo>
                      <a:pt x="258" y="100"/>
                      <a:pt x="261" y="106"/>
                      <a:pt x="259" y="109"/>
                    </a:cubicBezTo>
                    <a:cubicBezTo>
                      <a:pt x="258" y="113"/>
                      <a:pt x="253" y="109"/>
                      <a:pt x="248" y="111"/>
                    </a:cubicBezTo>
                    <a:cubicBezTo>
                      <a:pt x="243" y="112"/>
                      <a:pt x="241" y="109"/>
                      <a:pt x="238" y="110"/>
                    </a:cubicBezTo>
                    <a:cubicBezTo>
                      <a:pt x="234" y="111"/>
                      <a:pt x="232" y="108"/>
                      <a:pt x="230" y="108"/>
                    </a:cubicBezTo>
                    <a:cubicBezTo>
                      <a:pt x="228" y="109"/>
                      <a:pt x="226" y="104"/>
                      <a:pt x="226" y="101"/>
                    </a:cubicBezTo>
                    <a:cubicBezTo>
                      <a:pt x="227" y="97"/>
                      <a:pt x="225" y="92"/>
                      <a:pt x="223" y="95"/>
                    </a:cubicBezTo>
                    <a:cubicBezTo>
                      <a:pt x="221" y="97"/>
                      <a:pt x="218" y="96"/>
                      <a:pt x="218" y="100"/>
                    </a:cubicBezTo>
                    <a:cubicBezTo>
                      <a:pt x="218" y="104"/>
                      <a:pt x="221" y="109"/>
                      <a:pt x="218" y="112"/>
                    </a:cubicBezTo>
                    <a:cubicBezTo>
                      <a:pt x="215" y="114"/>
                      <a:pt x="201" y="116"/>
                      <a:pt x="198" y="113"/>
                    </a:cubicBezTo>
                    <a:cubicBezTo>
                      <a:pt x="196" y="111"/>
                      <a:pt x="184" y="110"/>
                      <a:pt x="184" y="108"/>
                    </a:cubicBezTo>
                    <a:cubicBezTo>
                      <a:pt x="183" y="105"/>
                      <a:pt x="180" y="101"/>
                      <a:pt x="177" y="101"/>
                    </a:cubicBezTo>
                    <a:cubicBezTo>
                      <a:pt x="175" y="101"/>
                      <a:pt x="169" y="105"/>
                      <a:pt x="167" y="103"/>
                    </a:cubicBezTo>
                    <a:cubicBezTo>
                      <a:pt x="165" y="102"/>
                      <a:pt x="161" y="98"/>
                      <a:pt x="157" y="98"/>
                    </a:cubicBezTo>
                    <a:cubicBezTo>
                      <a:pt x="154" y="97"/>
                      <a:pt x="149" y="95"/>
                      <a:pt x="149" y="93"/>
                    </a:cubicBezTo>
                    <a:cubicBezTo>
                      <a:pt x="149" y="92"/>
                      <a:pt x="141" y="91"/>
                      <a:pt x="140" y="89"/>
                    </a:cubicBezTo>
                    <a:cubicBezTo>
                      <a:pt x="139" y="87"/>
                      <a:pt x="134" y="87"/>
                      <a:pt x="134" y="85"/>
                    </a:cubicBezTo>
                    <a:cubicBezTo>
                      <a:pt x="134" y="82"/>
                      <a:pt x="136" y="79"/>
                      <a:pt x="136" y="76"/>
                    </a:cubicBezTo>
                    <a:cubicBezTo>
                      <a:pt x="136" y="73"/>
                      <a:pt x="141" y="71"/>
                      <a:pt x="141" y="69"/>
                    </a:cubicBezTo>
                    <a:cubicBezTo>
                      <a:pt x="141" y="67"/>
                      <a:pt x="137" y="64"/>
                      <a:pt x="137" y="64"/>
                    </a:cubicBezTo>
                    <a:cubicBezTo>
                      <a:pt x="137" y="64"/>
                      <a:pt x="133" y="58"/>
                      <a:pt x="130" y="58"/>
                    </a:cubicBezTo>
                    <a:cubicBezTo>
                      <a:pt x="126" y="58"/>
                      <a:pt x="124" y="52"/>
                      <a:pt x="120" y="52"/>
                    </a:cubicBezTo>
                    <a:cubicBezTo>
                      <a:pt x="117" y="51"/>
                      <a:pt x="118" y="45"/>
                      <a:pt x="116" y="43"/>
                    </a:cubicBezTo>
                    <a:cubicBezTo>
                      <a:pt x="115" y="40"/>
                      <a:pt x="116" y="35"/>
                      <a:pt x="119" y="38"/>
                    </a:cubicBezTo>
                    <a:cubicBezTo>
                      <a:pt x="122" y="40"/>
                      <a:pt x="128" y="38"/>
                      <a:pt x="126" y="34"/>
                    </a:cubicBezTo>
                    <a:cubicBezTo>
                      <a:pt x="124" y="30"/>
                      <a:pt x="120" y="26"/>
                      <a:pt x="120" y="24"/>
                    </a:cubicBezTo>
                    <a:cubicBezTo>
                      <a:pt x="120" y="22"/>
                      <a:pt x="122" y="15"/>
                      <a:pt x="119" y="13"/>
                    </a:cubicBezTo>
                    <a:cubicBezTo>
                      <a:pt x="116" y="12"/>
                      <a:pt x="113" y="9"/>
                      <a:pt x="112" y="6"/>
                    </a:cubicBezTo>
                    <a:cubicBezTo>
                      <a:pt x="112" y="3"/>
                      <a:pt x="108" y="0"/>
                      <a:pt x="108" y="0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1" y="8"/>
                      <a:pt x="99" y="9"/>
                    </a:cubicBezTo>
                    <a:cubicBezTo>
                      <a:pt x="97" y="10"/>
                      <a:pt x="91" y="11"/>
                      <a:pt x="88" y="13"/>
                    </a:cubicBezTo>
                    <a:cubicBezTo>
                      <a:pt x="85" y="16"/>
                      <a:pt x="76" y="10"/>
                      <a:pt x="71" y="10"/>
                    </a:cubicBezTo>
                    <a:cubicBezTo>
                      <a:pt x="66" y="10"/>
                      <a:pt x="63" y="15"/>
                      <a:pt x="65" y="16"/>
                    </a:cubicBezTo>
                    <a:cubicBezTo>
                      <a:pt x="68" y="18"/>
                      <a:pt x="67" y="27"/>
                      <a:pt x="67" y="27"/>
                    </a:cubicBezTo>
                    <a:cubicBezTo>
                      <a:pt x="67" y="27"/>
                      <a:pt x="70" y="39"/>
                      <a:pt x="74" y="38"/>
                    </a:cubicBezTo>
                    <a:cubicBezTo>
                      <a:pt x="78" y="37"/>
                      <a:pt x="83" y="42"/>
                      <a:pt x="79" y="43"/>
                    </a:cubicBezTo>
                    <a:cubicBezTo>
                      <a:pt x="76" y="44"/>
                      <a:pt x="74" y="48"/>
                      <a:pt x="73" y="51"/>
                    </a:cubicBezTo>
                    <a:cubicBezTo>
                      <a:pt x="73" y="55"/>
                      <a:pt x="74" y="59"/>
                      <a:pt x="71" y="60"/>
                    </a:cubicBezTo>
                    <a:cubicBezTo>
                      <a:pt x="68" y="60"/>
                      <a:pt x="66" y="61"/>
                      <a:pt x="66" y="66"/>
                    </a:cubicBezTo>
                    <a:cubicBezTo>
                      <a:pt x="66" y="71"/>
                      <a:pt x="60" y="69"/>
                      <a:pt x="59" y="71"/>
                    </a:cubicBezTo>
                    <a:cubicBezTo>
                      <a:pt x="58" y="73"/>
                      <a:pt x="56" y="82"/>
                      <a:pt x="55" y="83"/>
                    </a:cubicBezTo>
                    <a:cubicBezTo>
                      <a:pt x="53" y="85"/>
                      <a:pt x="46" y="85"/>
                      <a:pt x="45" y="89"/>
                    </a:cubicBezTo>
                    <a:cubicBezTo>
                      <a:pt x="45" y="93"/>
                      <a:pt x="41" y="98"/>
                      <a:pt x="39" y="97"/>
                    </a:cubicBezTo>
                    <a:cubicBezTo>
                      <a:pt x="37" y="97"/>
                      <a:pt x="33" y="95"/>
                      <a:pt x="31" y="98"/>
                    </a:cubicBezTo>
                    <a:cubicBezTo>
                      <a:pt x="30" y="101"/>
                      <a:pt x="24" y="96"/>
                      <a:pt x="23" y="97"/>
                    </a:cubicBezTo>
                    <a:cubicBezTo>
                      <a:pt x="22" y="98"/>
                      <a:pt x="15" y="104"/>
                      <a:pt x="15" y="108"/>
                    </a:cubicBezTo>
                    <a:cubicBezTo>
                      <a:pt x="15" y="111"/>
                      <a:pt x="22" y="111"/>
                      <a:pt x="22" y="116"/>
                    </a:cubicBezTo>
                    <a:cubicBezTo>
                      <a:pt x="21" y="120"/>
                      <a:pt x="24" y="125"/>
                      <a:pt x="27" y="127"/>
                    </a:cubicBezTo>
                    <a:cubicBezTo>
                      <a:pt x="29" y="130"/>
                      <a:pt x="32" y="135"/>
                      <a:pt x="31" y="138"/>
                    </a:cubicBezTo>
                    <a:cubicBezTo>
                      <a:pt x="29" y="140"/>
                      <a:pt x="26" y="141"/>
                      <a:pt x="22" y="140"/>
                    </a:cubicBezTo>
                    <a:cubicBezTo>
                      <a:pt x="18" y="139"/>
                      <a:pt x="19" y="142"/>
                      <a:pt x="11" y="140"/>
                    </a:cubicBezTo>
                    <a:cubicBezTo>
                      <a:pt x="4" y="139"/>
                      <a:pt x="4" y="144"/>
                      <a:pt x="1" y="147"/>
                    </a:cubicBezTo>
                    <a:cubicBezTo>
                      <a:pt x="1" y="148"/>
                      <a:pt x="1" y="148"/>
                      <a:pt x="0" y="148"/>
                    </a:cubicBezTo>
                    <a:cubicBezTo>
                      <a:pt x="4" y="151"/>
                      <a:pt x="5" y="156"/>
                      <a:pt x="11" y="158"/>
                    </a:cubicBezTo>
                    <a:cubicBezTo>
                      <a:pt x="17" y="160"/>
                      <a:pt x="23" y="154"/>
                      <a:pt x="23" y="158"/>
                    </a:cubicBezTo>
                    <a:cubicBezTo>
                      <a:pt x="23" y="163"/>
                      <a:pt x="8" y="162"/>
                      <a:pt x="8" y="164"/>
                    </a:cubicBezTo>
                    <a:cubicBezTo>
                      <a:pt x="7" y="165"/>
                      <a:pt x="23" y="185"/>
                      <a:pt x="32" y="183"/>
                    </a:cubicBezTo>
                    <a:cubicBezTo>
                      <a:pt x="40" y="182"/>
                      <a:pt x="46" y="173"/>
                      <a:pt x="43" y="172"/>
                    </a:cubicBezTo>
                    <a:cubicBezTo>
                      <a:pt x="41" y="170"/>
                      <a:pt x="45" y="165"/>
                      <a:pt x="47" y="166"/>
                    </a:cubicBezTo>
                    <a:cubicBezTo>
                      <a:pt x="49" y="167"/>
                      <a:pt x="47" y="175"/>
                      <a:pt x="50" y="177"/>
                    </a:cubicBezTo>
                    <a:cubicBezTo>
                      <a:pt x="52" y="179"/>
                      <a:pt x="51" y="183"/>
                      <a:pt x="50" y="188"/>
                    </a:cubicBezTo>
                    <a:cubicBezTo>
                      <a:pt x="48" y="192"/>
                      <a:pt x="51" y="202"/>
                      <a:pt x="52" y="207"/>
                    </a:cubicBezTo>
                    <a:cubicBezTo>
                      <a:pt x="52" y="212"/>
                      <a:pt x="56" y="219"/>
                      <a:pt x="57" y="227"/>
                    </a:cubicBezTo>
                    <a:cubicBezTo>
                      <a:pt x="58" y="235"/>
                      <a:pt x="63" y="249"/>
                      <a:pt x="68" y="257"/>
                    </a:cubicBezTo>
                    <a:cubicBezTo>
                      <a:pt x="72" y="266"/>
                      <a:pt x="76" y="282"/>
                      <a:pt x="79" y="286"/>
                    </a:cubicBezTo>
                    <a:cubicBezTo>
                      <a:pt x="82" y="290"/>
                      <a:pt x="89" y="303"/>
                      <a:pt x="89" y="310"/>
                    </a:cubicBezTo>
                    <a:cubicBezTo>
                      <a:pt x="89" y="318"/>
                      <a:pt x="97" y="328"/>
                      <a:pt x="100" y="330"/>
                    </a:cubicBezTo>
                    <a:cubicBezTo>
                      <a:pt x="103" y="332"/>
                      <a:pt x="109" y="328"/>
                      <a:pt x="111" y="323"/>
                    </a:cubicBezTo>
                    <a:cubicBezTo>
                      <a:pt x="112" y="318"/>
                      <a:pt x="121" y="317"/>
                      <a:pt x="121" y="313"/>
                    </a:cubicBezTo>
                    <a:cubicBezTo>
                      <a:pt x="122" y="309"/>
                      <a:pt x="123" y="305"/>
                      <a:pt x="126" y="305"/>
                    </a:cubicBezTo>
                    <a:cubicBezTo>
                      <a:pt x="129" y="304"/>
                      <a:pt x="129" y="301"/>
                      <a:pt x="129" y="297"/>
                    </a:cubicBezTo>
                    <a:cubicBezTo>
                      <a:pt x="129" y="293"/>
                      <a:pt x="129" y="286"/>
                      <a:pt x="132" y="283"/>
                    </a:cubicBezTo>
                    <a:cubicBezTo>
                      <a:pt x="135" y="279"/>
                      <a:pt x="135" y="268"/>
                      <a:pt x="134" y="264"/>
                    </a:cubicBezTo>
                    <a:cubicBezTo>
                      <a:pt x="132" y="260"/>
                      <a:pt x="133" y="254"/>
                      <a:pt x="134" y="250"/>
                    </a:cubicBezTo>
                    <a:cubicBezTo>
                      <a:pt x="136" y="246"/>
                      <a:pt x="135" y="241"/>
                      <a:pt x="139" y="241"/>
                    </a:cubicBezTo>
                    <a:cubicBezTo>
                      <a:pt x="142" y="240"/>
                      <a:pt x="146" y="238"/>
                      <a:pt x="150" y="233"/>
                    </a:cubicBezTo>
                    <a:cubicBezTo>
                      <a:pt x="153" y="229"/>
                      <a:pt x="163" y="222"/>
                      <a:pt x="167" y="219"/>
                    </a:cubicBezTo>
                    <a:cubicBezTo>
                      <a:pt x="171" y="216"/>
                      <a:pt x="182" y="207"/>
                      <a:pt x="185" y="201"/>
                    </a:cubicBezTo>
                    <a:cubicBezTo>
                      <a:pt x="188" y="196"/>
                      <a:pt x="198" y="194"/>
                      <a:pt x="202" y="189"/>
                    </a:cubicBezTo>
                    <a:cubicBezTo>
                      <a:pt x="207" y="185"/>
                      <a:pt x="205" y="182"/>
                      <a:pt x="206" y="178"/>
                    </a:cubicBezTo>
                    <a:cubicBezTo>
                      <a:pt x="207" y="173"/>
                      <a:pt x="221" y="171"/>
                      <a:pt x="226" y="171"/>
                    </a:cubicBezTo>
                    <a:cubicBezTo>
                      <a:pt x="227" y="171"/>
                      <a:pt x="228" y="171"/>
                      <a:pt x="229" y="170"/>
                    </a:cubicBezTo>
                    <a:cubicBezTo>
                      <a:pt x="229" y="163"/>
                      <a:pt x="226" y="153"/>
                      <a:pt x="225" y="15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13653" y="1951493"/>
                <a:ext cx="677863" cy="293688"/>
              </a:xfrm>
              <a:custGeom>
                <a:avLst/>
                <a:gdLst/>
                <a:ahLst/>
                <a:cxnLst>
                  <a:cxn ang="0">
                    <a:pos x="329" y="65"/>
                  </a:cxn>
                  <a:cxn ang="0">
                    <a:pos x="306" y="63"/>
                  </a:cxn>
                  <a:cxn ang="0">
                    <a:pos x="308" y="52"/>
                  </a:cxn>
                  <a:cxn ang="0">
                    <a:pos x="309" y="33"/>
                  </a:cxn>
                  <a:cxn ang="0">
                    <a:pos x="286" y="30"/>
                  </a:cxn>
                  <a:cxn ang="0">
                    <a:pos x="268" y="40"/>
                  </a:cxn>
                  <a:cxn ang="0">
                    <a:pos x="238" y="43"/>
                  </a:cxn>
                  <a:cxn ang="0">
                    <a:pos x="218" y="34"/>
                  </a:cxn>
                  <a:cxn ang="0">
                    <a:pos x="200" y="28"/>
                  </a:cxn>
                  <a:cxn ang="0">
                    <a:pos x="179" y="27"/>
                  </a:cxn>
                  <a:cxn ang="0">
                    <a:pos x="161" y="28"/>
                  </a:cxn>
                  <a:cxn ang="0">
                    <a:pos x="153" y="13"/>
                  </a:cxn>
                  <a:cxn ang="0">
                    <a:pos x="133" y="6"/>
                  </a:cxn>
                  <a:cxn ang="0">
                    <a:pos x="118" y="1"/>
                  </a:cxn>
                  <a:cxn ang="0">
                    <a:pos x="108" y="9"/>
                  </a:cxn>
                  <a:cxn ang="0">
                    <a:pos x="107" y="24"/>
                  </a:cxn>
                  <a:cxn ang="0">
                    <a:pos x="98" y="35"/>
                  </a:cxn>
                  <a:cxn ang="0">
                    <a:pos x="81" y="33"/>
                  </a:cxn>
                  <a:cxn ang="0">
                    <a:pos x="68" y="23"/>
                  </a:cxn>
                  <a:cxn ang="0">
                    <a:pos x="44" y="22"/>
                  </a:cxn>
                  <a:cxn ang="0">
                    <a:pos x="29" y="30"/>
                  </a:cxn>
                  <a:cxn ang="0">
                    <a:pos x="10" y="40"/>
                  </a:cxn>
                  <a:cxn ang="0">
                    <a:pos x="0" y="44"/>
                  </a:cxn>
                  <a:cxn ang="0">
                    <a:pos x="9" y="55"/>
                  </a:cxn>
                  <a:cxn ang="0">
                    <a:pos x="29" y="69"/>
                  </a:cxn>
                  <a:cxn ang="0">
                    <a:pos x="34" y="88"/>
                  </a:cxn>
                  <a:cxn ang="0">
                    <a:pos x="57" y="104"/>
                  </a:cxn>
                  <a:cxn ang="0">
                    <a:pos x="72" y="114"/>
                  </a:cxn>
                  <a:cxn ang="0">
                    <a:pos x="88" y="135"/>
                  </a:cxn>
                  <a:cxn ang="0">
                    <a:pos x="129" y="137"/>
                  </a:cxn>
                  <a:cxn ang="0">
                    <a:pos x="162" y="145"/>
                  </a:cxn>
                  <a:cxn ang="0">
                    <a:pos x="182" y="152"/>
                  </a:cxn>
                  <a:cxn ang="0">
                    <a:pos x="227" y="141"/>
                  </a:cxn>
                  <a:cxn ang="0">
                    <a:pos x="261" y="121"/>
                  </a:cxn>
                  <a:cxn ang="0">
                    <a:pos x="269" y="105"/>
                  </a:cxn>
                  <a:cxn ang="0">
                    <a:pos x="304" y="99"/>
                  </a:cxn>
                  <a:cxn ang="0">
                    <a:pos x="328" y="84"/>
                  </a:cxn>
                  <a:cxn ang="0">
                    <a:pos x="354" y="79"/>
                  </a:cxn>
                </a:cxnLst>
                <a:rect l="0" t="0" r="r" b="b"/>
                <a:pathLst>
                  <a:path w="355" h="153">
                    <a:moveTo>
                      <a:pt x="340" y="64"/>
                    </a:moveTo>
                    <a:cubicBezTo>
                      <a:pt x="336" y="60"/>
                      <a:pt x="330" y="62"/>
                      <a:pt x="329" y="65"/>
                    </a:cubicBezTo>
                    <a:cubicBezTo>
                      <a:pt x="327" y="69"/>
                      <a:pt x="324" y="64"/>
                      <a:pt x="318" y="64"/>
                    </a:cubicBezTo>
                    <a:cubicBezTo>
                      <a:pt x="311" y="64"/>
                      <a:pt x="311" y="68"/>
                      <a:pt x="306" y="63"/>
                    </a:cubicBezTo>
                    <a:cubicBezTo>
                      <a:pt x="302" y="59"/>
                      <a:pt x="308" y="57"/>
                      <a:pt x="308" y="57"/>
                    </a:cubicBezTo>
                    <a:cubicBezTo>
                      <a:pt x="308" y="52"/>
                      <a:pt x="308" y="52"/>
                      <a:pt x="308" y="52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5" y="33"/>
                      <a:pt x="311" y="32"/>
                      <a:pt x="309" y="33"/>
                    </a:cubicBezTo>
                    <a:cubicBezTo>
                      <a:pt x="307" y="34"/>
                      <a:pt x="300" y="33"/>
                      <a:pt x="300" y="31"/>
                    </a:cubicBezTo>
                    <a:cubicBezTo>
                      <a:pt x="299" y="29"/>
                      <a:pt x="288" y="28"/>
                      <a:pt x="286" y="30"/>
                    </a:cubicBezTo>
                    <a:cubicBezTo>
                      <a:pt x="283" y="32"/>
                      <a:pt x="277" y="34"/>
                      <a:pt x="277" y="36"/>
                    </a:cubicBezTo>
                    <a:cubicBezTo>
                      <a:pt x="276" y="39"/>
                      <a:pt x="270" y="38"/>
                      <a:pt x="268" y="40"/>
                    </a:cubicBezTo>
                    <a:cubicBezTo>
                      <a:pt x="265" y="41"/>
                      <a:pt x="253" y="42"/>
                      <a:pt x="253" y="43"/>
                    </a:cubicBezTo>
                    <a:cubicBezTo>
                      <a:pt x="253" y="45"/>
                      <a:pt x="240" y="45"/>
                      <a:pt x="238" y="43"/>
                    </a:cubicBezTo>
                    <a:cubicBezTo>
                      <a:pt x="236" y="42"/>
                      <a:pt x="225" y="43"/>
                      <a:pt x="224" y="41"/>
                    </a:cubicBezTo>
                    <a:cubicBezTo>
                      <a:pt x="222" y="38"/>
                      <a:pt x="218" y="37"/>
                      <a:pt x="218" y="34"/>
                    </a:cubicBezTo>
                    <a:cubicBezTo>
                      <a:pt x="218" y="32"/>
                      <a:pt x="209" y="32"/>
                      <a:pt x="208" y="30"/>
                    </a:cubicBezTo>
                    <a:cubicBezTo>
                      <a:pt x="207" y="28"/>
                      <a:pt x="201" y="27"/>
                      <a:pt x="200" y="28"/>
                    </a:cubicBezTo>
                    <a:cubicBezTo>
                      <a:pt x="199" y="28"/>
                      <a:pt x="191" y="26"/>
                      <a:pt x="189" y="25"/>
                    </a:cubicBezTo>
                    <a:cubicBezTo>
                      <a:pt x="187" y="25"/>
                      <a:pt x="181" y="27"/>
                      <a:pt x="179" y="27"/>
                    </a:cubicBezTo>
                    <a:cubicBezTo>
                      <a:pt x="177" y="27"/>
                      <a:pt x="173" y="30"/>
                      <a:pt x="171" y="31"/>
                    </a:cubicBezTo>
                    <a:cubicBezTo>
                      <a:pt x="169" y="31"/>
                      <a:pt x="162" y="27"/>
                      <a:pt x="161" y="28"/>
                    </a:cubicBezTo>
                    <a:cubicBezTo>
                      <a:pt x="160" y="29"/>
                      <a:pt x="156" y="24"/>
                      <a:pt x="154" y="22"/>
                    </a:cubicBezTo>
                    <a:cubicBezTo>
                      <a:pt x="152" y="20"/>
                      <a:pt x="154" y="15"/>
                      <a:pt x="153" y="13"/>
                    </a:cubicBezTo>
                    <a:cubicBezTo>
                      <a:pt x="151" y="11"/>
                      <a:pt x="144" y="11"/>
                      <a:pt x="142" y="9"/>
                    </a:cubicBezTo>
                    <a:cubicBezTo>
                      <a:pt x="139" y="8"/>
                      <a:pt x="136" y="6"/>
                      <a:pt x="133" y="6"/>
                    </a:cubicBezTo>
                    <a:cubicBezTo>
                      <a:pt x="131" y="6"/>
                      <a:pt x="127" y="5"/>
                      <a:pt x="126" y="4"/>
                    </a:cubicBezTo>
                    <a:cubicBezTo>
                      <a:pt x="125" y="3"/>
                      <a:pt x="120" y="2"/>
                      <a:pt x="118" y="1"/>
                    </a:cubicBezTo>
                    <a:cubicBezTo>
                      <a:pt x="116" y="0"/>
                      <a:pt x="115" y="3"/>
                      <a:pt x="114" y="5"/>
                    </a:cubicBezTo>
                    <a:cubicBezTo>
                      <a:pt x="113" y="6"/>
                      <a:pt x="109" y="6"/>
                      <a:pt x="108" y="9"/>
                    </a:cubicBezTo>
                    <a:cubicBezTo>
                      <a:pt x="107" y="11"/>
                      <a:pt x="103" y="12"/>
                      <a:pt x="103" y="14"/>
                    </a:cubicBezTo>
                    <a:cubicBezTo>
                      <a:pt x="104" y="17"/>
                      <a:pt x="106" y="22"/>
                      <a:pt x="107" y="24"/>
                    </a:cubicBezTo>
                    <a:cubicBezTo>
                      <a:pt x="109" y="25"/>
                      <a:pt x="108" y="29"/>
                      <a:pt x="107" y="30"/>
                    </a:cubicBezTo>
                    <a:cubicBezTo>
                      <a:pt x="106" y="32"/>
                      <a:pt x="99" y="33"/>
                      <a:pt x="98" y="35"/>
                    </a:cubicBezTo>
                    <a:cubicBezTo>
                      <a:pt x="96" y="37"/>
                      <a:pt x="93" y="35"/>
                      <a:pt x="90" y="33"/>
                    </a:cubicBezTo>
                    <a:cubicBezTo>
                      <a:pt x="86" y="31"/>
                      <a:pt x="82" y="32"/>
                      <a:pt x="81" y="33"/>
                    </a:cubicBezTo>
                    <a:cubicBezTo>
                      <a:pt x="79" y="35"/>
                      <a:pt x="73" y="30"/>
                      <a:pt x="71" y="30"/>
                    </a:cubicBezTo>
                    <a:cubicBezTo>
                      <a:pt x="70" y="29"/>
                      <a:pt x="69" y="23"/>
                      <a:pt x="68" y="23"/>
                    </a:cubicBezTo>
                    <a:cubicBezTo>
                      <a:pt x="66" y="24"/>
                      <a:pt x="54" y="21"/>
                      <a:pt x="52" y="21"/>
                    </a:cubicBezTo>
                    <a:cubicBezTo>
                      <a:pt x="50" y="20"/>
                      <a:pt x="45" y="20"/>
                      <a:pt x="44" y="22"/>
                    </a:cubicBezTo>
                    <a:cubicBezTo>
                      <a:pt x="43" y="24"/>
                      <a:pt x="37" y="23"/>
                      <a:pt x="36" y="25"/>
                    </a:cubicBezTo>
                    <a:cubicBezTo>
                      <a:pt x="35" y="27"/>
                      <a:pt x="31" y="28"/>
                      <a:pt x="29" y="30"/>
                    </a:cubicBezTo>
                    <a:cubicBezTo>
                      <a:pt x="27" y="32"/>
                      <a:pt x="22" y="32"/>
                      <a:pt x="20" y="35"/>
                    </a:cubicBezTo>
                    <a:cubicBezTo>
                      <a:pt x="19" y="38"/>
                      <a:pt x="12" y="40"/>
                      <a:pt x="10" y="40"/>
                    </a:cubicBezTo>
                    <a:cubicBezTo>
                      <a:pt x="8" y="40"/>
                      <a:pt x="3" y="41"/>
                      <a:pt x="2" y="43"/>
                    </a:cubicBezTo>
                    <a:cubicBezTo>
                      <a:pt x="2" y="44"/>
                      <a:pt x="1" y="44"/>
                      <a:pt x="0" y="44"/>
                    </a:cubicBezTo>
                    <a:cubicBezTo>
                      <a:pt x="0" y="44"/>
                      <a:pt x="1" y="44"/>
                      <a:pt x="1" y="45"/>
                    </a:cubicBezTo>
                    <a:cubicBezTo>
                      <a:pt x="2" y="52"/>
                      <a:pt x="5" y="52"/>
                      <a:pt x="9" y="55"/>
                    </a:cubicBezTo>
                    <a:cubicBezTo>
                      <a:pt x="12" y="58"/>
                      <a:pt x="15" y="61"/>
                      <a:pt x="19" y="61"/>
                    </a:cubicBezTo>
                    <a:cubicBezTo>
                      <a:pt x="23" y="61"/>
                      <a:pt x="28" y="65"/>
                      <a:pt x="29" y="69"/>
                    </a:cubicBezTo>
                    <a:cubicBezTo>
                      <a:pt x="29" y="72"/>
                      <a:pt x="33" y="76"/>
                      <a:pt x="35" y="77"/>
                    </a:cubicBezTo>
                    <a:cubicBezTo>
                      <a:pt x="37" y="79"/>
                      <a:pt x="34" y="84"/>
                      <a:pt x="34" y="88"/>
                    </a:cubicBezTo>
                    <a:cubicBezTo>
                      <a:pt x="34" y="93"/>
                      <a:pt x="29" y="94"/>
                      <a:pt x="31" y="98"/>
                    </a:cubicBezTo>
                    <a:cubicBezTo>
                      <a:pt x="34" y="102"/>
                      <a:pt x="52" y="104"/>
                      <a:pt x="57" y="104"/>
                    </a:cubicBezTo>
                    <a:cubicBezTo>
                      <a:pt x="62" y="104"/>
                      <a:pt x="64" y="109"/>
                      <a:pt x="65" y="109"/>
                    </a:cubicBezTo>
                    <a:cubicBezTo>
                      <a:pt x="68" y="110"/>
                      <a:pt x="69" y="113"/>
                      <a:pt x="72" y="114"/>
                    </a:cubicBezTo>
                    <a:cubicBezTo>
                      <a:pt x="76" y="115"/>
                      <a:pt x="80" y="117"/>
                      <a:pt x="81" y="124"/>
                    </a:cubicBezTo>
                    <a:cubicBezTo>
                      <a:pt x="83" y="130"/>
                      <a:pt x="87" y="132"/>
                      <a:pt x="88" y="135"/>
                    </a:cubicBezTo>
                    <a:cubicBezTo>
                      <a:pt x="88" y="138"/>
                      <a:pt x="96" y="136"/>
                      <a:pt x="102" y="137"/>
                    </a:cubicBezTo>
                    <a:cubicBezTo>
                      <a:pt x="108" y="137"/>
                      <a:pt x="125" y="137"/>
                      <a:pt x="129" y="137"/>
                    </a:cubicBezTo>
                    <a:cubicBezTo>
                      <a:pt x="133" y="138"/>
                      <a:pt x="144" y="137"/>
                      <a:pt x="149" y="142"/>
                    </a:cubicBezTo>
                    <a:cubicBezTo>
                      <a:pt x="155" y="146"/>
                      <a:pt x="158" y="142"/>
                      <a:pt x="162" y="145"/>
                    </a:cubicBezTo>
                    <a:cubicBezTo>
                      <a:pt x="165" y="147"/>
                      <a:pt x="168" y="148"/>
                      <a:pt x="173" y="148"/>
                    </a:cubicBezTo>
                    <a:cubicBezTo>
                      <a:pt x="179" y="147"/>
                      <a:pt x="179" y="151"/>
                      <a:pt x="182" y="152"/>
                    </a:cubicBezTo>
                    <a:cubicBezTo>
                      <a:pt x="186" y="153"/>
                      <a:pt x="192" y="146"/>
                      <a:pt x="202" y="142"/>
                    </a:cubicBezTo>
                    <a:cubicBezTo>
                      <a:pt x="211" y="137"/>
                      <a:pt x="222" y="140"/>
                      <a:pt x="227" y="141"/>
                    </a:cubicBezTo>
                    <a:cubicBezTo>
                      <a:pt x="232" y="142"/>
                      <a:pt x="242" y="139"/>
                      <a:pt x="247" y="132"/>
                    </a:cubicBezTo>
                    <a:cubicBezTo>
                      <a:pt x="253" y="126"/>
                      <a:pt x="261" y="127"/>
                      <a:pt x="261" y="121"/>
                    </a:cubicBezTo>
                    <a:cubicBezTo>
                      <a:pt x="262" y="116"/>
                      <a:pt x="255" y="113"/>
                      <a:pt x="258" y="108"/>
                    </a:cubicBezTo>
                    <a:cubicBezTo>
                      <a:pt x="261" y="103"/>
                      <a:pt x="266" y="104"/>
                      <a:pt x="269" y="105"/>
                    </a:cubicBezTo>
                    <a:cubicBezTo>
                      <a:pt x="272" y="107"/>
                      <a:pt x="280" y="109"/>
                      <a:pt x="287" y="104"/>
                    </a:cubicBezTo>
                    <a:cubicBezTo>
                      <a:pt x="295" y="99"/>
                      <a:pt x="298" y="100"/>
                      <a:pt x="304" y="99"/>
                    </a:cubicBezTo>
                    <a:cubicBezTo>
                      <a:pt x="311" y="98"/>
                      <a:pt x="310" y="94"/>
                      <a:pt x="314" y="89"/>
                    </a:cubicBezTo>
                    <a:cubicBezTo>
                      <a:pt x="319" y="85"/>
                      <a:pt x="324" y="84"/>
                      <a:pt x="328" y="84"/>
                    </a:cubicBezTo>
                    <a:cubicBezTo>
                      <a:pt x="332" y="84"/>
                      <a:pt x="338" y="79"/>
                      <a:pt x="343" y="81"/>
                    </a:cubicBezTo>
                    <a:cubicBezTo>
                      <a:pt x="347" y="82"/>
                      <a:pt x="354" y="83"/>
                      <a:pt x="354" y="79"/>
                    </a:cubicBezTo>
                    <a:cubicBezTo>
                      <a:pt x="355" y="76"/>
                      <a:pt x="343" y="68"/>
                      <a:pt x="340" y="6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5400" y="2522538"/>
                <a:ext cx="11113" cy="301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9"/>
                  </a:cxn>
                  <a:cxn ang="0">
                    <a:pos x="4" y="16"/>
                  </a:cxn>
                  <a:cxn ang="0">
                    <a:pos x="5" y="3"/>
                  </a:cxn>
                  <a:cxn ang="0">
                    <a:pos x="6" y="0"/>
                  </a:cxn>
                  <a:cxn ang="0">
                    <a:pos x="2" y="0"/>
                  </a:cxn>
                </a:cxnLst>
                <a:rect l="0" t="0" r="r" b="b"/>
                <a:pathLst>
                  <a:path w="6" h="16">
                    <a:moveTo>
                      <a:pt x="2" y="0"/>
                    </a:moveTo>
                    <a:cubicBezTo>
                      <a:pt x="1" y="1"/>
                      <a:pt x="0" y="8"/>
                      <a:pt x="0" y="9"/>
                    </a:cubicBezTo>
                    <a:cubicBezTo>
                      <a:pt x="0" y="9"/>
                      <a:pt x="1" y="13"/>
                      <a:pt x="4" y="16"/>
                    </a:cubicBezTo>
                    <a:cubicBezTo>
                      <a:pt x="5" y="11"/>
                      <a:pt x="5" y="4"/>
                      <a:pt x="5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6350" y="2503488"/>
                <a:ext cx="31750" cy="90488"/>
              </a:xfrm>
              <a:custGeom>
                <a:avLst/>
                <a:gdLst/>
                <a:ahLst/>
                <a:cxnLst>
                  <a:cxn ang="0">
                    <a:pos x="8" y="47"/>
                  </a:cxn>
                  <a:cxn ang="0">
                    <a:pos x="9" y="48"/>
                  </a:cxn>
                  <a:cxn ang="0">
                    <a:pos x="13" y="31"/>
                  </a:cxn>
                  <a:cxn ang="0">
                    <a:pos x="14" y="26"/>
                  </a:cxn>
                  <a:cxn ang="0">
                    <a:pos x="10" y="19"/>
                  </a:cxn>
                  <a:cxn ang="0">
                    <a:pos x="12" y="10"/>
                  </a:cxn>
                  <a:cxn ang="0">
                    <a:pos x="16" y="10"/>
                  </a:cxn>
                  <a:cxn ang="0">
                    <a:pos x="17" y="3"/>
                  </a:cxn>
                  <a:cxn ang="0">
                    <a:pos x="11" y="0"/>
                  </a:cxn>
                  <a:cxn ang="0">
                    <a:pos x="9" y="6"/>
                  </a:cxn>
                  <a:cxn ang="0">
                    <a:pos x="0" y="26"/>
                  </a:cxn>
                  <a:cxn ang="0">
                    <a:pos x="8" y="46"/>
                  </a:cxn>
                  <a:cxn ang="0">
                    <a:pos x="8" y="47"/>
                  </a:cxn>
                </a:cxnLst>
                <a:rect l="0" t="0" r="r" b="b"/>
                <a:pathLst>
                  <a:path w="17" h="48">
                    <a:moveTo>
                      <a:pt x="8" y="47"/>
                    </a:moveTo>
                    <a:cubicBezTo>
                      <a:pt x="8" y="47"/>
                      <a:pt x="9" y="47"/>
                      <a:pt x="9" y="48"/>
                    </a:cubicBezTo>
                    <a:cubicBezTo>
                      <a:pt x="10" y="41"/>
                      <a:pt x="11" y="33"/>
                      <a:pt x="13" y="31"/>
                    </a:cubicBezTo>
                    <a:cubicBezTo>
                      <a:pt x="13" y="30"/>
                      <a:pt x="14" y="28"/>
                      <a:pt x="14" y="26"/>
                    </a:cubicBezTo>
                    <a:cubicBezTo>
                      <a:pt x="11" y="23"/>
                      <a:pt x="10" y="19"/>
                      <a:pt x="10" y="19"/>
                    </a:cubicBezTo>
                    <a:cubicBezTo>
                      <a:pt x="10" y="18"/>
                      <a:pt x="11" y="11"/>
                      <a:pt x="12" y="10"/>
                    </a:cubicBezTo>
                    <a:cubicBezTo>
                      <a:pt x="13" y="10"/>
                      <a:pt x="14" y="10"/>
                      <a:pt x="16" y="10"/>
                    </a:cubicBezTo>
                    <a:cubicBezTo>
                      <a:pt x="16" y="8"/>
                      <a:pt x="16" y="5"/>
                      <a:pt x="17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9" y="4"/>
                      <a:pt x="9" y="6"/>
                    </a:cubicBezTo>
                    <a:cubicBezTo>
                      <a:pt x="8" y="12"/>
                      <a:pt x="3" y="22"/>
                      <a:pt x="0" y="26"/>
                    </a:cubicBezTo>
                    <a:cubicBezTo>
                      <a:pt x="8" y="46"/>
                      <a:pt x="8" y="46"/>
                      <a:pt x="8" y="46"/>
                    </a:cubicBezTo>
                    <a:lnTo>
                      <a:pt x="8" y="47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3813" y="2503488"/>
                <a:ext cx="92075" cy="9842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30" y="6"/>
                  </a:cxn>
                  <a:cxn ang="0">
                    <a:pos x="19" y="12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6" y="13"/>
                  </a:cxn>
                  <a:cxn ang="0">
                    <a:pos x="4" y="31"/>
                  </a:cxn>
                  <a:cxn ang="0">
                    <a:pos x="0" y="48"/>
                  </a:cxn>
                  <a:cxn ang="0">
                    <a:pos x="10" y="52"/>
                  </a:cxn>
                  <a:cxn ang="0">
                    <a:pos x="19" y="45"/>
                  </a:cxn>
                  <a:cxn ang="0">
                    <a:pos x="26" y="42"/>
                  </a:cxn>
                  <a:cxn ang="0">
                    <a:pos x="33" y="37"/>
                  </a:cxn>
                  <a:cxn ang="0">
                    <a:pos x="24" y="27"/>
                  </a:cxn>
                  <a:cxn ang="0">
                    <a:pos x="35" y="20"/>
                  </a:cxn>
                  <a:cxn ang="0">
                    <a:pos x="47" y="16"/>
                  </a:cxn>
                  <a:cxn ang="0">
                    <a:pos x="48" y="16"/>
                  </a:cxn>
                  <a:cxn ang="0">
                    <a:pos x="45" y="5"/>
                  </a:cxn>
                  <a:cxn ang="0">
                    <a:pos x="44" y="0"/>
                  </a:cxn>
                </a:cxnLst>
                <a:rect l="0" t="0" r="r" b="b"/>
                <a:pathLst>
                  <a:path w="48" h="52">
                    <a:moveTo>
                      <a:pt x="44" y="0"/>
                    </a:moveTo>
                    <a:cubicBezTo>
                      <a:pt x="37" y="3"/>
                      <a:pt x="31" y="6"/>
                      <a:pt x="30" y="6"/>
                    </a:cubicBezTo>
                    <a:cubicBezTo>
                      <a:pt x="27" y="7"/>
                      <a:pt x="19" y="12"/>
                      <a:pt x="19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7"/>
                      <a:pt x="7" y="11"/>
                      <a:pt x="6" y="13"/>
                    </a:cubicBezTo>
                    <a:cubicBezTo>
                      <a:pt x="6" y="15"/>
                      <a:pt x="6" y="29"/>
                      <a:pt x="4" y="31"/>
                    </a:cubicBezTo>
                    <a:cubicBezTo>
                      <a:pt x="2" y="33"/>
                      <a:pt x="1" y="41"/>
                      <a:pt x="0" y="48"/>
                    </a:cubicBezTo>
                    <a:cubicBezTo>
                      <a:pt x="4" y="50"/>
                      <a:pt x="8" y="52"/>
                      <a:pt x="10" y="52"/>
                    </a:cubicBezTo>
                    <a:cubicBezTo>
                      <a:pt x="14" y="52"/>
                      <a:pt x="19" y="48"/>
                      <a:pt x="19" y="45"/>
                    </a:cubicBezTo>
                    <a:cubicBezTo>
                      <a:pt x="19" y="43"/>
                      <a:pt x="23" y="42"/>
                      <a:pt x="26" y="42"/>
                    </a:cubicBezTo>
                    <a:cubicBezTo>
                      <a:pt x="30" y="42"/>
                      <a:pt x="30" y="38"/>
                      <a:pt x="33" y="37"/>
                    </a:cubicBezTo>
                    <a:cubicBezTo>
                      <a:pt x="35" y="35"/>
                      <a:pt x="27" y="28"/>
                      <a:pt x="24" y="27"/>
                    </a:cubicBezTo>
                    <a:cubicBezTo>
                      <a:pt x="22" y="26"/>
                      <a:pt x="27" y="20"/>
                      <a:pt x="35" y="20"/>
                    </a:cubicBezTo>
                    <a:cubicBezTo>
                      <a:pt x="44" y="19"/>
                      <a:pt x="42" y="16"/>
                      <a:pt x="47" y="16"/>
                    </a:cubicBezTo>
                    <a:cubicBezTo>
                      <a:pt x="47" y="16"/>
                      <a:pt x="47" y="16"/>
                      <a:pt x="48" y="16"/>
                    </a:cubicBezTo>
                    <a:cubicBezTo>
                      <a:pt x="47" y="12"/>
                      <a:pt x="46" y="8"/>
                      <a:pt x="45" y="5"/>
                    </a:cubicBezTo>
                    <a:cubicBezTo>
                      <a:pt x="45" y="4"/>
                      <a:pt x="44" y="2"/>
                      <a:pt x="44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56288" y="2255838"/>
                <a:ext cx="234950" cy="103188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3" y="7"/>
                  </a:cxn>
                  <a:cxn ang="0">
                    <a:pos x="74" y="6"/>
                  </a:cxn>
                  <a:cxn ang="0">
                    <a:pos x="59" y="1"/>
                  </a:cxn>
                  <a:cxn ang="0">
                    <a:pos x="47" y="6"/>
                  </a:cxn>
                  <a:cxn ang="0">
                    <a:pos x="37" y="8"/>
                  </a:cxn>
                  <a:cxn ang="0">
                    <a:pos x="22" y="8"/>
                  </a:cxn>
                  <a:cxn ang="0">
                    <a:pos x="15" y="16"/>
                  </a:cxn>
                  <a:cxn ang="0">
                    <a:pos x="12" y="22"/>
                  </a:cxn>
                  <a:cxn ang="0">
                    <a:pos x="16" y="26"/>
                  </a:cxn>
                  <a:cxn ang="0">
                    <a:pos x="25" y="25"/>
                  </a:cxn>
                  <a:cxn ang="0">
                    <a:pos x="40" y="32"/>
                  </a:cxn>
                  <a:cxn ang="0">
                    <a:pos x="35" y="38"/>
                  </a:cxn>
                  <a:cxn ang="0">
                    <a:pos x="25" y="40"/>
                  </a:cxn>
                  <a:cxn ang="0">
                    <a:pos x="8" y="42"/>
                  </a:cxn>
                  <a:cxn ang="0">
                    <a:pos x="0" y="49"/>
                  </a:cxn>
                  <a:cxn ang="0">
                    <a:pos x="16" y="50"/>
                  </a:cxn>
                  <a:cxn ang="0">
                    <a:pos x="26" y="50"/>
                  </a:cxn>
                  <a:cxn ang="0">
                    <a:pos x="36" y="52"/>
                  </a:cxn>
                  <a:cxn ang="0">
                    <a:pos x="51" y="51"/>
                  </a:cxn>
                  <a:cxn ang="0">
                    <a:pos x="52" y="46"/>
                  </a:cxn>
                  <a:cxn ang="0">
                    <a:pos x="57" y="43"/>
                  </a:cxn>
                  <a:cxn ang="0">
                    <a:pos x="64" y="39"/>
                  </a:cxn>
                  <a:cxn ang="0">
                    <a:pos x="70" y="37"/>
                  </a:cxn>
                  <a:cxn ang="0">
                    <a:pos x="77" y="39"/>
                  </a:cxn>
                  <a:cxn ang="0">
                    <a:pos x="84" y="34"/>
                  </a:cxn>
                  <a:cxn ang="0">
                    <a:pos x="94" y="31"/>
                  </a:cxn>
                  <a:cxn ang="0">
                    <a:pos x="103" y="26"/>
                  </a:cxn>
                  <a:cxn ang="0">
                    <a:pos x="112" y="21"/>
                  </a:cxn>
                  <a:cxn ang="0">
                    <a:pos x="122" y="16"/>
                  </a:cxn>
                  <a:cxn ang="0">
                    <a:pos x="123" y="14"/>
                  </a:cxn>
                  <a:cxn ang="0">
                    <a:pos x="114" y="10"/>
                  </a:cxn>
                </a:cxnLst>
                <a:rect l="0" t="0" r="r" b="b"/>
                <a:pathLst>
                  <a:path w="123" h="54">
                    <a:moveTo>
                      <a:pt x="114" y="10"/>
                    </a:moveTo>
                    <a:cubicBezTo>
                      <a:pt x="109" y="5"/>
                      <a:pt x="108" y="9"/>
                      <a:pt x="103" y="7"/>
                    </a:cubicBezTo>
                    <a:cubicBezTo>
                      <a:pt x="98" y="6"/>
                      <a:pt x="78" y="4"/>
                      <a:pt x="74" y="6"/>
                    </a:cubicBezTo>
                    <a:cubicBezTo>
                      <a:pt x="70" y="7"/>
                      <a:pt x="62" y="3"/>
                      <a:pt x="59" y="1"/>
                    </a:cubicBezTo>
                    <a:cubicBezTo>
                      <a:pt x="56" y="0"/>
                      <a:pt x="48" y="1"/>
                      <a:pt x="47" y="6"/>
                    </a:cubicBezTo>
                    <a:cubicBezTo>
                      <a:pt x="47" y="11"/>
                      <a:pt x="43" y="11"/>
                      <a:pt x="37" y="8"/>
                    </a:cubicBezTo>
                    <a:cubicBezTo>
                      <a:pt x="31" y="5"/>
                      <a:pt x="22" y="5"/>
                      <a:pt x="22" y="8"/>
                    </a:cubicBezTo>
                    <a:cubicBezTo>
                      <a:pt x="22" y="11"/>
                      <a:pt x="17" y="15"/>
                      <a:pt x="15" y="16"/>
                    </a:cubicBezTo>
                    <a:cubicBezTo>
                      <a:pt x="14" y="16"/>
                      <a:pt x="13" y="19"/>
                      <a:pt x="12" y="22"/>
                    </a:cubicBezTo>
                    <a:cubicBezTo>
                      <a:pt x="13" y="22"/>
                      <a:pt x="15" y="24"/>
                      <a:pt x="16" y="26"/>
                    </a:cubicBezTo>
                    <a:cubicBezTo>
                      <a:pt x="18" y="28"/>
                      <a:pt x="24" y="28"/>
                      <a:pt x="25" y="25"/>
                    </a:cubicBezTo>
                    <a:cubicBezTo>
                      <a:pt x="26" y="22"/>
                      <a:pt x="35" y="28"/>
                      <a:pt x="40" y="32"/>
                    </a:cubicBezTo>
                    <a:cubicBezTo>
                      <a:pt x="46" y="37"/>
                      <a:pt x="38" y="34"/>
                      <a:pt x="35" y="38"/>
                    </a:cubicBezTo>
                    <a:cubicBezTo>
                      <a:pt x="33" y="42"/>
                      <a:pt x="26" y="38"/>
                      <a:pt x="25" y="40"/>
                    </a:cubicBezTo>
                    <a:cubicBezTo>
                      <a:pt x="23" y="42"/>
                      <a:pt x="11" y="42"/>
                      <a:pt x="8" y="42"/>
                    </a:cubicBezTo>
                    <a:cubicBezTo>
                      <a:pt x="5" y="42"/>
                      <a:pt x="0" y="46"/>
                      <a:pt x="0" y="49"/>
                    </a:cubicBezTo>
                    <a:cubicBezTo>
                      <a:pt x="1" y="51"/>
                      <a:pt x="12" y="47"/>
                      <a:pt x="16" y="50"/>
                    </a:cubicBezTo>
                    <a:cubicBezTo>
                      <a:pt x="20" y="53"/>
                      <a:pt x="24" y="47"/>
                      <a:pt x="26" y="50"/>
                    </a:cubicBezTo>
                    <a:cubicBezTo>
                      <a:pt x="29" y="54"/>
                      <a:pt x="34" y="51"/>
                      <a:pt x="36" y="52"/>
                    </a:cubicBezTo>
                    <a:cubicBezTo>
                      <a:pt x="38" y="53"/>
                      <a:pt x="50" y="51"/>
                      <a:pt x="51" y="51"/>
                    </a:cubicBezTo>
                    <a:cubicBezTo>
                      <a:pt x="52" y="50"/>
                      <a:pt x="52" y="48"/>
                      <a:pt x="52" y="46"/>
                    </a:cubicBezTo>
                    <a:cubicBezTo>
                      <a:pt x="52" y="43"/>
                      <a:pt x="55" y="44"/>
                      <a:pt x="57" y="43"/>
                    </a:cubicBezTo>
                    <a:cubicBezTo>
                      <a:pt x="60" y="42"/>
                      <a:pt x="62" y="39"/>
                      <a:pt x="64" y="39"/>
                    </a:cubicBezTo>
                    <a:cubicBezTo>
                      <a:pt x="66" y="39"/>
                      <a:pt x="68" y="36"/>
                      <a:pt x="70" y="37"/>
                    </a:cubicBezTo>
                    <a:cubicBezTo>
                      <a:pt x="72" y="37"/>
                      <a:pt x="75" y="41"/>
                      <a:pt x="77" y="39"/>
                    </a:cubicBezTo>
                    <a:cubicBezTo>
                      <a:pt x="80" y="37"/>
                      <a:pt x="81" y="39"/>
                      <a:pt x="84" y="34"/>
                    </a:cubicBezTo>
                    <a:cubicBezTo>
                      <a:pt x="88" y="30"/>
                      <a:pt x="90" y="31"/>
                      <a:pt x="94" y="31"/>
                    </a:cubicBezTo>
                    <a:cubicBezTo>
                      <a:pt x="100" y="32"/>
                      <a:pt x="102" y="29"/>
                      <a:pt x="103" y="26"/>
                    </a:cubicBezTo>
                    <a:cubicBezTo>
                      <a:pt x="105" y="23"/>
                      <a:pt x="109" y="23"/>
                      <a:pt x="112" y="21"/>
                    </a:cubicBezTo>
                    <a:cubicBezTo>
                      <a:pt x="115" y="19"/>
                      <a:pt x="120" y="17"/>
                      <a:pt x="122" y="16"/>
                    </a:cubicBezTo>
                    <a:cubicBezTo>
                      <a:pt x="123" y="16"/>
                      <a:pt x="123" y="15"/>
                      <a:pt x="123" y="14"/>
                    </a:cubicBezTo>
                    <a:cubicBezTo>
                      <a:pt x="119" y="11"/>
                      <a:pt x="117" y="14"/>
                      <a:pt x="114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0175" y="2244725"/>
                <a:ext cx="149225" cy="66675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39" y="33"/>
                  </a:cxn>
                  <a:cxn ang="0">
                    <a:pos x="40" y="34"/>
                  </a:cxn>
                  <a:cxn ang="0">
                    <a:pos x="51" y="32"/>
                  </a:cxn>
                  <a:cxn ang="0">
                    <a:pos x="61" y="33"/>
                  </a:cxn>
                  <a:cxn ang="0">
                    <a:pos x="60" y="30"/>
                  </a:cxn>
                  <a:cxn ang="0">
                    <a:pos x="68" y="33"/>
                  </a:cxn>
                  <a:cxn ang="0">
                    <a:pos x="77" y="33"/>
                  </a:cxn>
                  <a:cxn ang="0">
                    <a:pos x="73" y="28"/>
                  </a:cxn>
                  <a:cxn ang="0">
                    <a:pos x="75" y="24"/>
                  </a:cxn>
                  <a:cxn ang="0">
                    <a:pos x="68" y="21"/>
                  </a:cxn>
                  <a:cxn ang="0">
                    <a:pos x="65" y="14"/>
                  </a:cxn>
                  <a:cxn ang="0">
                    <a:pos x="61" y="12"/>
                  </a:cxn>
                  <a:cxn ang="0">
                    <a:pos x="49" y="14"/>
                  </a:cxn>
                  <a:cxn ang="0">
                    <a:pos x="42" y="10"/>
                  </a:cxn>
                  <a:cxn ang="0">
                    <a:pos x="35" y="6"/>
                  </a:cxn>
                  <a:cxn ang="0">
                    <a:pos x="18" y="4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18" y="12"/>
                  </a:cxn>
                  <a:cxn ang="0">
                    <a:pos x="22" y="23"/>
                  </a:cxn>
                  <a:cxn ang="0">
                    <a:pos x="19" y="27"/>
                  </a:cxn>
                  <a:cxn ang="0">
                    <a:pos x="31" y="27"/>
                  </a:cxn>
                </a:cxnLst>
                <a:rect l="0" t="0" r="r" b="b"/>
                <a:pathLst>
                  <a:path w="78" h="35">
                    <a:moveTo>
                      <a:pt x="31" y="27"/>
                    </a:moveTo>
                    <a:cubicBezTo>
                      <a:pt x="35" y="25"/>
                      <a:pt x="36" y="29"/>
                      <a:pt x="39" y="33"/>
                    </a:cubicBezTo>
                    <a:cubicBezTo>
                      <a:pt x="39" y="33"/>
                      <a:pt x="39" y="34"/>
                      <a:pt x="40" y="34"/>
                    </a:cubicBezTo>
                    <a:cubicBezTo>
                      <a:pt x="44" y="33"/>
                      <a:pt x="47" y="32"/>
                      <a:pt x="51" y="32"/>
                    </a:cubicBezTo>
                    <a:cubicBezTo>
                      <a:pt x="54" y="31"/>
                      <a:pt x="58" y="32"/>
                      <a:pt x="61" y="33"/>
                    </a:cubicBezTo>
                    <a:cubicBezTo>
                      <a:pt x="60" y="32"/>
                      <a:pt x="60" y="31"/>
                      <a:pt x="60" y="30"/>
                    </a:cubicBezTo>
                    <a:cubicBezTo>
                      <a:pt x="61" y="28"/>
                      <a:pt x="66" y="31"/>
                      <a:pt x="68" y="33"/>
                    </a:cubicBezTo>
                    <a:cubicBezTo>
                      <a:pt x="70" y="34"/>
                      <a:pt x="75" y="35"/>
                      <a:pt x="77" y="33"/>
                    </a:cubicBezTo>
                    <a:cubicBezTo>
                      <a:pt x="78" y="32"/>
                      <a:pt x="74" y="30"/>
                      <a:pt x="73" y="28"/>
                    </a:cubicBezTo>
                    <a:cubicBezTo>
                      <a:pt x="73" y="27"/>
                      <a:pt x="74" y="26"/>
                      <a:pt x="75" y="24"/>
                    </a:cubicBezTo>
                    <a:cubicBezTo>
                      <a:pt x="72" y="22"/>
                      <a:pt x="69" y="20"/>
                      <a:pt x="68" y="21"/>
                    </a:cubicBezTo>
                    <a:cubicBezTo>
                      <a:pt x="67" y="21"/>
                      <a:pt x="67" y="14"/>
                      <a:pt x="65" y="14"/>
                    </a:cubicBezTo>
                    <a:cubicBezTo>
                      <a:pt x="63" y="14"/>
                      <a:pt x="63" y="12"/>
                      <a:pt x="61" y="12"/>
                    </a:cubicBezTo>
                    <a:cubicBezTo>
                      <a:pt x="59" y="12"/>
                      <a:pt x="51" y="12"/>
                      <a:pt x="49" y="14"/>
                    </a:cubicBezTo>
                    <a:cubicBezTo>
                      <a:pt x="47" y="15"/>
                      <a:pt x="45" y="10"/>
                      <a:pt x="42" y="10"/>
                    </a:cubicBezTo>
                    <a:cubicBezTo>
                      <a:pt x="40" y="10"/>
                      <a:pt x="37" y="8"/>
                      <a:pt x="35" y="6"/>
                    </a:cubicBezTo>
                    <a:cubicBezTo>
                      <a:pt x="34" y="4"/>
                      <a:pt x="21" y="7"/>
                      <a:pt x="18" y="4"/>
                    </a:cubicBezTo>
                    <a:cubicBezTo>
                      <a:pt x="14" y="2"/>
                      <a:pt x="8" y="0"/>
                      <a:pt x="4" y="0"/>
                    </a:cubicBezTo>
                    <a:cubicBezTo>
                      <a:pt x="3" y="0"/>
                      <a:pt x="2" y="1"/>
                      <a:pt x="0" y="2"/>
                    </a:cubicBezTo>
                    <a:cubicBezTo>
                      <a:pt x="7" y="6"/>
                      <a:pt x="16" y="5"/>
                      <a:pt x="18" y="12"/>
                    </a:cubicBezTo>
                    <a:cubicBezTo>
                      <a:pt x="19" y="20"/>
                      <a:pt x="24" y="17"/>
                      <a:pt x="22" y="23"/>
                    </a:cubicBezTo>
                    <a:cubicBezTo>
                      <a:pt x="22" y="25"/>
                      <a:pt x="21" y="26"/>
                      <a:pt x="19" y="27"/>
                    </a:cubicBezTo>
                    <a:cubicBezTo>
                      <a:pt x="24" y="28"/>
                      <a:pt x="29" y="28"/>
                      <a:pt x="31" y="2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11725" y="2281238"/>
                <a:ext cx="406400" cy="160338"/>
              </a:xfrm>
              <a:custGeom>
                <a:avLst/>
                <a:gdLst/>
                <a:ahLst/>
                <a:cxnLst>
                  <a:cxn ang="0">
                    <a:pos x="206" y="59"/>
                  </a:cxn>
                  <a:cxn ang="0">
                    <a:pos x="206" y="47"/>
                  </a:cxn>
                  <a:cxn ang="0">
                    <a:pos x="206" y="37"/>
                  </a:cxn>
                  <a:cxn ang="0">
                    <a:pos x="209" y="32"/>
                  </a:cxn>
                  <a:cxn ang="0">
                    <a:pos x="207" y="28"/>
                  </a:cxn>
                  <a:cxn ang="0">
                    <a:pos x="198" y="24"/>
                  </a:cxn>
                  <a:cxn ang="0">
                    <a:pos x="195" y="14"/>
                  </a:cxn>
                  <a:cxn ang="0">
                    <a:pos x="187" y="8"/>
                  </a:cxn>
                  <a:cxn ang="0">
                    <a:pos x="175" y="8"/>
                  </a:cxn>
                  <a:cxn ang="0">
                    <a:pos x="154" y="15"/>
                  </a:cxn>
                  <a:cxn ang="0">
                    <a:pos x="135" y="16"/>
                  </a:cxn>
                  <a:cxn ang="0">
                    <a:pos x="121" y="11"/>
                  </a:cxn>
                  <a:cxn ang="0">
                    <a:pos x="111" y="7"/>
                  </a:cxn>
                  <a:cxn ang="0">
                    <a:pos x="95" y="2"/>
                  </a:cxn>
                  <a:cxn ang="0">
                    <a:pos x="60" y="13"/>
                  </a:cxn>
                  <a:cxn ang="0">
                    <a:pos x="36" y="14"/>
                  </a:cxn>
                  <a:cxn ang="0">
                    <a:pos x="30" y="23"/>
                  </a:cxn>
                  <a:cxn ang="0">
                    <a:pos x="6" y="25"/>
                  </a:cxn>
                  <a:cxn ang="0">
                    <a:pos x="4" y="33"/>
                  </a:cxn>
                  <a:cxn ang="0">
                    <a:pos x="9" y="36"/>
                  </a:cxn>
                  <a:cxn ang="0">
                    <a:pos x="10" y="45"/>
                  </a:cxn>
                  <a:cxn ang="0">
                    <a:pos x="10" y="53"/>
                  </a:cxn>
                  <a:cxn ang="0">
                    <a:pos x="10" y="59"/>
                  </a:cxn>
                  <a:cxn ang="0">
                    <a:pos x="16" y="65"/>
                  </a:cxn>
                  <a:cxn ang="0">
                    <a:pos x="23" y="69"/>
                  </a:cxn>
                  <a:cxn ang="0">
                    <a:pos x="29" y="71"/>
                  </a:cxn>
                  <a:cxn ang="0">
                    <a:pos x="36" y="78"/>
                  </a:cxn>
                  <a:cxn ang="0">
                    <a:pos x="50" y="75"/>
                  </a:cxn>
                  <a:cxn ang="0">
                    <a:pos x="59" y="71"/>
                  </a:cxn>
                  <a:cxn ang="0">
                    <a:pos x="75" y="80"/>
                  </a:cxn>
                  <a:cxn ang="0">
                    <a:pos x="86" y="78"/>
                  </a:cxn>
                  <a:cxn ang="0">
                    <a:pos x="97" y="71"/>
                  </a:cxn>
                  <a:cxn ang="0">
                    <a:pos x="106" y="74"/>
                  </a:cxn>
                  <a:cxn ang="0">
                    <a:pos x="114" y="71"/>
                  </a:cxn>
                  <a:cxn ang="0">
                    <a:pos x="111" y="80"/>
                  </a:cxn>
                  <a:cxn ang="0">
                    <a:pos x="111" y="84"/>
                  </a:cxn>
                  <a:cxn ang="0">
                    <a:pos x="118" y="76"/>
                  </a:cxn>
                  <a:cxn ang="0">
                    <a:pos x="123" y="74"/>
                  </a:cxn>
                  <a:cxn ang="0">
                    <a:pos x="133" y="74"/>
                  </a:cxn>
                  <a:cxn ang="0">
                    <a:pos x="140" y="72"/>
                  </a:cxn>
                  <a:cxn ang="0">
                    <a:pos x="153" y="73"/>
                  </a:cxn>
                  <a:cxn ang="0">
                    <a:pos x="168" y="68"/>
                  </a:cxn>
                  <a:cxn ang="0">
                    <a:pos x="180" y="66"/>
                  </a:cxn>
                  <a:cxn ang="0">
                    <a:pos x="185" y="68"/>
                  </a:cxn>
                  <a:cxn ang="0">
                    <a:pos x="190" y="64"/>
                  </a:cxn>
                  <a:cxn ang="0">
                    <a:pos x="200" y="66"/>
                  </a:cxn>
                  <a:cxn ang="0">
                    <a:pos x="212" y="68"/>
                  </a:cxn>
                  <a:cxn ang="0">
                    <a:pos x="206" y="59"/>
                  </a:cxn>
                  <a:cxn ang="0">
                    <a:pos x="19" y="16"/>
                  </a:cxn>
                  <a:cxn ang="0">
                    <a:pos x="34" y="14"/>
                  </a:cxn>
                  <a:cxn ang="0">
                    <a:pos x="25" y="8"/>
                  </a:cxn>
                  <a:cxn ang="0">
                    <a:pos x="22" y="2"/>
                  </a:cxn>
                  <a:cxn ang="0">
                    <a:pos x="18" y="3"/>
                  </a:cxn>
                  <a:cxn ang="0">
                    <a:pos x="6" y="3"/>
                  </a:cxn>
                  <a:cxn ang="0">
                    <a:pos x="7" y="10"/>
                  </a:cxn>
                  <a:cxn ang="0">
                    <a:pos x="4" y="15"/>
                  </a:cxn>
                  <a:cxn ang="0">
                    <a:pos x="1" y="19"/>
                  </a:cxn>
                  <a:cxn ang="0">
                    <a:pos x="8" y="22"/>
                  </a:cxn>
                  <a:cxn ang="0">
                    <a:pos x="19" y="16"/>
                  </a:cxn>
                </a:cxnLst>
                <a:rect l="0" t="0" r="r" b="b"/>
                <a:pathLst>
                  <a:path w="212" h="84">
                    <a:moveTo>
                      <a:pt x="206" y="59"/>
                    </a:moveTo>
                    <a:cubicBezTo>
                      <a:pt x="204" y="58"/>
                      <a:pt x="207" y="49"/>
                      <a:pt x="206" y="47"/>
                    </a:cubicBezTo>
                    <a:cubicBezTo>
                      <a:pt x="205" y="45"/>
                      <a:pt x="203" y="37"/>
                      <a:pt x="206" y="37"/>
                    </a:cubicBezTo>
                    <a:cubicBezTo>
                      <a:pt x="208" y="37"/>
                      <a:pt x="206" y="32"/>
                      <a:pt x="209" y="32"/>
                    </a:cubicBezTo>
                    <a:cubicBezTo>
                      <a:pt x="208" y="30"/>
                      <a:pt x="207" y="28"/>
                      <a:pt x="207" y="28"/>
                    </a:cubicBezTo>
                    <a:cubicBezTo>
                      <a:pt x="205" y="26"/>
                      <a:pt x="200" y="29"/>
                      <a:pt x="198" y="24"/>
                    </a:cubicBezTo>
                    <a:cubicBezTo>
                      <a:pt x="196" y="19"/>
                      <a:pt x="198" y="18"/>
                      <a:pt x="195" y="14"/>
                    </a:cubicBezTo>
                    <a:cubicBezTo>
                      <a:pt x="192" y="10"/>
                      <a:pt x="191" y="6"/>
                      <a:pt x="187" y="8"/>
                    </a:cubicBezTo>
                    <a:cubicBezTo>
                      <a:pt x="185" y="9"/>
                      <a:pt x="180" y="9"/>
                      <a:pt x="175" y="8"/>
                    </a:cubicBezTo>
                    <a:cubicBezTo>
                      <a:pt x="170" y="13"/>
                      <a:pt x="158" y="17"/>
                      <a:pt x="154" y="15"/>
                    </a:cubicBezTo>
                    <a:cubicBezTo>
                      <a:pt x="150" y="14"/>
                      <a:pt x="141" y="16"/>
                      <a:pt x="135" y="16"/>
                    </a:cubicBezTo>
                    <a:cubicBezTo>
                      <a:pt x="128" y="16"/>
                      <a:pt x="126" y="11"/>
                      <a:pt x="121" y="11"/>
                    </a:cubicBezTo>
                    <a:cubicBezTo>
                      <a:pt x="116" y="12"/>
                      <a:pt x="116" y="7"/>
                      <a:pt x="111" y="7"/>
                    </a:cubicBezTo>
                    <a:cubicBezTo>
                      <a:pt x="106" y="7"/>
                      <a:pt x="110" y="4"/>
                      <a:pt x="95" y="2"/>
                    </a:cubicBezTo>
                    <a:cubicBezTo>
                      <a:pt x="79" y="0"/>
                      <a:pt x="65" y="9"/>
                      <a:pt x="60" y="13"/>
                    </a:cubicBezTo>
                    <a:cubicBezTo>
                      <a:pt x="55" y="17"/>
                      <a:pt x="37" y="13"/>
                      <a:pt x="36" y="14"/>
                    </a:cubicBezTo>
                    <a:cubicBezTo>
                      <a:pt x="34" y="15"/>
                      <a:pt x="36" y="21"/>
                      <a:pt x="30" y="23"/>
                    </a:cubicBezTo>
                    <a:cubicBezTo>
                      <a:pt x="24" y="25"/>
                      <a:pt x="11" y="23"/>
                      <a:pt x="6" y="25"/>
                    </a:cubicBezTo>
                    <a:cubicBezTo>
                      <a:pt x="2" y="27"/>
                      <a:pt x="0" y="34"/>
                      <a:pt x="4" y="33"/>
                    </a:cubicBezTo>
                    <a:cubicBezTo>
                      <a:pt x="8" y="33"/>
                      <a:pt x="10" y="35"/>
                      <a:pt x="9" y="36"/>
                    </a:cubicBezTo>
                    <a:cubicBezTo>
                      <a:pt x="8" y="38"/>
                      <a:pt x="12" y="43"/>
                      <a:pt x="10" y="45"/>
                    </a:cubicBezTo>
                    <a:cubicBezTo>
                      <a:pt x="8" y="47"/>
                      <a:pt x="7" y="51"/>
                      <a:pt x="10" y="53"/>
                    </a:cubicBezTo>
                    <a:cubicBezTo>
                      <a:pt x="13" y="55"/>
                      <a:pt x="13" y="58"/>
                      <a:pt x="10" y="59"/>
                    </a:cubicBezTo>
                    <a:cubicBezTo>
                      <a:pt x="7" y="59"/>
                      <a:pt x="16" y="63"/>
                      <a:pt x="16" y="65"/>
                    </a:cubicBezTo>
                    <a:cubicBezTo>
                      <a:pt x="16" y="66"/>
                      <a:pt x="23" y="67"/>
                      <a:pt x="23" y="69"/>
                    </a:cubicBezTo>
                    <a:cubicBezTo>
                      <a:pt x="23" y="71"/>
                      <a:pt x="25" y="72"/>
                      <a:pt x="29" y="71"/>
                    </a:cubicBezTo>
                    <a:cubicBezTo>
                      <a:pt x="32" y="70"/>
                      <a:pt x="34" y="75"/>
                      <a:pt x="36" y="78"/>
                    </a:cubicBezTo>
                    <a:cubicBezTo>
                      <a:pt x="38" y="81"/>
                      <a:pt x="50" y="79"/>
                      <a:pt x="50" y="75"/>
                    </a:cubicBezTo>
                    <a:cubicBezTo>
                      <a:pt x="50" y="72"/>
                      <a:pt x="54" y="71"/>
                      <a:pt x="59" y="71"/>
                    </a:cubicBezTo>
                    <a:cubicBezTo>
                      <a:pt x="65" y="72"/>
                      <a:pt x="72" y="79"/>
                      <a:pt x="75" y="80"/>
                    </a:cubicBezTo>
                    <a:cubicBezTo>
                      <a:pt x="77" y="81"/>
                      <a:pt x="83" y="78"/>
                      <a:pt x="86" y="78"/>
                    </a:cubicBezTo>
                    <a:cubicBezTo>
                      <a:pt x="90" y="78"/>
                      <a:pt x="95" y="73"/>
                      <a:pt x="97" y="71"/>
                    </a:cubicBezTo>
                    <a:cubicBezTo>
                      <a:pt x="99" y="70"/>
                      <a:pt x="102" y="75"/>
                      <a:pt x="106" y="74"/>
                    </a:cubicBezTo>
                    <a:cubicBezTo>
                      <a:pt x="109" y="72"/>
                      <a:pt x="112" y="70"/>
                      <a:pt x="114" y="71"/>
                    </a:cubicBezTo>
                    <a:cubicBezTo>
                      <a:pt x="116" y="72"/>
                      <a:pt x="109" y="78"/>
                      <a:pt x="111" y="80"/>
                    </a:cubicBezTo>
                    <a:cubicBezTo>
                      <a:pt x="112" y="81"/>
                      <a:pt x="112" y="83"/>
                      <a:pt x="111" y="84"/>
                    </a:cubicBezTo>
                    <a:cubicBezTo>
                      <a:pt x="118" y="83"/>
                      <a:pt x="118" y="78"/>
                      <a:pt x="118" y="76"/>
                    </a:cubicBezTo>
                    <a:cubicBezTo>
                      <a:pt x="119" y="74"/>
                      <a:pt x="120" y="72"/>
                      <a:pt x="123" y="74"/>
                    </a:cubicBezTo>
                    <a:cubicBezTo>
                      <a:pt x="125" y="75"/>
                      <a:pt x="128" y="76"/>
                      <a:pt x="133" y="74"/>
                    </a:cubicBezTo>
                    <a:cubicBezTo>
                      <a:pt x="138" y="71"/>
                      <a:pt x="138" y="70"/>
                      <a:pt x="140" y="72"/>
                    </a:cubicBezTo>
                    <a:cubicBezTo>
                      <a:pt x="142" y="74"/>
                      <a:pt x="146" y="73"/>
                      <a:pt x="153" y="73"/>
                    </a:cubicBezTo>
                    <a:cubicBezTo>
                      <a:pt x="160" y="73"/>
                      <a:pt x="161" y="68"/>
                      <a:pt x="168" y="68"/>
                    </a:cubicBezTo>
                    <a:cubicBezTo>
                      <a:pt x="175" y="69"/>
                      <a:pt x="180" y="66"/>
                      <a:pt x="180" y="66"/>
                    </a:cubicBezTo>
                    <a:cubicBezTo>
                      <a:pt x="185" y="68"/>
                      <a:pt x="185" y="68"/>
                      <a:pt x="185" y="68"/>
                    </a:cubicBezTo>
                    <a:cubicBezTo>
                      <a:pt x="186" y="66"/>
                      <a:pt x="186" y="64"/>
                      <a:pt x="190" y="64"/>
                    </a:cubicBezTo>
                    <a:cubicBezTo>
                      <a:pt x="195" y="63"/>
                      <a:pt x="197" y="67"/>
                      <a:pt x="200" y="66"/>
                    </a:cubicBezTo>
                    <a:cubicBezTo>
                      <a:pt x="202" y="65"/>
                      <a:pt x="211" y="74"/>
                      <a:pt x="212" y="68"/>
                    </a:cubicBezTo>
                    <a:cubicBezTo>
                      <a:pt x="212" y="66"/>
                      <a:pt x="208" y="59"/>
                      <a:pt x="206" y="59"/>
                    </a:cubicBezTo>
                    <a:close/>
                    <a:moveTo>
                      <a:pt x="19" y="16"/>
                    </a:moveTo>
                    <a:cubicBezTo>
                      <a:pt x="23" y="14"/>
                      <a:pt x="32" y="16"/>
                      <a:pt x="34" y="14"/>
                    </a:cubicBezTo>
                    <a:cubicBezTo>
                      <a:pt x="36" y="12"/>
                      <a:pt x="28" y="10"/>
                      <a:pt x="25" y="8"/>
                    </a:cubicBezTo>
                    <a:cubicBezTo>
                      <a:pt x="24" y="6"/>
                      <a:pt x="23" y="4"/>
                      <a:pt x="22" y="2"/>
                    </a:cubicBezTo>
                    <a:cubicBezTo>
                      <a:pt x="21" y="3"/>
                      <a:pt x="19" y="3"/>
                      <a:pt x="18" y="3"/>
                    </a:cubicBezTo>
                    <a:cubicBezTo>
                      <a:pt x="15" y="1"/>
                      <a:pt x="8" y="2"/>
                      <a:pt x="6" y="3"/>
                    </a:cubicBezTo>
                    <a:cubicBezTo>
                      <a:pt x="5" y="3"/>
                      <a:pt x="7" y="7"/>
                      <a:pt x="7" y="10"/>
                    </a:cubicBezTo>
                    <a:cubicBezTo>
                      <a:pt x="7" y="13"/>
                      <a:pt x="4" y="14"/>
                      <a:pt x="4" y="15"/>
                    </a:cubicBezTo>
                    <a:cubicBezTo>
                      <a:pt x="4" y="17"/>
                      <a:pt x="3" y="18"/>
                      <a:pt x="1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3" y="22"/>
                      <a:pt x="15" y="17"/>
                      <a:pt x="19" y="1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3613" y="2443163"/>
                <a:ext cx="50800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8" y="18"/>
                  </a:cxn>
                  <a:cxn ang="0">
                    <a:pos x="9" y="25"/>
                  </a:cxn>
                  <a:cxn ang="0">
                    <a:pos x="14" y="25"/>
                  </a:cxn>
                  <a:cxn ang="0">
                    <a:pos x="25" y="11"/>
                  </a:cxn>
                  <a:cxn ang="0">
                    <a:pos x="12" y="0"/>
                  </a:cxn>
                </a:cxnLst>
                <a:rect l="0" t="0" r="r" b="b"/>
                <a:pathLst>
                  <a:path w="26" h="25">
                    <a:moveTo>
                      <a:pt x="12" y="0"/>
                    </a:moveTo>
                    <a:cubicBezTo>
                      <a:pt x="8" y="0"/>
                      <a:pt x="1" y="4"/>
                      <a:pt x="0" y="8"/>
                    </a:cubicBezTo>
                    <a:cubicBezTo>
                      <a:pt x="0" y="8"/>
                      <a:pt x="1" y="10"/>
                      <a:pt x="1" y="11"/>
                    </a:cubicBezTo>
                    <a:cubicBezTo>
                      <a:pt x="2" y="14"/>
                      <a:pt x="5" y="17"/>
                      <a:pt x="8" y="18"/>
                    </a:cubicBezTo>
                    <a:cubicBezTo>
                      <a:pt x="10" y="19"/>
                      <a:pt x="10" y="22"/>
                      <a:pt x="9" y="25"/>
                    </a:cubicBezTo>
                    <a:cubicBezTo>
                      <a:pt x="11" y="25"/>
                      <a:pt x="13" y="25"/>
                      <a:pt x="14" y="25"/>
                    </a:cubicBezTo>
                    <a:cubicBezTo>
                      <a:pt x="17" y="24"/>
                      <a:pt x="24" y="14"/>
                      <a:pt x="25" y="11"/>
                    </a:cubicBezTo>
                    <a:cubicBezTo>
                      <a:pt x="26" y="8"/>
                      <a:pt x="17" y="1"/>
                      <a:pt x="12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16750" y="2263775"/>
                <a:ext cx="147638" cy="141288"/>
              </a:xfrm>
              <a:custGeom>
                <a:avLst/>
                <a:gdLst/>
                <a:ahLst/>
                <a:cxnLst>
                  <a:cxn ang="0">
                    <a:pos x="74" y="4"/>
                  </a:cxn>
                  <a:cxn ang="0">
                    <a:pos x="65" y="0"/>
                  </a:cxn>
                  <a:cxn ang="0">
                    <a:pos x="58" y="9"/>
                  </a:cxn>
                  <a:cxn ang="0">
                    <a:pos x="50" y="15"/>
                  </a:cxn>
                  <a:cxn ang="0">
                    <a:pos x="46" y="19"/>
                  </a:cxn>
                  <a:cxn ang="0">
                    <a:pos x="38" y="21"/>
                  </a:cxn>
                  <a:cxn ang="0">
                    <a:pos x="31" y="18"/>
                  </a:cxn>
                  <a:cxn ang="0">
                    <a:pos x="24" y="26"/>
                  </a:cxn>
                  <a:cxn ang="0">
                    <a:pos x="3" y="38"/>
                  </a:cxn>
                  <a:cxn ang="0">
                    <a:pos x="0" y="43"/>
                  </a:cxn>
                  <a:cxn ang="0">
                    <a:pos x="13" y="49"/>
                  </a:cxn>
                  <a:cxn ang="0">
                    <a:pos x="6" y="62"/>
                  </a:cxn>
                  <a:cxn ang="0">
                    <a:pos x="8" y="68"/>
                  </a:cxn>
                  <a:cxn ang="0">
                    <a:pos x="14" y="71"/>
                  </a:cxn>
                  <a:cxn ang="0">
                    <a:pos x="22" y="70"/>
                  </a:cxn>
                  <a:cxn ang="0">
                    <a:pos x="25" y="71"/>
                  </a:cxn>
                  <a:cxn ang="0">
                    <a:pos x="31" y="66"/>
                  </a:cxn>
                  <a:cxn ang="0">
                    <a:pos x="42" y="64"/>
                  </a:cxn>
                  <a:cxn ang="0">
                    <a:pos x="48" y="62"/>
                  </a:cxn>
                  <a:cxn ang="0">
                    <a:pos x="38" y="52"/>
                  </a:cxn>
                  <a:cxn ang="0">
                    <a:pos x="41" y="42"/>
                  </a:cxn>
                  <a:cxn ang="0">
                    <a:pos x="61" y="30"/>
                  </a:cxn>
                  <a:cxn ang="0">
                    <a:pos x="65" y="17"/>
                  </a:cxn>
                  <a:cxn ang="0">
                    <a:pos x="77" y="4"/>
                  </a:cxn>
                  <a:cxn ang="0">
                    <a:pos x="74" y="4"/>
                  </a:cxn>
                </a:cxnLst>
                <a:rect l="0" t="0" r="r" b="b"/>
                <a:pathLst>
                  <a:path w="77" h="74">
                    <a:moveTo>
                      <a:pt x="74" y="4"/>
                    </a:moveTo>
                    <a:cubicBezTo>
                      <a:pt x="70" y="5"/>
                      <a:pt x="68" y="0"/>
                      <a:pt x="65" y="0"/>
                    </a:cubicBezTo>
                    <a:cubicBezTo>
                      <a:pt x="61" y="0"/>
                      <a:pt x="62" y="9"/>
                      <a:pt x="58" y="9"/>
                    </a:cubicBezTo>
                    <a:cubicBezTo>
                      <a:pt x="54" y="9"/>
                      <a:pt x="55" y="14"/>
                      <a:pt x="50" y="15"/>
                    </a:cubicBezTo>
                    <a:cubicBezTo>
                      <a:pt x="45" y="16"/>
                      <a:pt x="43" y="16"/>
                      <a:pt x="46" y="19"/>
                    </a:cubicBezTo>
                    <a:cubicBezTo>
                      <a:pt x="48" y="23"/>
                      <a:pt x="43" y="21"/>
                      <a:pt x="38" y="21"/>
                    </a:cubicBezTo>
                    <a:cubicBezTo>
                      <a:pt x="34" y="21"/>
                      <a:pt x="34" y="18"/>
                      <a:pt x="31" y="18"/>
                    </a:cubicBezTo>
                    <a:cubicBezTo>
                      <a:pt x="28" y="18"/>
                      <a:pt x="26" y="24"/>
                      <a:pt x="24" y="26"/>
                    </a:cubicBezTo>
                    <a:cubicBezTo>
                      <a:pt x="22" y="29"/>
                      <a:pt x="7" y="36"/>
                      <a:pt x="3" y="38"/>
                    </a:cubicBezTo>
                    <a:cubicBezTo>
                      <a:pt x="2" y="39"/>
                      <a:pt x="1" y="41"/>
                      <a:pt x="0" y="43"/>
                    </a:cubicBezTo>
                    <a:cubicBezTo>
                      <a:pt x="5" y="43"/>
                      <a:pt x="10" y="46"/>
                      <a:pt x="13" y="49"/>
                    </a:cubicBezTo>
                    <a:cubicBezTo>
                      <a:pt x="16" y="53"/>
                      <a:pt x="9" y="58"/>
                      <a:pt x="6" y="62"/>
                    </a:cubicBezTo>
                    <a:cubicBezTo>
                      <a:pt x="3" y="65"/>
                      <a:pt x="8" y="65"/>
                      <a:pt x="8" y="68"/>
                    </a:cubicBezTo>
                    <a:cubicBezTo>
                      <a:pt x="8" y="71"/>
                      <a:pt x="12" y="74"/>
                      <a:pt x="14" y="71"/>
                    </a:cubicBezTo>
                    <a:cubicBezTo>
                      <a:pt x="15" y="69"/>
                      <a:pt x="18" y="70"/>
                      <a:pt x="22" y="70"/>
                    </a:cubicBezTo>
                    <a:cubicBezTo>
                      <a:pt x="24" y="70"/>
                      <a:pt x="24" y="70"/>
                      <a:pt x="25" y="71"/>
                    </a:cubicBezTo>
                    <a:cubicBezTo>
                      <a:pt x="27" y="69"/>
                      <a:pt x="30" y="67"/>
                      <a:pt x="31" y="66"/>
                    </a:cubicBezTo>
                    <a:cubicBezTo>
                      <a:pt x="33" y="64"/>
                      <a:pt x="38" y="64"/>
                      <a:pt x="42" y="64"/>
                    </a:cubicBezTo>
                    <a:cubicBezTo>
                      <a:pt x="44" y="64"/>
                      <a:pt x="46" y="63"/>
                      <a:pt x="48" y="62"/>
                    </a:cubicBezTo>
                    <a:cubicBezTo>
                      <a:pt x="43" y="57"/>
                      <a:pt x="39" y="53"/>
                      <a:pt x="38" y="52"/>
                    </a:cubicBezTo>
                    <a:cubicBezTo>
                      <a:pt x="34" y="50"/>
                      <a:pt x="36" y="43"/>
                      <a:pt x="41" y="42"/>
                    </a:cubicBezTo>
                    <a:cubicBezTo>
                      <a:pt x="46" y="41"/>
                      <a:pt x="57" y="32"/>
                      <a:pt x="61" y="30"/>
                    </a:cubicBezTo>
                    <a:cubicBezTo>
                      <a:pt x="64" y="28"/>
                      <a:pt x="62" y="22"/>
                      <a:pt x="65" y="17"/>
                    </a:cubicBezTo>
                    <a:cubicBezTo>
                      <a:pt x="66" y="14"/>
                      <a:pt x="72" y="9"/>
                      <a:pt x="77" y="4"/>
                    </a:cubicBezTo>
                    <a:cubicBezTo>
                      <a:pt x="76" y="4"/>
                      <a:pt x="75" y="4"/>
                      <a:pt x="74" y="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88063" y="2579688"/>
                <a:ext cx="166688" cy="95250"/>
              </a:xfrm>
              <a:custGeom>
                <a:avLst/>
                <a:gdLst/>
                <a:ahLst/>
                <a:cxnLst>
                  <a:cxn ang="0">
                    <a:pos x="85" y="32"/>
                  </a:cxn>
                  <a:cxn ang="0">
                    <a:pos x="83" y="32"/>
                  </a:cxn>
                  <a:cxn ang="0">
                    <a:pos x="68" y="29"/>
                  </a:cxn>
                  <a:cxn ang="0">
                    <a:pos x="46" y="20"/>
                  </a:cxn>
                  <a:cxn ang="0">
                    <a:pos x="23" y="3"/>
                  </a:cxn>
                  <a:cxn ang="0">
                    <a:pos x="14" y="2"/>
                  </a:cxn>
                  <a:cxn ang="0">
                    <a:pos x="7" y="4"/>
                  </a:cxn>
                  <a:cxn ang="0">
                    <a:pos x="2" y="10"/>
                  </a:cxn>
                  <a:cxn ang="0">
                    <a:pos x="0" y="19"/>
                  </a:cxn>
                  <a:cxn ang="0">
                    <a:pos x="6" y="23"/>
                  </a:cxn>
                  <a:cxn ang="0">
                    <a:pos x="15" y="27"/>
                  </a:cxn>
                  <a:cxn ang="0">
                    <a:pos x="23" y="32"/>
                  </a:cxn>
                  <a:cxn ang="0">
                    <a:pos x="33" y="37"/>
                  </a:cxn>
                  <a:cxn ang="0">
                    <a:pos x="43" y="35"/>
                  </a:cxn>
                  <a:cxn ang="0">
                    <a:pos x="50" y="42"/>
                  </a:cxn>
                  <a:cxn ang="0">
                    <a:pos x="64" y="47"/>
                  </a:cxn>
                  <a:cxn ang="0">
                    <a:pos x="84" y="46"/>
                  </a:cxn>
                  <a:cxn ang="0">
                    <a:pos x="84" y="34"/>
                  </a:cxn>
                  <a:cxn ang="0">
                    <a:pos x="85" y="32"/>
                  </a:cxn>
                </a:cxnLst>
                <a:rect l="0" t="0" r="r" b="b"/>
                <a:pathLst>
                  <a:path w="87" h="50">
                    <a:moveTo>
                      <a:pt x="85" y="32"/>
                    </a:moveTo>
                    <a:cubicBezTo>
                      <a:pt x="84" y="32"/>
                      <a:pt x="84" y="31"/>
                      <a:pt x="83" y="32"/>
                    </a:cubicBezTo>
                    <a:cubicBezTo>
                      <a:pt x="76" y="32"/>
                      <a:pt x="72" y="29"/>
                      <a:pt x="68" y="29"/>
                    </a:cubicBezTo>
                    <a:cubicBezTo>
                      <a:pt x="64" y="29"/>
                      <a:pt x="51" y="24"/>
                      <a:pt x="46" y="20"/>
                    </a:cubicBezTo>
                    <a:cubicBezTo>
                      <a:pt x="41" y="16"/>
                      <a:pt x="27" y="7"/>
                      <a:pt x="23" y="3"/>
                    </a:cubicBezTo>
                    <a:cubicBezTo>
                      <a:pt x="20" y="0"/>
                      <a:pt x="15" y="0"/>
                      <a:pt x="14" y="2"/>
                    </a:cubicBezTo>
                    <a:cubicBezTo>
                      <a:pt x="14" y="3"/>
                      <a:pt x="11" y="3"/>
                      <a:pt x="7" y="4"/>
                    </a:cubicBezTo>
                    <a:cubicBezTo>
                      <a:pt x="6" y="5"/>
                      <a:pt x="2" y="8"/>
                      <a:pt x="2" y="10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5" y="21"/>
                      <a:pt x="6" y="23"/>
                    </a:cubicBezTo>
                    <a:cubicBezTo>
                      <a:pt x="7" y="25"/>
                      <a:pt x="15" y="26"/>
                      <a:pt x="15" y="27"/>
                    </a:cubicBezTo>
                    <a:cubicBezTo>
                      <a:pt x="15" y="29"/>
                      <a:pt x="20" y="31"/>
                      <a:pt x="23" y="32"/>
                    </a:cubicBezTo>
                    <a:cubicBezTo>
                      <a:pt x="27" y="32"/>
                      <a:pt x="31" y="36"/>
                      <a:pt x="33" y="37"/>
                    </a:cubicBezTo>
                    <a:cubicBezTo>
                      <a:pt x="35" y="39"/>
                      <a:pt x="41" y="35"/>
                      <a:pt x="43" y="35"/>
                    </a:cubicBezTo>
                    <a:cubicBezTo>
                      <a:pt x="46" y="35"/>
                      <a:pt x="49" y="39"/>
                      <a:pt x="50" y="42"/>
                    </a:cubicBezTo>
                    <a:cubicBezTo>
                      <a:pt x="50" y="44"/>
                      <a:pt x="62" y="45"/>
                      <a:pt x="64" y="47"/>
                    </a:cubicBezTo>
                    <a:cubicBezTo>
                      <a:pt x="67" y="50"/>
                      <a:pt x="81" y="48"/>
                      <a:pt x="84" y="46"/>
                    </a:cubicBezTo>
                    <a:cubicBezTo>
                      <a:pt x="87" y="43"/>
                      <a:pt x="84" y="38"/>
                      <a:pt x="84" y="34"/>
                    </a:cubicBezTo>
                    <a:cubicBezTo>
                      <a:pt x="84" y="33"/>
                      <a:pt x="85" y="32"/>
                      <a:pt x="85" y="3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29363" y="2622550"/>
                <a:ext cx="182563" cy="407988"/>
              </a:xfrm>
              <a:custGeom>
                <a:avLst/>
                <a:gdLst/>
                <a:ahLst/>
                <a:cxnLst>
                  <a:cxn ang="0">
                    <a:pos x="78" y="193"/>
                  </a:cxn>
                  <a:cxn ang="0">
                    <a:pos x="74" y="185"/>
                  </a:cxn>
                  <a:cxn ang="0">
                    <a:pos x="70" y="171"/>
                  </a:cxn>
                  <a:cxn ang="0">
                    <a:pos x="66" y="159"/>
                  </a:cxn>
                  <a:cxn ang="0">
                    <a:pos x="67" y="151"/>
                  </a:cxn>
                  <a:cxn ang="0">
                    <a:pos x="68" y="146"/>
                  </a:cxn>
                  <a:cxn ang="0">
                    <a:pos x="66" y="138"/>
                  </a:cxn>
                  <a:cxn ang="0">
                    <a:pos x="57" y="128"/>
                  </a:cxn>
                  <a:cxn ang="0">
                    <a:pos x="59" y="110"/>
                  </a:cxn>
                  <a:cxn ang="0">
                    <a:pos x="66" y="106"/>
                  </a:cxn>
                  <a:cxn ang="0">
                    <a:pos x="74" y="104"/>
                  </a:cxn>
                  <a:cxn ang="0">
                    <a:pos x="84" y="98"/>
                  </a:cxn>
                  <a:cxn ang="0">
                    <a:pos x="90" y="93"/>
                  </a:cxn>
                  <a:cxn ang="0">
                    <a:pos x="96" y="84"/>
                  </a:cxn>
                  <a:cxn ang="0">
                    <a:pos x="96" y="84"/>
                  </a:cxn>
                  <a:cxn ang="0">
                    <a:pos x="91" y="85"/>
                  </a:cxn>
                  <a:cxn ang="0">
                    <a:pos x="84" y="81"/>
                  </a:cxn>
                  <a:cxn ang="0">
                    <a:pos x="78" y="78"/>
                  </a:cxn>
                  <a:cxn ang="0">
                    <a:pos x="78" y="71"/>
                  </a:cxn>
                  <a:cxn ang="0">
                    <a:pos x="74" y="66"/>
                  </a:cxn>
                  <a:cxn ang="0">
                    <a:pos x="70" y="56"/>
                  </a:cxn>
                  <a:cxn ang="0">
                    <a:pos x="60" y="54"/>
                  </a:cxn>
                  <a:cxn ang="0">
                    <a:pos x="58" y="49"/>
                  </a:cxn>
                  <a:cxn ang="0">
                    <a:pos x="67" y="33"/>
                  </a:cxn>
                  <a:cxn ang="0">
                    <a:pos x="70" y="17"/>
                  </a:cxn>
                  <a:cxn ang="0">
                    <a:pos x="65" y="11"/>
                  </a:cxn>
                  <a:cxn ang="0">
                    <a:pos x="63" y="5"/>
                  </a:cxn>
                  <a:cxn ang="0">
                    <a:pos x="55" y="2"/>
                  </a:cxn>
                  <a:cxn ang="0">
                    <a:pos x="53" y="3"/>
                  </a:cxn>
                  <a:cxn ang="0">
                    <a:pos x="54" y="3"/>
                  </a:cxn>
                  <a:cxn ang="0">
                    <a:pos x="51" y="8"/>
                  </a:cxn>
                  <a:cxn ang="0">
                    <a:pos x="52" y="16"/>
                  </a:cxn>
                  <a:cxn ang="0">
                    <a:pos x="47" y="16"/>
                  </a:cxn>
                  <a:cxn ang="0">
                    <a:pos x="38" y="20"/>
                  </a:cxn>
                  <a:cxn ang="0">
                    <a:pos x="30" y="28"/>
                  </a:cxn>
                  <a:cxn ang="0">
                    <a:pos x="27" y="42"/>
                  </a:cxn>
                  <a:cxn ang="0">
                    <a:pos x="23" y="56"/>
                  </a:cxn>
                  <a:cxn ang="0">
                    <a:pos x="14" y="56"/>
                  </a:cxn>
                  <a:cxn ang="0">
                    <a:pos x="12" y="67"/>
                  </a:cxn>
                  <a:cxn ang="0">
                    <a:pos x="9" y="79"/>
                  </a:cxn>
                  <a:cxn ang="0">
                    <a:pos x="4" y="87"/>
                  </a:cxn>
                  <a:cxn ang="0">
                    <a:pos x="0" y="91"/>
                  </a:cxn>
                  <a:cxn ang="0">
                    <a:pos x="10" y="102"/>
                  </a:cxn>
                  <a:cxn ang="0">
                    <a:pos x="23" y="125"/>
                  </a:cxn>
                  <a:cxn ang="0">
                    <a:pos x="22" y="143"/>
                  </a:cxn>
                  <a:cxn ang="0">
                    <a:pos x="26" y="149"/>
                  </a:cxn>
                  <a:cxn ang="0">
                    <a:pos x="37" y="148"/>
                  </a:cxn>
                  <a:cxn ang="0">
                    <a:pos x="47" y="136"/>
                  </a:cxn>
                  <a:cxn ang="0">
                    <a:pos x="53" y="141"/>
                  </a:cxn>
                  <a:cxn ang="0">
                    <a:pos x="57" y="153"/>
                  </a:cxn>
                  <a:cxn ang="0">
                    <a:pos x="63" y="178"/>
                  </a:cxn>
                  <a:cxn ang="0">
                    <a:pos x="67" y="195"/>
                  </a:cxn>
                  <a:cxn ang="0">
                    <a:pos x="69" y="209"/>
                  </a:cxn>
                  <a:cxn ang="0">
                    <a:pos x="68" y="212"/>
                  </a:cxn>
                  <a:cxn ang="0">
                    <a:pos x="78" y="193"/>
                  </a:cxn>
                </a:cxnLst>
                <a:rect l="0" t="0" r="r" b="b"/>
                <a:pathLst>
                  <a:path w="96" h="213">
                    <a:moveTo>
                      <a:pt x="78" y="193"/>
                    </a:moveTo>
                    <a:cubicBezTo>
                      <a:pt x="78" y="189"/>
                      <a:pt x="74" y="188"/>
                      <a:pt x="74" y="185"/>
                    </a:cubicBezTo>
                    <a:cubicBezTo>
                      <a:pt x="74" y="181"/>
                      <a:pt x="74" y="175"/>
                      <a:pt x="70" y="171"/>
                    </a:cubicBezTo>
                    <a:cubicBezTo>
                      <a:pt x="65" y="167"/>
                      <a:pt x="63" y="161"/>
                      <a:pt x="66" y="159"/>
                    </a:cubicBezTo>
                    <a:cubicBezTo>
                      <a:pt x="68" y="157"/>
                      <a:pt x="66" y="150"/>
                      <a:pt x="67" y="151"/>
                    </a:cubicBezTo>
                    <a:cubicBezTo>
                      <a:pt x="69" y="151"/>
                      <a:pt x="71" y="147"/>
                      <a:pt x="68" y="146"/>
                    </a:cubicBezTo>
                    <a:cubicBezTo>
                      <a:pt x="65" y="144"/>
                      <a:pt x="68" y="139"/>
                      <a:pt x="66" y="138"/>
                    </a:cubicBezTo>
                    <a:cubicBezTo>
                      <a:pt x="63" y="137"/>
                      <a:pt x="57" y="130"/>
                      <a:pt x="57" y="128"/>
                    </a:cubicBezTo>
                    <a:cubicBezTo>
                      <a:pt x="57" y="126"/>
                      <a:pt x="59" y="113"/>
                      <a:pt x="59" y="110"/>
                    </a:cubicBezTo>
                    <a:cubicBezTo>
                      <a:pt x="60" y="107"/>
                      <a:pt x="64" y="106"/>
                      <a:pt x="66" y="106"/>
                    </a:cubicBezTo>
                    <a:cubicBezTo>
                      <a:pt x="67" y="106"/>
                      <a:pt x="72" y="107"/>
                      <a:pt x="74" y="104"/>
                    </a:cubicBezTo>
                    <a:cubicBezTo>
                      <a:pt x="76" y="101"/>
                      <a:pt x="83" y="100"/>
                      <a:pt x="84" y="98"/>
                    </a:cubicBezTo>
                    <a:cubicBezTo>
                      <a:pt x="85" y="96"/>
                      <a:pt x="90" y="96"/>
                      <a:pt x="90" y="93"/>
                    </a:cubicBezTo>
                    <a:cubicBezTo>
                      <a:pt x="90" y="90"/>
                      <a:pt x="96" y="84"/>
                      <a:pt x="96" y="84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3"/>
                      <a:pt x="94" y="84"/>
                      <a:pt x="91" y="85"/>
                    </a:cubicBezTo>
                    <a:cubicBezTo>
                      <a:pt x="86" y="87"/>
                      <a:pt x="84" y="84"/>
                      <a:pt x="84" y="81"/>
                    </a:cubicBezTo>
                    <a:cubicBezTo>
                      <a:pt x="85" y="78"/>
                      <a:pt x="81" y="78"/>
                      <a:pt x="78" y="78"/>
                    </a:cubicBezTo>
                    <a:cubicBezTo>
                      <a:pt x="75" y="78"/>
                      <a:pt x="77" y="74"/>
                      <a:pt x="78" y="71"/>
                    </a:cubicBezTo>
                    <a:cubicBezTo>
                      <a:pt x="79" y="68"/>
                      <a:pt x="77" y="66"/>
                      <a:pt x="74" y="66"/>
                    </a:cubicBezTo>
                    <a:cubicBezTo>
                      <a:pt x="70" y="65"/>
                      <a:pt x="69" y="58"/>
                      <a:pt x="70" y="56"/>
                    </a:cubicBezTo>
                    <a:cubicBezTo>
                      <a:pt x="71" y="54"/>
                      <a:pt x="63" y="53"/>
                      <a:pt x="60" y="54"/>
                    </a:cubicBezTo>
                    <a:cubicBezTo>
                      <a:pt x="56" y="56"/>
                      <a:pt x="59" y="51"/>
                      <a:pt x="58" y="49"/>
                    </a:cubicBezTo>
                    <a:cubicBezTo>
                      <a:pt x="57" y="46"/>
                      <a:pt x="62" y="38"/>
                      <a:pt x="67" y="33"/>
                    </a:cubicBezTo>
                    <a:cubicBezTo>
                      <a:pt x="72" y="28"/>
                      <a:pt x="70" y="22"/>
                      <a:pt x="70" y="17"/>
                    </a:cubicBezTo>
                    <a:cubicBezTo>
                      <a:pt x="70" y="11"/>
                      <a:pt x="68" y="11"/>
                      <a:pt x="65" y="11"/>
                    </a:cubicBezTo>
                    <a:cubicBezTo>
                      <a:pt x="63" y="11"/>
                      <a:pt x="63" y="8"/>
                      <a:pt x="63" y="5"/>
                    </a:cubicBezTo>
                    <a:cubicBezTo>
                      <a:pt x="63" y="2"/>
                      <a:pt x="58" y="0"/>
                      <a:pt x="55" y="2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3" y="7"/>
                      <a:pt x="51" y="8"/>
                    </a:cubicBezTo>
                    <a:cubicBezTo>
                      <a:pt x="49" y="9"/>
                      <a:pt x="49" y="12"/>
                      <a:pt x="52" y="16"/>
                    </a:cubicBezTo>
                    <a:cubicBezTo>
                      <a:pt x="55" y="20"/>
                      <a:pt x="48" y="18"/>
                      <a:pt x="47" y="16"/>
                    </a:cubicBezTo>
                    <a:cubicBezTo>
                      <a:pt x="46" y="13"/>
                      <a:pt x="41" y="17"/>
                      <a:pt x="38" y="20"/>
                    </a:cubicBezTo>
                    <a:cubicBezTo>
                      <a:pt x="35" y="22"/>
                      <a:pt x="30" y="24"/>
                      <a:pt x="30" y="28"/>
                    </a:cubicBezTo>
                    <a:cubicBezTo>
                      <a:pt x="30" y="33"/>
                      <a:pt x="26" y="38"/>
                      <a:pt x="27" y="42"/>
                    </a:cubicBezTo>
                    <a:cubicBezTo>
                      <a:pt x="28" y="46"/>
                      <a:pt x="23" y="54"/>
                      <a:pt x="23" y="56"/>
                    </a:cubicBezTo>
                    <a:cubicBezTo>
                      <a:pt x="23" y="58"/>
                      <a:pt x="15" y="56"/>
                      <a:pt x="14" y="56"/>
                    </a:cubicBezTo>
                    <a:cubicBezTo>
                      <a:pt x="13" y="56"/>
                      <a:pt x="14" y="64"/>
                      <a:pt x="12" y="67"/>
                    </a:cubicBezTo>
                    <a:cubicBezTo>
                      <a:pt x="10" y="69"/>
                      <a:pt x="11" y="79"/>
                      <a:pt x="9" y="79"/>
                    </a:cubicBezTo>
                    <a:cubicBezTo>
                      <a:pt x="6" y="79"/>
                      <a:pt x="4" y="87"/>
                      <a:pt x="4" y="87"/>
                    </a:cubicBezTo>
                    <a:cubicBezTo>
                      <a:pt x="4" y="87"/>
                      <a:pt x="2" y="89"/>
                      <a:pt x="0" y="91"/>
                    </a:cubicBezTo>
                    <a:cubicBezTo>
                      <a:pt x="2" y="95"/>
                      <a:pt x="6" y="100"/>
                      <a:pt x="10" y="102"/>
                    </a:cubicBezTo>
                    <a:cubicBezTo>
                      <a:pt x="17" y="104"/>
                      <a:pt x="21" y="118"/>
                      <a:pt x="23" y="125"/>
                    </a:cubicBezTo>
                    <a:cubicBezTo>
                      <a:pt x="25" y="132"/>
                      <a:pt x="24" y="139"/>
                      <a:pt x="22" y="143"/>
                    </a:cubicBezTo>
                    <a:cubicBezTo>
                      <a:pt x="19" y="147"/>
                      <a:pt x="22" y="147"/>
                      <a:pt x="26" y="149"/>
                    </a:cubicBezTo>
                    <a:cubicBezTo>
                      <a:pt x="30" y="151"/>
                      <a:pt x="34" y="152"/>
                      <a:pt x="37" y="148"/>
                    </a:cubicBezTo>
                    <a:cubicBezTo>
                      <a:pt x="40" y="144"/>
                      <a:pt x="46" y="141"/>
                      <a:pt x="47" y="136"/>
                    </a:cubicBezTo>
                    <a:cubicBezTo>
                      <a:pt x="48" y="132"/>
                      <a:pt x="50" y="138"/>
                      <a:pt x="53" y="141"/>
                    </a:cubicBezTo>
                    <a:cubicBezTo>
                      <a:pt x="55" y="143"/>
                      <a:pt x="57" y="148"/>
                      <a:pt x="57" y="153"/>
                    </a:cubicBezTo>
                    <a:cubicBezTo>
                      <a:pt x="58" y="159"/>
                      <a:pt x="58" y="173"/>
                      <a:pt x="63" y="178"/>
                    </a:cubicBezTo>
                    <a:cubicBezTo>
                      <a:pt x="68" y="182"/>
                      <a:pt x="69" y="192"/>
                      <a:pt x="67" y="195"/>
                    </a:cubicBezTo>
                    <a:cubicBezTo>
                      <a:pt x="66" y="199"/>
                      <a:pt x="70" y="205"/>
                      <a:pt x="69" y="209"/>
                    </a:cubicBezTo>
                    <a:cubicBezTo>
                      <a:pt x="68" y="209"/>
                      <a:pt x="68" y="211"/>
                      <a:pt x="68" y="212"/>
                    </a:cubicBezTo>
                    <a:cubicBezTo>
                      <a:pt x="72" y="213"/>
                      <a:pt x="78" y="193"/>
                      <a:pt x="78" y="19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65863" y="2628900"/>
                <a:ext cx="65088" cy="39688"/>
              </a:xfrm>
              <a:custGeom>
                <a:avLst/>
                <a:gdLst/>
                <a:ahLst/>
                <a:cxnLst>
                  <a:cxn ang="0">
                    <a:pos x="33" y="7"/>
                  </a:cxn>
                  <a:cxn ang="0">
                    <a:pos x="20" y="3"/>
                  </a:cxn>
                  <a:cxn ang="0">
                    <a:pos x="11" y="2"/>
                  </a:cxn>
                  <a:cxn ang="0">
                    <a:pos x="3" y="9"/>
                  </a:cxn>
                  <a:cxn ang="0">
                    <a:pos x="0" y="14"/>
                  </a:cxn>
                  <a:cxn ang="0">
                    <a:pos x="3" y="16"/>
                  </a:cxn>
                  <a:cxn ang="0">
                    <a:pos x="11" y="18"/>
                  </a:cxn>
                  <a:cxn ang="0">
                    <a:pos x="21" y="19"/>
                  </a:cxn>
                  <a:cxn ang="0">
                    <a:pos x="32" y="17"/>
                  </a:cxn>
                  <a:cxn ang="0">
                    <a:pos x="31" y="8"/>
                  </a:cxn>
                  <a:cxn ang="0">
                    <a:pos x="33" y="7"/>
                  </a:cxn>
                </a:cxnLst>
                <a:rect l="0" t="0" r="r" b="b"/>
                <a:pathLst>
                  <a:path w="34" h="21">
                    <a:moveTo>
                      <a:pt x="33" y="7"/>
                    </a:moveTo>
                    <a:cubicBezTo>
                      <a:pt x="26" y="1"/>
                      <a:pt x="24" y="6"/>
                      <a:pt x="20" y="3"/>
                    </a:cubicBezTo>
                    <a:cubicBezTo>
                      <a:pt x="15" y="1"/>
                      <a:pt x="13" y="0"/>
                      <a:pt x="11" y="2"/>
                    </a:cubicBezTo>
                    <a:cubicBezTo>
                      <a:pt x="8" y="4"/>
                      <a:pt x="5" y="3"/>
                      <a:pt x="3" y="9"/>
                    </a:cubicBezTo>
                    <a:cubicBezTo>
                      <a:pt x="2" y="11"/>
                      <a:pt x="1" y="12"/>
                      <a:pt x="0" y="14"/>
                    </a:cubicBezTo>
                    <a:cubicBezTo>
                      <a:pt x="1" y="15"/>
                      <a:pt x="2" y="16"/>
                      <a:pt x="3" y="16"/>
                    </a:cubicBezTo>
                    <a:cubicBezTo>
                      <a:pt x="5" y="16"/>
                      <a:pt x="7" y="19"/>
                      <a:pt x="11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6" y="17"/>
                      <a:pt x="31" y="21"/>
                      <a:pt x="32" y="17"/>
                    </a:cubicBezTo>
                    <a:cubicBezTo>
                      <a:pt x="34" y="14"/>
                      <a:pt x="31" y="8"/>
                      <a:pt x="31" y="8"/>
                    </a:cubicBezTo>
                    <a:cubicBezTo>
                      <a:pt x="31" y="8"/>
                      <a:pt x="32" y="7"/>
                      <a:pt x="33" y="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35738" y="2741613"/>
                <a:ext cx="160338" cy="331788"/>
              </a:xfrm>
              <a:custGeom>
                <a:avLst/>
                <a:gdLst/>
                <a:ahLst/>
                <a:cxnLst>
                  <a:cxn ang="0">
                    <a:pos x="62" y="22"/>
                  </a:cxn>
                  <a:cxn ang="0">
                    <a:pos x="51" y="13"/>
                  </a:cxn>
                  <a:cxn ang="0">
                    <a:pos x="48" y="7"/>
                  </a:cxn>
                  <a:cxn ang="0">
                    <a:pos x="38" y="2"/>
                  </a:cxn>
                  <a:cxn ang="0">
                    <a:pos x="29" y="7"/>
                  </a:cxn>
                  <a:cxn ang="0">
                    <a:pos x="22" y="9"/>
                  </a:cxn>
                  <a:cxn ang="0">
                    <a:pos x="12" y="9"/>
                  </a:cxn>
                  <a:cxn ang="0">
                    <a:pos x="4" y="10"/>
                  </a:cxn>
                  <a:cxn ang="0">
                    <a:pos x="0" y="12"/>
                  </a:cxn>
                  <a:cxn ang="0">
                    <a:pos x="5" y="18"/>
                  </a:cxn>
                  <a:cxn ang="0">
                    <a:pos x="10" y="27"/>
                  </a:cxn>
                  <a:cxn ang="0">
                    <a:pos x="20" y="32"/>
                  </a:cxn>
                  <a:cxn ang="0">
                    <a:pos x="27" y="34"/>
                  </a:cxn>
                  <a:cxn ang="0">
                    <a:pos x="31" y="42"/>
                  </a:cxn>
                  <a:cxn ang="0">
                    <a:pos x="22" y="47"/>
                  </a:cxn>
                  <a:cxn ang="0">
                    <a:pos x="35" y="58"/>
                  </a:cxn>
                  <a:cxn ang="0">
                    <a:pos x="40" y="68"/>
                  </a:cxn>
                  <a:cxn ang="0">
                    <a:pos x="50" y="80"/>
                  </a:cxn>
                  <a:cxn ang="0">
                    <a:pos x="59" y="89"/>
                  </a:cxn>
                  <a:cxn ang="0">
                    <a:pos x="61" y="100"/>
                  </a:cxn>
                  <a:cxn ang="0">
                    <a:pos x="65" y="119"/>
                  </a:cxn>
                  <a:cxn ang="0">
                    <a:pos x="57" y="132"/>
                  </a:cxn>
                  <a:cxn ang="0">
                    <a:pos x="47" y="138"/>
                  </a:cxn>
                  <a:cxn ang="0">
                    <a:pos x="47" y="148"/>
                  </a:cxn>
                  <a:cxn ang="0">
                    <a:pos x="34" y="148"/>
                  </a:cxn>
                  <a:cxn ang="0">
                    <a:pos x="27" y="153"/>
                  </a:cxn>
                  <a:cxn ang="0">
                    <a:pos x="32" y="157"/>
                  </a:cxn>
                  <a:cxn ang="0">
                    <a:pos x="29" y="167"/>
                  </a:cxn>
                  <a:cxn ang="0">
                    <a:pos x="34" y="172"/>
                  </a:cxn>
                  <a:cxn ang="0">
                    <a:pos x="45" y="164"/>
                  </a:cxn>
                  <a:cxn ang="0">
                    <a:pos x="47" y="159"/>
                  </a:cxn>
                  <a:cxn ang="0">
                    <a:pos x="50" y="153"/>
                  </a:cxn>
                  <a:cxn ang="0">
                    <a:pos x="57" y="152"/>
                  </a:cxn>
                  <a:cxn ang="0">
                    <a:pos x="73" y="145"/>
                  </a:cxn>
                  <a:cxn ang="0">
                    <a:pos x="81" y="130"/>
                  </a:cxn>
                  <a:cxn ang="0">
                    <a:pos x="79" y="104"/>
                  </a:cxn>
                  <a:cxn ang="0">
                    <a:pos x="68" y="86"/>
                  </a:cxn>
                  <a:cxn ang="0">
                    <a:pos x="50" y="71"/>
                  </a:cxn>
                  <a:cxn ang="0">
                    <a:pos x="45" y="62"/>
                  </a:cxn>
                  <a:cxn ang="0">
                    <a:pos x="42" y="47"/>
                  </a:cxn>
                  <a:cxn ang="0">
                    <a:pos x="50" y="37"/>
                  </a:cxn>
                  <a:cxn ang="0">
                    <a:pos x="54" y="30"/>
                  </a:cxn>
                  <a:cxn ang="0">
                    <a:pos x="63" y="24"/>
                  </a:cxn>
                  <a:cxn ang="0">
                    <a:pos x="64" y="24"/>
                  </a:cxn>
                  <a:cxn ang="0">
                    <a:pos x="62" y="22"/>
                  </a:cxn>
                </a:cxnLst>
                <a:rect l="0" t="0" r="r" b="b"/>
                <a:pathLst>
                  <a:path w="84" h="174">
                    <a:moveTo>
                      <a:pt x="62" y="22"/>
                    </a:moveTo>
                    <a:cubicBezTo>
                      <a:pt x="59" y="21"/>
                      <a:pt x="51" y="15"/>
                      <a:pt x="51" y="13"/>
                    </a:cubicBezTo>
                    <a:cubicBezTo>
                      <a:pt x="51" y="11"/>
                      <a:pt x="55" y="7"/>
                      <a:pt x="48" y="7"/>
                    </a:cubicBezTo>
                    <a:cubicBezTo>
                      <a:pt x="40" y="6"/>
                      <a:pt x="40" y="3"/>
                      <a:pt x="38" y="2"/>
                    </a:cubicBezTo>
                    <a:cubicBezTo>
                      <a:pt x="37" y="0"/>
                      <a:pt x="31" y="4"/>
                      <a:pt x="29" y="7"/>
                    </a:cubicBezTo>
                    <a:cubicBezTo>
                      <a:pt x="28" y="11"/>
                      <a:pt x="26" y="7"/>
                      <a:pt x="22" y="9"/>
                    </a:cubicBezTo>
                    <a:cubicBezTo>
                      <a:pt x="18" y="11"/>
                      <a:pt x="14" y="6"/>
                      <a:pt x="12" y="9"/>
                    </a:cubicBezTo>
                    <a:cubicBezTo>
                      <a:pt x="10" y="12"/>
                      <a:pt x="6" y="7"/>
                      <a:pt x="4" y="10"/>
                    </a:cubicBezTo>
                    <a:cubicBezTo>
                      <a:pt x="3" y="11"/>
                      <a:pt x="2" y="11"/>
                      <a:pt x="0" y="12"/>
                    </a:cubicBezTo>
                    <a:cubicBezTo>
                      <a:pt x="2" y="14"/>
                      <a:pt x="5" y="16"/>
                      <a:pt x="5" y="18"/>
                    </a:cubicBezTo>
                    <a:cubicBezTo>
                      <a:pt x="5" y="21"/>
                      <a:pt x="10" y="23"/>
                      <a:pt x="10" y="27"/>
                    </a:cubicBezTo>
                    <a:cubicBezTo>
                      <a:pt x="10" y="30"/>
                      <a:pt x="17" y="33"/>
                      <a:pt x="20" y="32"/>
                    </a:cubicBezTo>
                    <a:cubicBezTo>
                      <a:pt x="22" y="30"/>
                      <a:pt x="27" y="29"/>
                      <a:pt x="27" y="34"/>
                    </a:cubicBezTo>
                    <a:cubicBezTo>
                      <a:pt x="28" y="39"/>
                      <a:pt x="31" y="39"/>
                      <a:pt x="31" y="42"/>
                    </a:cubicBezTo>
                    <a:cubicBezTo>
                      <a:pt x="31" y="46"/>
                      <a:pt x="24" y="44"/>
                      <a:pt x="22" y="47"/>
                    </a:cubicBezTo>
                    <a:cubicBezTo>
                      <a:pt x="21" y="51"/>
                      <a:pt x="35" y="55"/>
                      <a:pt x="35" y="58"/>
                    </a:cubicBezTo>
                    <a:cubicBezTo>
                      <a:pt x="35" y="61"/>
                      <a:pt x="39" y="64"/>
                      <a:pt x="40" y="68"/>
                    </a:cubicBezTo>
                    <a:cubicBezTo>
                      <a:pt x="42" y="72"/>
                      <a:pt x="48" y="76"/>
                      <a:pt x="50" y="80"/>
                    </a:cubicBezTo>
                    <a:cubicBezTo>
                      <a:pt x="51" y="84"/>
                      <a:pt x="57" y="87"/>
                      <a:pt x="59" y="89"/>
                    </a:cubicBezTo>
                    <a:cubicBezTo>
                      <a:pt x="61" y="91"/>
                      <a:pt x="62" y="96"/>
                      <a:pt x="61" y="100"/>
                    </a:cubicBezTo>
                    <a:cubicBezTo>
                      <a:pt x="60" y="104"/>
                      <a:pt x="60" y="112"/>
                      <a:pt x="65" y="119"/>
                    </a:cubicBezTo>
                    <a:cubicBezTo>
                      <a:pt x="69" y="125"/>
                      <a:pt x="60" y="128"/>
                      <a:pt x="57" y="132"/>
                    </a:cubicBezTo>
                    <a:cubicBezTo>
                      <a:pt x="54" y="135"/>
                      <a:pt x="55" y="140"/>
                      <a:pt x="47" y="138"/>
                    </a:cubicBezTo>
                    <a:cubicBezTo>
                      <a:pt x="38" y="136"/>
                      <a:pt x="48" y="145"/>
                      <a:pt x="47" y="148"/>
                    </a:cubicBezTo>
                    <a:cubicBezTo>
                      <a:pt x="45" y="151"/>
                      <a:pt x="34" y="145"/>
                      <a:pt x="34" y="148"/>
                    </a:cubicBezTo>
                    <a:cubicBezTo>
                      <a:pt x="34" y="150"/>
                      <a:pt x="30" y="152"/>
                      <a:pt x="27" y="153"/>
                    </a:cubicBezTo>
                    <a:cubicBezTo>
                      <a:pt x="28" y="155"/>
                      <a:pt x="30" y="156"/>
                      <a:pt x="32" y="157"/>
                    </a:cubicBezTo>
                    <a:cubicBezTo>
                      <a:pt x="35" y="159"/>
                      <a:pt x="29" y="162"/>
                      <a:pt x="29" y="167"/>
                    </a:cubicBezTo>
                    <a:cubicBezTo>
                      <a:pt x="29" y="172"/>
                      <a:pt x="33" y="174"/>
                      <a:pt x="34" y="172"/>
                    </a:cubicBezTo>
                    <a:cubicBezTo>
                      <a:pt x="36" y="169"/>
                      <a:pt x="42" y="165"/>
                      <a:pt x="45" y="164"/>
                    </a:cubicBezTo>
                    <a:cubicBezTo>
                      <a:pt x="47" y="163"/>
                      <a:pt x="45" y="159"/>
                      <a:pt x="47" y="159"/>
                    </a:cubicBezTo>
                    <a:cubicBezTo>
                      <a:pt x="50" y="160"/>
                      <a:pt x="49" y="156"/>
                      <a:pt x="50" y="153"/>
                    </a:cubicBezTo>
                    <a:cubicBezTo>
                      <a:pt x="51" y="151"/>
                      <a:pt x="53" y="152"/>
                      <a:pt x="57" y="152"/>
                    </a:cubicBezTo>
                    <a:cubicBezTo>
                      <a:pt x="61" y="152"/>
                      <a:pt x="67" y="149"/>
                      <a:pt x="73" y="145"/>
                    </a:cubicBezTo>
                    <a:cubicBezTo>
                      <a:pt x="78" y="141"/>
                      <a:pt x="79" y="140"/>
                      <a:pt x="81" y="130"/>
                    </a:cubicBezTo>
                    <a:cubicBezTo>
                      <a:pt x="84" y="119"/>
                      <a:pt x="79" y="107"/>
                      <a:pt x="79" y="104"/>
                    </a:cubicBezTo>
                    <a:cubicBezTo>
                      <a:pt x="79" y="101"/>
                      <a:pt x="71" y="86"/>
                      <a:pt x="68" y="86"/>
                    </a:cubicBezTo>
                    <a:cubicBezTo>
                      <a:pt x="65" y="86"/>
                      <a:pt x="52" y="73"/>
                      <a:pt x="50" y="71"/>
                    </a:cubicBezTo>
                    <a:cubicBezTo>
                      <a:pt x="48" y="69"/>
                      <a:pt x="48" y="65"/>
                      <a:pt x="45" y="62"/>
                    </a:cubicBezTo>
                    <a:cubicBezTo>
                      <a:pt x="42" y="59"/>
                      <a:pt x="41" y="52"/>
                      <a:pt x="42" y="47"/>
                    </a:cubicBezTo>
                    <a:cubicBezTo>
                      <a:pt x="43" y="42"/>
                      <a:pt x="50" y="40"/>
                      <a:pt x="50" y="37"/>
                    </a:cubicBezTo>
                    <a:cubicBezTo>
                      <a:pt x="50" y="33"/>
                      <a:pt x="51" y="30"/>
                      <a:pt x="54" y="30"/>
                    </a:cubicBezTo>
                    <a:cubicBezTo>
                      <a:pt x="58" y="30"/>
                      <a:pt x="62" y="27"/>
                      <a:pt x="63" y="24"/>
                    </a:cubicBezTo>
                    <a:cubicBezTo>
                      <a:pt x="63" y="24"/>
                      <a:pt x="64" y="24"/>
                      <a:pt x="64" y="24"/>
                    </a:cubicBezTo>
                    <a:cubicBezTo>
                      <a:pt x="63" y="22"/>
                      <a:pt x="62" y="22"/>
                      <a:pt x="62" y="2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35738" y="2940050"/>
                <a:ext cx="131763" cy="93663"/>
              </a:xfrm>
              <a:custGeom>
                <a:avLst/>
                <a:gdLst/>
                <a:ahLst/>
                <a:cxnLst>
                  <a:cxn ang="0">
                    <a:pos x="34" y="44"/>
                  </a:cxn>
                  <a:cxn ang="0">
                    <a:pos x="47" y="44"/>
                  </a:cxn>
                  <a:cxn ang="0">
                    <a:pos x="47" y="34"/>
                  </a:cxn>
                  <a:cxn ang="0">
                    <a:pos x="57" y="28"/>
                  </a:cxn>
                  <a:cxn ang="0">
                    <a:pos x="65" y="15"/>
                  </a:cxn>
                  <a:cxn ang="0">
                    <a:pos x="61" y="1"/>
                  </a:cxn>
                  <a:cxn ang="0">
                    <a:pos x="53" y="2"/>
                  </a:cxn>
                  <a:cxn ang="0">
                    <a:pos x="45" y="5"/>
                  </a:cxn>
                  <a:cxn ang="0">
                    <a:pos x="42" y="8"/>
                  </a:cxn>
                  <a:cxn ang="0">
                    <a:pos x="35" y="3"/>
                  </a:cxn>
                  <a:cxn ang="0">
                    <a:pos x="20" y="3"/>
                  </a:cxn>
                  <a:cxn ang="0">
                    <a:pos x="4" y="10"/>
                  </a:cxn>
                  <a:cxn ang="0">
                    <a:pos x="5" y="21"/>
                  </a:cxn>
                  <a:cxn ang="0">
                    <a:pos x="6" y="29"/>
                  </a:cxn>
                  <a:cxn ang="0">
                    <a:pos x="6" y="30"/>
                  </a:cxn>
                  <a:cxn ang="0">
                    <a:pos x="9" y="40"/>
                  </a:cxn>
                  <a:cxn ang="0">
                    <a:pos x="16" y="41"/>
                  </a:cxn>
                  <a:cxn ang="0">
                    <a:pos x="17" y="47"/>
                  </a:cxn>
                  <a:cxn ang="0">
                    <a:pos x="26" y="48"/>
                  </a:cxn>
                  <a:cxn ang="0">
                    <a:pos x="27" y="49"/>
                  </a:cxn>
                  <a:cxn ang="0">
                    <a:pos x="34" y="44"/>
                  </a:cxn>
                </a:cxnLst>
                <a:rect l="0" t="0" r="r" b="b"/>
                <a:pathLst>
                  <a:path w="69" h="49">
                    <a:moveTo>
                      <a:pt x="34" y="44"/>
                    </a:moveTo>
                    <a:cubicBezTo>
                      <a:pt x="34" y="41"/>
                      <a:pt x="45" y="47"/>
                      <a:pt x="47" y="44"/>
                    </a:cubicBezTo>
                    <a:cubicBezTo>
                      <a:pt x="48" y="41"/>
                      <a:pt x="38" y="32"/>
                      <a:pt x="47" y="34"/>
                    </a:cubicBezTo>
                    <a:cubicBezTo>
                      <a:pt x="55" y="36"/>
                      <a:pt x="54" y="31"/>
                      <a:pt x="57" y="28"/>
                    </a:cubicBezTo>
                    <a:cubicBezTo>
                      <a:pt x="60" y="24"/>
                      <a:pt x="69" y="21"/>
                      <a:pt x="65" y="15"/>
                    </a:cubicBezTo>
                    <a:cubicBezTo>
                      <a:pt x="61" y="10"/>
                      <a:pt x="61" y="5"/>
                      <a:pt x="61" y="1"/>
                    </a:cubicBezTo>
                    <a:cubicBezTo>
                      <a:pt x="58" y="3"/>
                      <a:pt x="54" y="3"/>
                      <a:pt x="53" y="2"/>
                    </a:cubicBezTo>
                    <a:cubicBezTo>
                      <a:pt x="50" y="1"/>
                      <a:pt x="45" y="1"/>
                      <a:pt x="45" y="5"/>
                    </a:cubicBezTo>
                    <a:cubicBezTo>
                      <a:pt x="45" y="9"/>
                      <a:pt x="41" y="9"/>
                      <a:pt x="42" y="8"/>
                    </a:cubicBezTo>
                    <a:cubicBezTo>
                      <a:pt x="42" y="6"/>
                      <a:pt x="38" y="6"/>
                      <a:pt x="35" y="3"/>
                    </a:cubicBezTo>
                    <a:cubicBezTo>
                      <a:pt x="33" y="0"/>
                      <a:pt x="24" y="4"/>
                      <a:pt x="20" y="3"/>
                    </a:cubicBezTo>
                    <a:cubicBezTo>
                      <a:pt x="16" y="1"/>
                      <a:pt x="9" y="5"/>
                      <a:pt x="4" y="10"/>
                    </a:cubicBezTo>
                    <a:cubicBezTo>
                      <a:pt x="0" y="16"/>
                      <a:pt x="5" y="16"/>
                      <a:pt x="5" y="21"/>
                    </a:cubicBezTo>
                    <a:cubicBezTo>
                      <a:pt x="5" y="25"/>
                      <a:pt x="8" y="25"/>
                      <a:pt x="6" y="29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11" y="31"/>
                      <a:pt x="9" y="37"/>
                      <a:pt x="9" y="40"/>
                    </a:cubicBezTo>
                    <a:cubicBezTo>
                      <a:pt x="10" y="43"/>
                      <a:pt x="14" y="41"/>
                      <a:pt x="16" y="41"/>
                    </a:cubicBezTo>
                    <a:cubicBezTo>
                      <a:pt x="19" y="41"/>
                      <a:pt x="15" y="45"/>
                      <a:pt x="17" y="47"/>
                    </a:cubicBezTo>
                    <a:cubicBezTo>
                      <a:pt x="19" y="49"/>
                      <a:pt x="25" y="45"/>
                      <a:pt x="26" y="48"/>
                    </a:cubicBezTo>
                    <a:cubicBezTo>
                      <a:pt x="26" y="48"/>
                      <a:pt x="26" y="49"/>
                      <a:pt x="27" y="49"/>
                    </a:cubicBezTo>
                    <a:cubicBezTo>
                      <a:pt x="30" y="48"/>
                      <a:pt x="34" y="46"/>
                      <a:pt x="34" y="4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92875" y="2762250"/>
                <a:ext cx="160338" cy="195263"/>
              </a:xfrm>
              <a:custGeom>
                <a:avLst/>
                <a:gdLst/>
                <a:ahLst/>
                <a:cxnLst>
                  <a:cxn ang="0">
                    <a:pos x="57" y="47"/>
                  </a:cxn>
                  <a:cxn ang="0">
                    <a:pos x="44" y="36"/>
                  </a:cxn>
                  <a:cxn ang="0">
                    <a:pos x="53" y="31"/>
                  </a:cxn>
                  <a:cxn ang="0">
                    <a:pos x="49" y="23"/>
                  </a:cxn>
                  <a:cxn ang="0">
                    <a:pos x="42" y="21"/>
                  </a:cxn>
                  <a:cxn ang="0">
                    <a:pos x="32" y="16"/>
                  </a:cxn>
                  <a:cxn ang="0">
                    <a:pos x="27" y="7"/>
                  </a:cxn>
                  <a:cxn ang="0">
                    <a:pos x="22" y="1"/>
                  </a:cxn>
                  <a:cxn ang="0">
                    <a:pos x="18" y="1"/>
                  </a:cxn>
                  <a:cxn ang="0">
                    <a:pos x="16" y="7"/>
                  </a:cxn>
                  <a:cxn ang="0">
                    <a:pos x="16" y="16"/>
                  </a:cxn>
                  <a:cxn ang="0">
                    <a:pos x="10" y="11"/>
                  </a:cxn>
                  <a:cxn ang="0">
                    <a:pos x="4" y="2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3" y="34"/>
                  </a:cxn>
                  <a:cxn ang="0">
                    <a:pos x="11" y="37"/>
                  </a:cxn>
                  <a:cxn ang="0">
                    <a:pos x="10" y="49"/>
                  </a:cxn>
                  <a:cxn ang="0">
                    <a:pos x="7" y="58"/>
                  </a:cxn>
                  <a:cxn ang="0">
                    <a:pos x="17" y="54"/>
                  </a:cxn>
                  <a:cxn ang="0">
                    <a:pos x="26" y="53"/>
                  </a:cxn>
                  <a:cxn ang="0">
                    <a:pos x="33" y="51"/>
                  </a:cxn>
                  <a:cxn ang="0">
                    <a:pos x="43" y="51"/>
                  </a:cxn>
                  <a:cxn ang="0">
                    <a:pos x="52" y="59"/>
                  </a:cxn>
                  <a:cxn ang="0">
                    <a:pos x="52" y="73"/>
                  </a:cxn>
                  <a:cxn ang="0">
                    <a:pos x="60" y="85"/>
                  </a:cxn>
                  <a:cxn ang="0">
                    <a:pos x="59" y="97"/>
                  </a:cxn>
                  <a:cxn ang="0">
                    <a:pos x="64" y="101"/>
                  </a:cxn>
                  <a:cxn ang="0">
                    <a:pos x="67" y="98"/>
                  </a:cxn>
                  <a:cxn ang="0">
                    <a:pos x="75" y="95"/>
                  </a:cxn>
                  <a:cxn ang="0">
                    <a:pos x="83" y="94"/>
                  </a:cxn>
                  <a:cxn ang="0">
                    <a:pos x="83" y="89"/>
                  </a:cxn>
                  <a:cxn ang="0">
                    <a:pos x="81" y="78"/>
                  </a:cxn>
                  <a:cxn ang="0">
                    <a:pos x="72" y="69"/>
                  </a:cxn>
                  <a:cxn ang="0">
                    <a:pos x="62" y="57"/>
                  </a:cxn>
                  <a:cxn ang="0">
                    <a:pos x="57" y="47"/>
                  </a:cxn>
                </a:cxnLst>
                <a:rect l="0" t="0" r="r" b="b"/>
                <a:pathLst>
                  <a:path w="84" h="102">
                    <a:moveTo>
                      <a:pt x="57" y="47"/>
                    </a:moveTo>
                    <a:cubicBezTo>
                      <a:pt x="57" y="44"/>
                      <a:pt x="43" y="40"/>
                      <a:pt x="44" y="36"/>
                    </a:cubicBezTo>
                    <a:cubicBezTo>
                      <a:pt x="46" y="33"/>
                      <a:pt x="53" y="35"/>
                      <a:pt x="53" y="31"/>
                    </a:cubicBezTo>
                    <a:cubicBezTo>
                      <a:pt x="53" y="28"/>
                      <a:pt x="50" y="28"/>
                      <a:pt x="49" y="23"/>
                    </a:cubicBezTo>
                    <a:cubicBezTo>
                      <a:pt x="49" y="18"/>
                      <a:pt x="44" y="19"/>
                      <a:pt x="42" y="21"/>
                    </a:cubicBezTo>
                    <a:cubicBezTo>
                      <a:pt x="39" y="22"/>
                      <a:pt x="32" y="19"/>
                      <a:pt x="32" y="16"/>
                    </a:cubicBezTo>
                    <a:cubicBezTo>
                      <a:pt x="32" y="12"/>
                      <a:pt x="27" y="10"/>
                      <a:pt x="27" y="7"/>
                    </a:cubicBezTo>
                    <a:cubicBezTo>
                      <a:pt x="27" y="5"/>
                      <a:pt x="24" y="3"/>
                      <a:pt x="22" y="1"/>
                    </a:cubicBezTo>
                    <a:cubicBezTo>
                      <a:pt x="21" y="2"/>
                      <a:pt x="19" y="2"/>
                      <a:pt x="18" y="1"/>
                    </a:cubicBezTo>
                    <a:cubicBezTo>
                      <a:pt x="17" y="0"/>
                      <a:pt x="15" y="6"/>
                      <a:pt x="16" y="7"/>
                    </a:cubicBezTo>
                    <a:cubicBezTo>
                      <a:pt x="18" y="8"/>
                      <a:pt x="19" y="17"/>
                      <a:pt x="16" y="16"/>
                    </a:cubicBezTo>
                    <a:cubicBezTo>
                      <a:pt x="12" y="15"/>
                      <a:pt x="12" y="10"/>
                      <a:pt x="10" y="11"/>
                    </a:cubicBezTo>
                    <a:cubicBezTo>
                      <a:pt x="10" y="11"/>
                      <a:pt x="4" y="17"/>
                      <a:pt x="4" y="20"/>
                    </a:cubicBezTo>
                    <a:cubicBezTo>
                      <a:pt x="4" y="22"/>
                      <a:pt x="2" y="22"/>
                      <a:pt x="0" y="23"/>
                    </a:cubicBezTo>
                    <a:cubicBezTo>
                      <a:pt x="1" y="24"/>
                      <a:pt x="2" y="25"/>
                      <a:pt x="2" y="25"/>
                    </a:cubicBezTo>
                    <a:cubicBezTo>
                      <a:pt x="3" y="27"/>
                      <a:pt x="2" y="31"/>
                      <a:pt x="3" y="34"/>
                    </a:cubicBezTo>
                    <a:cubicBezTo>
                      <a:pt x="5" y="38"/>
                      <a:pt x="10" y="32"/>
                      <a:pt x="11" y="37"/>
                    </a:cubicBezTo>
                    <a:cubicBezTo>
                      <a:pt x="13" y="42"/>
                      <a:pt x="10" y="44"/>
                      <a:pt x="10" y="49"/>
                    </a:cubicBezTo>
                    <a:cubicBezTo>
                      <a:pt x="10" y="54"/>
                      <a:pt x="6" y="53"/>
                      <a:pt x="7" y="58"/>
                    </a:cubicBezTo>
                    <a:cubicBezTo>
                      <a:pt x="8" y="62"/>
                      <a:pt x="14" y="57"/>
                      <a:pt x="17" y="54"/>
                    </a:cubicBezTo>
                    <a:cubicBezTo>
                      <a:pt x="21" y="51"/>
                      <a:pt x="24" y="51"/>
                      <a:pt x="26" y="53"/>
                    </a:cubicBezTo>
                    <a:cubicBezTo>
                      <a:pt x="27" y="55"/>
                      <a:pt x="32" y="54"/>
                      <a:pt x="33" y="51"/>
                    </a:cubicBezTo>
                    <a:cubicBezTo>
                      <a:pt x="34" y="49"/>
                      <a:pt x="41" y="48"/>
                      <a:pt x="43" y="51"/>
                    </a:cubicBezTo>
                    <a:cubicBezTo>
                      <a:pt x="46" y="54"/>
                      <a:pt x="48" y="57"/>
                      <a:pt x="52" y="59"/>
                    </a:cubicBezTo>
                    <a:cubicBezTo>
                      <a:pt x="55" y="61"/>
                      <a:pt x="49" y="72"/>
                      <a:pt x="52" y="73"/>
                    </a:cubicBezTo>
                    <a:cubicBezTo>
                      <a:pt x="56" y="74"/>
                      <a:pt x="61" y="79"/>
                      <a:pt x="60" y="85"/>
                    </a:cubicBezTo>
                    <a:cubicBezTo>
                      <a:pt x="60" y="90"/>
                      <a:pt x="63" y="93"/>
                      <a:pt x="59" y="97"/>
                    </a:cubicBezTo>
                    <a:cubicBezTo>
                      <a:pt x="61" y="99"/>
                      <a:pt x="64" y="99"/>
                      <a:pt x="64" y="101"/>
                    </a:cubicBezTo>
                    <a:cubicBezTo>
                      <a:pt x="63" y="102"/>
                      <a:pt x="67" y="102"/>
                      <a:pt x="67" y="98"/>
                    </a:cubicBezTo>
                    <a:cubicBezTo>
                      <a:pt x="67" y="94"/>
                      <a:pt x="72" y="94"/>
                      <a:pt x="75" y="95"/>
                    </a:cubicBezTo>
                    <a:cubicBezTo>
                      <a:pt x="76" y="96"/>
                      <a:pt x="80" y="96"/>
                      <a:pt x="83" y="94"/>
                    </a:cubicBezTo>
                    <a:cubicBezTo>
                      <a:pt x="83" y="92"/>
                      <a:pt x="83" y="90"/>
                      <a:pt x="83" y="89"/>
                    </a:cubicBezTo>
                    <a:cubicBezTo>
                      <a:pt x="84" y="85"/>
                      <a:pt x="83" y="80"/>
                      <a:pt x="81" y="78"/>
                    </a:cubicBezTo>
                    <a:cubicBezTo>
                      <a:pt x="79" y="76"/>
                      <a:pt x="73" y="73"/>
                      <a:pt x="72" y="69"/>
                    </a:cubicBezTo>
                    <a:cubicBezTo>
                      <a:pt x="70" y="65"/>
                      <a:pt x="64" y="61"/>
                      <a:pt x="62" y="57"/>
                    </a:cubicBezTo>
                    <a:cubicBezTo>
                      <a:pt x="61" y="53"/>
                      <a:pt x="57" y="50"/>
                      <a:pt x="57" y="4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7313" y="2806700"/>
                <a:ext cx="176213" cy="328613"/>
              </a:xfrm>
              <a:custGeom>
                <a:avLst/>
                <a:gdLst/>
                <a:ahLst/>
                <a:cxnLst>
                  <a:cxn ang="0">
                    <a:pos x="56" y="91"/>
                  </a:cxn>
                  <a:cxn ang="0">
                    <a:pos x="55" y="80"/>
                  </a:cxn>
                  <a:cxn ang="0">
                    <a:pos x="71" y="73"/>
                  </a:cxn>
                  <a:cxn ang="0">
                    <a:pos x="86" y="73"/>
                  </a:cxn>
                  <a:cxn ang="0">
                    <a:pos x="88" y="74"/>
                  </a:cxn>
                  <a:cxn ang="0">
                    <a:pos x="89" y="62"/>
                  </a:cxn>
                  <a:cxn ang="0">
                    <a:pos x="81" y="50"/>
                  </a:cxn>
                  <a:cxn ang="0">
                    <a:pos x="81" y="36"/>
                  </a:cxn>
                  <a:cxn ang="0">
                    <a:pos x="72" y="28"/>
                  </a:cxn>
                  <a:cxn ang="0">
                    <a:pos x="62" y="28"/>
                  </a:cxn>
                  <a:cxn ang="0">
                    <a:pos x="55" y="30"/>
                  </a:cxn>
                  <a:cxn ang="0">
                    <a:pos x="46" y="31"/>
                  </a:cxn>
                  <a:cxn ang="0">
                    <a:pos x="36" y="35"/>
                  </a:cxn>
                  <a:cxn ang="0">
                    <a:pos x="39" y="26"/>
                  </a:cxn>
                  <a:cxn ang="0">
                    <a:pos x="40" y="14"/>
                  </a:cxn>
                  <a:cxn ang="0">
                    <a:pos x="32" y="11"/>
                  </a:cxn>
                  <a:cxn ang="0">
                    <a:pos x="31" y="2"/>
                  </a:cxn>
                  <a:cxn ang="0">
                    <a:pos x="29" y="0"/>
                  </a:cxn>
                  <a:cxn ang="0">
                    <a:pos x="27" y="2"/>
                  </a:cxn>
                  <a:cxn ang="0">
                    <a:pos x="17" y="8"/>
                  </a:cxn>
                  <a:cxn ang="0">
                    <a:pos x="9" y="10"/>
                  </a:cxn>
                  <a:cxn ang="0">
                    <a:pos x="2" y="14"/>
                  </a:cxn>
                  <a:cxn ang="0">
                    <a:pos x="0" y="32"/>
                  </a:cxn>
                  <a:cxn ang="0">
                    <a:pos x="9" y="42"/>
                  </a:cxn>
                  <a:cxn ang="0">
                    <a:pos x="11" y="50"/>
                  </a:cxn>
                  <a:cxn ang="0">
                    <a:pos x="10" y="55"/>
                  </a:cxn>
                  <a:cxn ang="0">
                    <a:pos x="9" y="63"/>
                  </a:cxn>
                  <a:cxn ang="0">
                    <a:pos x="13" y="75"/>
                  </a:cxn>
                  <a:cxn ang="0">
                    <a:pos x="17" y="89"/>
                  </a:cxn>
                  <a:cxn ang="0">
                    <a:pos x="21" y="97"/>
                  </a:cxn>
                  <a:cxn ang="0">
                    <a:pos x="11" y="116"/>
                  </a:cxn>
                  <a:cxn ang="0">
                    <a:pos x="8" y="132"/>
                  </a:cxn>
                  <a:cxn ang="0">
                    <a:pos x="9" y="142"/>
                  </a:cxn>
                  <a:cxn ang="0">
                    <a:pos x="23" y="157"/>
                  </a:cxn>
                  <a:cxn ang="0">
                    <a:pos x="27" y="162"/>
                  </a:cxn>
                  <a:cxn ang="0">
                    <a:pos x="33" y="163"/>
                  </a:cxn>
                  <a:cxn ang="0">
                    <a:pos x="39" y="170"/>
                  </a:cxn>
                  <a:cxn ang="0">
                    <a:pos x="48" y="171"/>
                  </a:cxn>
                  <a:cxn ang="0">
                    <a:pos x="51" y="166"/>
                  </a:cxn>
                  <a:cxn ang="0">
                    <a:pos x="38" y="159"/>
                  </a:cxn>
                  <a:cxn ang="0">
                    <a:pos x="30" y="146"/>
                  </a:cxn>
                  <a:cxn ang="0">
                    <a:pos x="26" y="135"/>
                  </a:cxn>
                  <a:cxn ang="0">
                    <a:pos x="19" y="130"/>
                  </a:cxn>
                  <a:cxn ang="0">
                    <a:pos x="20" y="112"/>
                  </a:cxn>
                  <a:cxn ang="0">
                    <a:pos x="27" y="89"/>
                  </a:cxn>
                  <a:cxn ang="0">
                    <a:pos x="36" y="86"/>
                  </a:cxn>
                  <a:cxn ang="0">
                    <a:pos x="45" y="93"/>
                  </a:cxn>
                  <a:cxn ang="0">
                    <a:pos x="57" y="99"/>
                  </a:cxn>
                  <a:cxn ang="0">
                    <a:pos x="57" y="100"/>
                  </a:cxn>
                  <a:cxn ang="0">
                    <a:pos x="57" y="99"/>
                  </a:cxn>
                  <a:cxn ang="0">
                    <a:pos x="56" y="91"/>
                  </a:cxn>
                </a:cxnLst>
                <a:rect l="0" t="0" r="r" b="b"/>
                <a:pathLst>
                  <a:path w="92" h="172">
                    <a:moveTo>
                      <a:pt x="56" y="91"/>
                    </a:moveTo>
                    <a:cubicBezTo>
                      <a:pt x="56" y="86"/>
                      <a:pt x="51" y="86"/>
                      <a:pt x="55" y="80"/>
                    </a:cubicBezTo>
                    <a:cubicBezTo>
                      <a:pt x="60" y="75"/>
                      <a:pt x="67" y="71"/>
                      <a:pt x="71" y="73"/>
                    </a:cubicBezTo>
                    <a:cubicBezTo>
                      <a:pt x="75" y="74"/>
                      <a:pt x="84" y="70"/>
                      <a:pt x="86" y="73"/>
                    </a:cubicBezTo>
                    <a:cubicBezTo>
                      <a:pt x="87" y="74"/>
                      <a:pt x="87" y="74"/>
                      <a:pt x="88" y="74"/>
                    </a:cubicBezTo>
                    <a:cubicBezTo>
                      <a:pt x="92" y="70"/>
                      <a:pt x="89" y="67"/>
                      <a:pt x="89" y="62"/>
                    </a:cubicBezTo>
                    <a:cubicBezTo>
                      <a:pt x="90" y="56"/>
                      <a:pt x="85" y="51"/>
                      <a:pt x="81" y="50"/>
                    </a:cubicBezTo>
                    <a:cubicBezTo>
                      <a:pt x="78" y="49"/>
                      <a:pt x="84" y="38"/>
                      <a:pt x="81" y="36"/>
                    </a:cubicBezTo>
                    <a:cubicBezTo>
                      <a:pt x="77" y="34"/>
                      <a:pt x="75" y="31"/>
                      <a:pt x="72" y="28"/>
                    </a:cubicBezTo>
                    <a:cubicBezTo>
                      <a:pt x="70" y="25"/>
                      <a:pt x="63" y="26"/>
                      <a:pt x="62" y="28"/>
                    </a:cubicBezTo>
                    <a:cubicBezTo>
                      <a:pt x="61" y="31"/>
                      <a:pt x="56" y="32"/>
                      <a:pt x="55" y="30"/>
                    </a:cubicBezTo>
                    <a:cubicBezTo>
                      <a:pt x="53" y="28"/>
                      <a:pt x="50" y="28"/>
                      <a:pt x="46" y="31"/>
                    </a:cubicBezTo>
                    <a:cubicBezTo>
                      <a:pt x="43" y="34"/>
                      <a:pt x="37" y="39"/>
                      <a:pt x="36" y="35"/>
                    </a:cubicBezTo>
                    <a:cubicBezTo>
                      <a:pt x="35" y="30"/>
                      <a:pt x="39" y="31"/>
                      <a:pt x="39" y="26"/>
                    </a:cubicBezTo>
                    <a:cubicBezTo>
                      <a:pt x="39" y="21"/>
                      <a:pt x="42" y="19"/>
                      <a:pt x="40" y="14"/>
                    </a:cubicBezTo>
                    <a:cubicBezTo>
                      <a:pt x="39" y="9"/>
                      <a:pt x="34" y="15"/>
                      <a:pt x="32" y="11"/>
                    </a:cubicBezTo>
                    <a:cubicBezTo>
                      <a:pt x="31" y="8"/>
                      <a:pt x="32" y="4"/>
                      <a:pt x="31" y="2"/>
                    </a:cubicBezTo>
                    <a:cubicBezTo>
                      <a:pt x="31" y="2"/>
                      <a:pt x="30" y="1"/>
                      <a:pt x="29" y="0"/>
                    </a:cubicBezTo>
                    <a:cubicBezTo>
                      <a:pt x="28" y="1"/>
                      <a:pt x="28" y="1"/>
                      <a:pt x="27" y="2"/>
                    </a:cubicBezTo>
                    <a:cubicBezTo>
                      <a:pt x="26" y="4"/>
                      <a:pt x="19" y="5"/>
                      <a:pt x="17" y="8"/>
                    </a:cubicBezTo>
                    <a:cubicBezTo>
                      <a:pt x="15" y="11"/>
                      <a:pt x="10" y="10"/>
                      <a:pt x="9" y="10"/>
                    </a:cubicBezTo>
                    <a:cubicBezTo>
                      <a:pt x="7" y="10"/>
                      <a:pt x="3" y="11"/>
                      <a:pt x="2" y="14"/>
                    </a:cubicBezTo>
                    <a:cubicBezTo>
                      <a:pt x="2" y="17"/>
                      <a:pt x="0" y="30"/>
                      <a:pt x="0" y="32"/>
                    </a:cubicBezTo>
                    <a:cubicBezTo>
                      <a:pt x="0" y="34"/>
                      <a:pt x="6" y="41"/>
                      <a:pt x="9" y="42"/>
                    </a:cubicBezTo>
                    <a:cubicBezTo>
                      <a:pt x="11" y="43"/>
                      <a:pt x="8" y="48"/>
                      <a:pt x="11" y="50"/>
                    </a:cubicBezTo>
                    <a:cubicBezTo>
                      <a:pt x="14" y="51"/>
                      <a:pt x="12" y="55"/>
                      <a:pt x="10" y="55"/>
                    </a:cubicBezTo>
                    <a:cubicBezTo>
                      <a:pt x="9" y="54"/>
                      <a:pt x="11" y="61"/>
                      <a:pt x="9" y="63"/>
                    </a:cubicBezTo>
                    <a:cubicBezTo>
                      <a:pt x="6" y="65"/>
                      <a:pt x="8" y="71"/>
                      <a:pt x="13" y="75"/>
                    </a:cubicBezTo>
                    <a:cubicBezTo>
                      <a:pt x="17" y="79"/>
                      <a:pt x="17" y="85"/>
                      <a:pt x="17" y="89"/>
                    </a:cubicBezTo>
                    <a:cubicBezTo>
                      <a:pt x="17" y="92"/>
                      <a:pt x="21" y="93"/>
                      <a:pt x="21" y="97"/>
                    </a:cubicBezTo>
                    <a:cubicBezTo>
                      <a:pt x="21" y="97"/>
                      <a:pt x="15" y="117"/>
                      <a:pt x="11" y="116"/>
                    </a:cubicBezTo>
                    <a:cubicBezTo>
                      <a:pt x="10" y="121"/>
                      <a:pt x="9" y="128"/>
                      <a:pt x="8" y="132"/>
                    </a:cubicBezTo>
                    <a:cubicBezTo>
                      <a:pt x="7" y="138"/>
                      <a:pt x="6" y="142"/>
                      <a:pt x="9" y="142"/>
                    </a:cubicBezTo>
                    <a:cubicBezTo>
                      <a:pt x="12" y="143"/>
                      <a:pt x="18" y="150"/>
                      <a:pt x="23" y="157"/>
                    </a:cubicBezTo>
                    <a:cubicBezTo>
                      <a:pt x="25" y="159"/>
                      <a:pt x="26" y="161"/>
                      <a:pt x="27" y="162"/>
                    </a:cubicBezTo>
                    <a:cubicBezTo>
                      <a:pt x="29" y="162"/>
                      <a:pt x="31" y="162"/>
                      <a:pt x="33" y="163"/>
                    </a:cubicBezTo>
                    <a:cubicBezTo>
                      <a:pt x="38" y="164"/>
                      <a:pt x="39" y="167"/>
                      <a:pt x="39" y="170"/>
                    </a:cubicBezTo>
                    <a:cubicBezTo>
                      <a:pt x="39" y="172"/>
                      <a:pt x="46" y="171"/>
                      <a:pt x="48" y="171"/>
                    </a:cubicBezTo>
                    <a:cubicBezTo>
                      <a:pt x="49" y="170"/>
                      <a:pt x="47" y="167"/>
                      <a:pt x="51" y="166"/>
                    </a:cubicBezTo>
                    <a:cubicBezTo>
                      <a:pt x="49" y="163"/>
                      <a:pt x="43" y="159"/>
                      <a:pt x="38" y="159"/>
                    </a:cubicBezTo>
                    <a:cubicBezTo>
                      <a:pt x="33" y="158"/>
                      <a:pt x="30" y="150"/>
                      <a:pt x="30" y="146"/>
                    </a:cubicBezTo>
                    <a:cubicBezTo>
                      <a:pt x="31" y="142"/>
                      <a:pt x="26" y="139"/>
                      <a:pt x="26" y="135"/>
                    </a:cubicBezTo>
                    <a:cubicBezTo>
                      <a:pt x="26" y="132"/>
                      <a:pt x="23" y="132"/>
                      <a:pt x="19" y="130"/>
                    </a:cubicBezTo>
                    <a:cubicBezTo>
                      <a:pt x="15" y="128"/>
                      <a:pt x="20" y="117"/>
                      <a:pt x="20" y="112"/>
                    </a:cubicBezTo>
                    <a:cubicBezTo>
                      <a:pt x="21" y="107"/>
                      <a:pt x="29" y="93"/>
                      <a:pt x="27" y="89"/>
                    </a:cubicBezTo>
                    <a:cubicBezTo>
                      <a:pt x="24" y="85"/>
                      <a:pt x="35" y="81"/>
                      <a:pt x="36" y="86"/>
                    </a:cubicBezTo>
                    <a:cubicBezTo>
                      <a:pt x="37" y="91"/>
                      <a:pt x="38" y="93"/>
                      <a:pt x="45" y="93"/>
                    </a:cubicBezTo>
                    <a:cubicBezTo>
                      <a:pt x="51" y="93"/>
                      <a:pt x="51" y="98"/>
                      <a:pt x="57" y="99"/>
                    </a:cubicBezTo>
                    <a:cubicBezTo>
                      <a:pt x="57" y="99"/>
                      <a:pt x="57" y="99"/>
                      <a:pt x="57" y="100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9" y="95"/>
                      <a:pt x="56" y="95"/>
                      <a:pt x="56" y="9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65663" y="1922463"/>
                <a:ext cx="207963" cy="169863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2" y="31"/>
                  </a:cxn>
                  <a:cxn ang="0">
                    <a:pos x="3" y="36"/>
                  </a:cxn>
                  <a:cxn ang="0">
                    <a:pos x="5" y="41"/>
                  </a:cxn>
                  <a:cxn ang="0">
                    <a:pos x="7" y="47"/>
                  </a:cxn>
                  <a:cxn ang="0">
                    <a:pos x="10" y="56"/>
                  </a:cxn>
                  <a:cxn ang="0">
                    <a:pos x="10" y="61"/>
                  </a:cxn>
                  <a:cxn ang="0">
                    <a:pos x="16" y="65"/>
                  </a:cxn>
                  <a:cxn ang="0">
                    <a:pos x="24" y="70"/>
                  </a:cxn>
                  <a:cxn ang="0">
                    <a:pos x="30" y="73"/>
                  </a:cxn>
                  <a:cxn ang="0">
                    <a:pos x="36" y="72"/>
                  </a:cxn>
                  <a:cxn ang="0">
                    <a:pos x="39" y="76"/>
                  </a:cxn>
                  <a:cxn ang="0">
                    <a:pos x="47" y="78"/>
                  </a:cxn>
                  <a:cxn ang="0">
                    <a:pos x="52" y="84"/>
                  </a:cxn>
                  <a:cxn ang="0">
                    <a:pos x="59" y="83"/>
                  </a:cxn>
                  <a:cxn ang="0">
                    <a:pos x="68" y="85"/>
                  </a:cxn>
                  <a:cxn ang="0">
                    <a:pos x="77" y="85"/>
                  </a:cxn>
                  <a:cxn ang="0">
                    <a:pos x="86" y="88"/>
                  </a:cxn>
                  <a:cxn ang="0">
                    <a:pos x="93" y="89"/>
                  </a:cxn>
                  <a:cxn ang="0">
                    <a:pos x="93" y="82"/>
                  </a:cxn>
                  <a:cxn ang="0">
                    <a:pos x="103" y="71"/>
                  </a:cxn>
                  <a:cxn ang="0">
                    <a:pos x="108" y="67"/>
                  </a:cxn>
                  <a:cxn ang="0">
                    <a:pos x="104" y="56"/>
                  </a:cxn>
                  <a:cxn ang="0">
                    <a:pos x="103" y="46"/>
                  </a:cxn>
                  <a:cxn ang="0">
                    <a:pos x="99" y="40"/>
                  </a:cxn>
                  <a:cxn ang="0">
                    <a:pos x="106" y="35"/>
                  </a:cxn>
                  <a:cxn ang="0">
                    <a:pos x="105" y="25"/>
                  </a:cxn>
                  <a:cxn ang="0">
                    <a:pos x="103" y="16"/>
                  </a:cxn>
                  <a:cxn ang="0">
                    <a:pos x="95" y="10"/>
                  </a:cxn>
                  <a:cxn ang="0">
                    <a:pos x="94" y="9"/>
                  </a:cxn>
                  <a:cxn ang="0">
                    <a:pos x="65" y="8"/>
                  </a:cxn>
                  <a:cxn ang="0">
                    <a:pos x="59" y="6"/>
                  </a:cxn>
                  <a:cxn ang="0">
                    <a:pos x="53" y="9"/>
                  </a:cxn>
                  <a:cxn ang="0">
                    <a:pos x="48" y="2"/>
                  </a:cxn>
                  <a:cxn ang="0">
                    <a:pos x="23" y="9"/>
                  </a:cxn>
                  <a:cxn ang="0">
                    <a:pos x="6" y="15"/>
                  </a:cxn>
                  <a:cxn ang="0">
                    <a:pos x="2" y="18"/>
                  </a:cxn>
                  <a:cxn ang="0">
                    <a:pos x="2" y="19"/>
                  </a:cxn>
                </a:cxnLst>
                <a:rect l="0" t="0" r="r" b="b"/>
                <a:pathLst>
                  <a:path w="109" h="89">
                    <a:moveTo>
                      <a:pt x="2" y="19"/>
                    </a:moveTo>
                    <a:cubicBezTo>
                      <a:pt x="3" y="21"/>
                      <a:pt x="4" y="28"/>
                      <a:pt x="2" y="31"/>
                    </a:cubicBezTo>
                    <a:cubicBezTo>
                      <a:pt x="0" y="34"/>
                      <a:pt x="1" y="35"/>
                      <a:pt x="3" y="36"/>
                    </a:cubicBezTo>
                    <a:cubicBezTo>
                      <a:pt x="5" y="37"/>
                      <a:pt x="5" y="39"/>
                      <a:pt x="5" y="41"/>
                    </a:cubicBezTo>
                    <a:cubicBezTo>
                      <a:pt x="5" y="43"/>
                      <a:pt x="7" y="43"/>
                      <a:pt x="7" y="47"/>
                    </a:cubicBezTo>
                    <a:cubicBezTo>
                      <a:pt x="7" y="51"/>
                      <a:pt x="8" y="54"/>
                      <a:pt x="10" y="56"/>
                    </a:cubicBezTo>
                    <a:cubicBezTo>
                      <a:pt x="11" y="57"/>
                      <a:pt x="11" y="59"/>
                      <a:pt x="10" y="61"/>
                    </a:cubicBezTo>
                    <a:cubicBezTo>
                      <a:pt x="12" y="63"/>
                      <a:pt x="14" y="64"/>
                      <a:pt x="16" y="65"/>
                    </a:cubicBezTo>
                    <a:cubicBezTo>
                      <a:pt x="22" y="67"/>
                      <a:pt x="24" y="68"/>
                      <a:pt x="24" y="70"/>
                    </a:cubicBezTo>
                    <a:cubicBezTo>
                      <a:pt x="24" y="72"/>
                      <a:pt x="29" y="75"/>
                      <a:pt x="30" y="73"/>
                    </a:cubicBezTo>
                    <a:cubicBezTo>
                      <a:pt x="31" y="70"/>
                      <a:pt x="34" y="72"/>
                      <a:pt x="36" y="72"/>
                    </a:cubicBezTo>
                    <a:cubicBezTo>
                      <a:pt x="38" y="72"/>
                      <a:pt x="39" y="74"/>
                      <a:pt x="39" y="76"/>
                    </a:cubicBezTo>
                    <a:cubicBezTo>
                      <a:pt x="40" y="77"/>
                      <a:pt x="45" y="76"/>
                      <a:pt x="47" y="78"/>
                    </a:cubicBezTo>
                    <a:cubicBezTo>
                      <a:pt x="48" y="79"/>
                      <a:pt x="49" y="83"/>
                      <a:pt x="52" y="84"/>
                    </a:cubicBezTo>
                    <a:cubicBezTo>
                      <a:pt x="54" y="86"/>
                      <a:pt x="57" y="82"/>
                      <a:pt x="59" y="83"/>
                    </a:cubicBezTo>
                    <a:cubicBezTo>
                      <a:pt x="60" y="85"/>
                      <a:pt x="65" y="86"/>
                      <a:pt x="68" y="85"/>
                    </a:cubicBezTo>
                    <a:cubicBezTo>
                      <a:pt x="71" y="83"/>
                      <a:pt x="73" y="86"/>
                      <a:pt x="77" y="85"/>
                    </a:cubicBezTo>
                    <a:cubicBezTo>
                      <a:pt x="81" y="85"/>
                      <a:pt x="85" y="86"/>
                      <a:pt x="86" y="88"/>
                    </a:cubicBezTo>
                    <a:cubicBezTo>
                      <a:pt x="87" y="88"/>
                      <a:pt x="90" y="89"/>
                      <a:pt x="93" y="89"/>
                    </a:cubicBezTo>
                    <a:cubicBezTo>
                      <a:pt x="94" y="88"/>
                      <a:pt x="92" y="83"/>
                      <a:pt x="93" y="82"/>
                    </a:cubicBezTo>
                    <a:cubicBezTo>
                      <a:pt x="93" y="81"/>
                      <a:pt x="102" y="73"/>
                      <a:pt x="103" y="71"/>
                    </a:cubicBezTo>
                    <a:cubicBezTo>
                      <a:pt x="105" y="69"/>
                      <a:pt x="107" y="69"/>
                      <a:pt x="108" y="67"/>
                    </a:cubicBezTo>
                    <a:cubicBezTo>
                      <a:pt x="109" y="65"/>
                      <a:pt x="105" y="58"/>
                      <a:pt x="104" y="56"/>
                    </a:cubicBezTo>
                    <a:cubicBezTo>
                      <a:pt x="103" y="55"/>
                      <a:pt x="102" y="49"/>
                      <a:pt x="103" y="46"/>
                    </a:cubicBezTo>
                    <a:cubicBezTo>
                      <a:pt x="104" y="44"/>
                      <a:pt x="99" y="42"/>
                      <a:pt x="99" y="40"/>
                    </a:cubicBezTo>
                    <a:cubicBezTo>
                      <a:pt x="99" y="39"/>
                      <a:pt x="103" y="36"/>
                      <a:pt x="106" y="35"/>
                    </a:cubicBezTo>
                    <a:cubicBezTo>
                      <a:pt x="108" y="34"/>
                      <a:pt x="107" y="27"/>
                      <a:pt x="105" y="25"/>
                    </a:cubicBezTo>
                    <a:cubicBezTo>
                      <a:pt x="103" y="23"/>
                      <a:pt x="102" y="20"/>
                      <a:pt x="103" y="16"/>
                    </a:cubicBezTo>
                    <a:cubicBezTo>
                      <a:pt x="105" y="13"/>
                      <a:pt x="96" y="10"/>
                      <a:pt x="95" y="10"/>
                    </a:cubicBezTo>
                    <a:cubicBezTo>
                      <a:pt x="94" y="10"/>
                      <a:pt x="94" y="10"/>
                      <a:pt x="94" y="9"/>
                    </a:cubicBezTo>
                    <a:cubicBezTo>
                      <a:pt x="86" y="11"/>
                      <a:pt x="66" y="9"/>
                      <a:pt x="65" y="8"/>
                    </a:cubicBezTo>
                    <a:cubicBezTo>
                      <a:pt x="64" y="8"/>
                      <a:pt x="61" y="7"/>
                      <a:pt x="59" y="6"/>
                    </a:cubicBezTo>
                    <a:cubicBezTo>
                      <a:pt x="58" y="8"/>
                      <a:pt x="56" y="9"/>
                      <a:pt x="53" y="9"/>
                    </a:cubicBezTo>
                    <a:cubicBezTo>
                      <a:pt x="48" y="9"/>
                      <a:pt x="48" y="5"/>
                      <a:pt x="48" y="2"/>
                    </a:cubicBezTo>
                    <a:cubicBezTo>
                      <a:pt x="48" y="0"/>
                      <a:pt x="28" y="4"/>
                      <a:pt x="23" y="9"/>
                    </a:cubicBezTo>
                    <a:cubicBezTo>
                      <a:pt x="18" y="15"/>
                      <a:pt x="6" y="13"/>
                      <a:pt x="6" y="15"/>
                    </a:cubicBezTo>
                    <a:cubicBezTo>
                      <a:pt x="5" y="17"/>
                      <a:pt x="3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95825" y="2198688"/>
                <a:ext cx="79375" cy="74613"/>
              </a:xfrm>
              <a:custGeom>
                <a:avLst/>
                <a:gdLst/>
                <a:ahLst/>
                <a:cxnLst>
                  <a:cxn ang="0">
                    <a:pos x="31" y="35"/>
                  </a:cxn>
                  <a:cxn ang="0">
                    <a:pos x="39" y="23"/>
                  </a:cxn>
                  <a:cxn ang="0">
                    <a:pos x="40" y="8"/>
                  </a:cxn>
                  <a:cxn ang="0">
                    <a:pos x="30" y="2"/>
                  </a:cxn>
                  <a:cxn ang="0">
                    <a:pos x="13" y="1"/>
                  </a:cxn>
                  <a:cxn ang="0">
                    <a:pos x="6" y="2"/>
                  </a:cxn>
                  <a:cxn ang="0">
                    <a:pos x="1" y="5"/>
                  </a:cxn>
                  <a:cxn ang="0">
                    <a:pos x="6" y="13"/>
                  </a:cxn>
                  <a:cxn ang="0">
                    <a:pos x="15" y="24"/>
                  </a:cxn>
                  <a:cxn ang="0">
                    <a:pos x="24" y="34"/>
                  </a:cxn>
                  <a:cxn ang="0">
                    <a:pos x="30" y="39"/>
                  </a:cxn>
                  <a:cxn ang="0">
                    <a:pos x="31" y="35"/>
                  </a:cxn>
                </a:cxnLst>
                <a:rect l="0" t="0" r="r" b="b"/>
                <a:pathLst>
                  <a:path w="41" h="39">
                    <a:moveTo>
                      <a:pt x="31" y="35"/>
                    </a:moveTo>
                    <a:cubicBezTo>
                      <a:pt x="30" y="33"/>
                      <a:pt x="37" y="23"/>
                      <a:pt x="39" y="23"/>
                    </a:cubicBezTo>
                    <a:cubicBezTo>
                      <a:pt x="41" y="23"/>
                      <a:pt x="41" y="13"/>
                      <a:pt x="40" y="8"/>
                    </a:cubicBezTo>
                    <a:cubicBezTo>
                      <a:pt x="35" y="4"/>
                      <a:pt x="30" y="2"/>
                      <a:pt x="30" y="2"/>
                    </a:cubicBezTo>
                    <a:cubicBezTo>
                      <a:pt x="30" y="2"/>
                      <a:pt x="15" y="2"/>
                      <a:pt x="13" y="1"/>
                    </a:cubicBezTo>
                    <a:cubicBezTo>
                      <a:pt x="10" y="0"/>
                      <a:pt x="8" y="4"/>
                      <a:pt x="6" y="2"/>
                    </a:cubicBezTo>
                    <a:cubicBezTo>
                      <a:pt x="3" y="0"/>
                      <a:pt x="0" y="3"/>
                      <a:pt x="1" y="5"/>
                    </a:cubicBezTo>
                    <a:cubicBezTo>
                      <a:pt x="1" y="8"/>
                      <a:pt x="6" y="9"/>
                      <a:pt x="6" y="13"/>
                    </a:cubicBezTo>
                    <a:cubicBezTo>
                      <a:pt x="6" y="17"/>
                      <a:pt x="15" y="22"/>
                      <a:pt x="15" y="24"/>
                    </a:cubicBezTo>
                    <a:cubicBezTo>
                      <a:pt x="15" y="25"/>
                      <a:pt x="21" y="29"/>
                      <a:pt x="24" y="34"/>
                    </a:cubicBezTo>
                    <a:cubicBezTo>
                      <a:pt x="26" y="35"/>
                      <a:pt x="28" y="37"/>
                      <a:pt x="30" y="39"/>
                    </a:cubicBezTo>
                    <a:cubicBezTo>
                      <a:pt x="30" y="37"/>
                      <a:pt x="31" y="36"/>
                      <a:pt x="31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57725" y="2165350"/>
                <a:ext cx="114300" cy="98425"/>
              </a:xfrm>
              <a:custGeom>
                <a:avLst/>
                <a:gdLst/>
                <a:ahLst/>
                <a:cxnLst>
                  <a:cxn ang="0">
                    <a:pos x="35" y="42"/>
                  </a:cxn>
                  <a:cxn ang="0">
                    <a:pos x="26" y="31"/>
                  </a:cxn>
                  <a:cxn ang="0">
                    <a:pos x="21" y="23"/>
                  </a:cxn>
                  <a:cxn ang="0">
                    <a:pos x="26" y="20"/>
                  </a:cxn>
                  <a:cxn ang="0">
                    <a:pos x="33" y="19"/>
                  </a:cxn>
                  <a:cxn ang="0">
                    <a:pos x="50" y="20"/>
                  </a:cxn>
                  <a:cxn ang="0">
                    <a:pos x="60" y="26"/>
                  </a:cxn>
                  <a:cxn ang="0">
                    <a:pos x="60" y="23"/>
                  </a:cxn>
                  <a:cxn ang="0">
                    <a:pos x="56" y="15"/>
                  </a:cxn>
                  <a:cxn ang="0">
                    <a:pos x="53" y="8"/>
                  </a:cxn>
                  <a:cxn ang="0">
                    <a:pos x="50" y="9"/>
                  </a:cxn>
                  <a:cxn ang="0">
                    <a:pos x="38" y="7"/>
                  </a:cxn>
                  <a:cxn ang="0">
                    <a:pos x="29" y="0"/>
                  </a:cxn>
                  <a:cxn ang="0">
                    <a:pos x="22" y="4"/>
                  </a:cxn>
                  <a:cxn ang="0">
                    <a:pos x="19" y="10"/>
                  </a:cxn>
                  <a:cxn ang="0">
                    <a:pos x="15" y="15"/>
                  </a:cxn>
                  <a:cxn ang="0">
                    <a:pos x="8" y="15"/>
                  </a:cxn>
                  <a:cxn ang="0">
                    <a:pos x="0" y="16"/>
                  </a:cxn>
                  <a:cxn ang="0">
                    <a:pos x="2" y="21"/>
                  </a:cxn>
                  <a:cxn ang="0">
                    <a:pos x="11" y="25"/>
                  </a:cxn>
                  <a:cxn ang="0">
                    <a:pos x="21" y="40"/>
                  </a:cxn>
                  <a:cxn ang="0">
                    <a:pos x="30" y="45"/>
                  </a:cxn>
                  <a:cxn ang="0">
                    <a:pos x="40" y="50"/>
                  </a:cxn>
                  <a:cxn ang="0">
                    <a:pos x="44" y="52"/>
                  </a:cxn>
                  <a:cxn ang="0">
                    <a:pos x="35" y="42"/>
                  </a:cxn>
                </a:cxnLst>
                <a:rect l="0" t="0" r="r" b="b"/>
                <a:pathLst>
                  <a:path w="60" h="52">
                    <a:moveTo>
                      <a:pt x="35" y="42"/>
                    </a:moveTo>
                    <a:cubicBezTo>
                      <a:pt x="35" y="40"/>
                      <a:pt x="26" y="35"/>
                      <a:pt x="26" y="31"/>
                    </a:cubicBezTo>
                    <a:cubicBezTo>
                      <a:pt x="26" y="27"/>
                      <a:pt x="21" y="26"/>
                      <a:pt x="21" y="23"/>
                    </a:cubicBezTo>
                    <a:cubicBezTo>
                      <a:pt x="20" y="21"/>
                      <a:pt x="23" y="18"/>
                      <a:pt x="26" y="20"/>
                    </a:cubicBezTo>
                    <a:cubicBezTo>
                      <a:pt x="28" y="22"/>
                      <a:pt x="30" y="18"/>
                      <a:pt x="33" y="19"/>
                    </a:cubicBezTo>
                    <a:cubicBezTo>
                      <a:pt x="35" y="20"/>
                      <a:pt x="50" y="20"/>
                      <a:pt x="50" y="20"/>
                    </a:cubicBezTo>
                    <a:cubicBezTo>
                      <a:pt x="50" y="20"/>
                      <a:pt x="55" y="22"/>
                      <a:pt x="60" y="26"/>
                    </a:cubicBezTo>
                    <a:cubicBezTo>
                      <a:pt x="60" y="24"/>
                      <a:pt x="60" y="24"/>
                      <a:pt x="60" y="23"/>
                    </a:cubicBezTo>
                    <a:cubicBezTo>
                      <a:pt x="59" y="20"/>
                      <a:pt x="60" y="16"/>
                      <a:pt x="56" y="15"/>
                    </a:cubicBezTo>
                    <a:cubicBezTo>
                      <a:pt x="55" y="14"/>
                      <a:pt x="54" y="11"/>
                      <a:pt x="53" y="8"/>
                    </a:cubicBezTo>
                    <a:cubicBezTo>
                      <a:pt x="52" y="9"/>
                      <a:pt x="50" y="9"/>
                      <a:pt x="50" y="9"/>
                    </a:cubicBezTo>
                    <a:cubicBezTo>
                      <a:pt x="47" y="10"/>
                      <a:pt x="40" y="10"/>
                      <a:pt x="38" y="7"/>
                    </a:cubicBezTo>
                    <a:cubicBezTo>
                      <a:pt x="36" y="5"/>
                      <a:pt x="31" y="1"/>
                      <a:pt x="29" y="0"/>
                    </a:cubicBezTo>
                    <a:cubicBezTo>
                      <a:pt x="28" y="1"/>
                      <a:pt x="24" y="4"/>
                      <a:pt x="22" y="4"/>
                    </a:cubicBezTo>
                    <a:cubicBezTo>
                      <a:pt x="20" y="5"/>
                      <a:pt x="21" y="10"/>
                      <a:pt x="19" y="10"/>
                    </a:cubicBezTo>
                    <a:cubicBezTo>
                      <a:pt x="17" y="10"/>
                      <a:pt x="16" y="13"/>
                      <a:pt x="15" y="15"/>
                    </a:cubicBezTo>
                    <a:cubicBezTo>
                      <a:pt x="15" y="16"/>
                      <a:pt x="10" y="14"/>
                      <a:pt x="8" y="15"/>
                    </a:cubicBezTo>
                    <a:cubicBezTo>
                      <a:pt x="7" y="15"/>
                      <a:pt x="2" y="16"/>
                      <a:pt x="0" y="16"/>
                    </a:cubicBezTo>
                    <a:cubicBezTo>
                      <a:pt x="1" y="18"/>
                      <a:pt x="0" y="21"/>
                      <a:pt x="2" y="21"/>
                    </a:cubicBezTo>
                    <a:cubicBezTo>
                      <a:pt x="5" y="21"/>
                      <a:pt x="11" y="21"/>
                      <a:pt x="11" y="25"/>
                    </a:cubicBezTo>
                    <a:cubicBezTo>
                      <a:pt x="11" y="29"/>
                      <a:pt x="18" y="37"/>
                      <a:pt x="21" y="40"/>
                    </a:cubicBezTo>
                    <a:cubicBezTo>
                      <a:pt x="24" y="43"/>
                      <a:pt x="30" y="43"/>
                      <a:pt x="30" y="45"/>
                    </a:cubicBezTo>
                    <a:cubicBezTo>
                      <a:pt x="30" y="48"/>
                      <a:pt x="35" y="50"/>
                      <a:pt x="40" y="50"/>
                    </a:cubicBezTo>
                    <a:cubicBezTo>
                      <a:pt x="41" y="50"/>
                      <a:pt x="43" y="51"/>
                      <a:pt x="44" y="52"/>
                    </a:cubicBezTo>
                    <a:cubicBezTo>
                      <a:pt x="41" y="47"/>
                      <a:pt x="35" y="43"/>
                      <a:pt x="35" y="4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68850" y="2270125"/>
                <a:ext cx="39688" cy="77788"/>
              </a:xfrm>
              <a:custGeom>
                <a:avLst/>
                <a:gdLst/>
                <a:ahLst/>
                <a:cxnLst>
                  <a:cxn ang="0">
                    <a:pos x="14" y="35"/>
                  </a:cxn>
                  <a:cxn ang="0">
                    <a:pos x="17" y="31"/>
                  </a:cxn>
                  <a:cxn ang="0">
                    <a:pos x="21" y="24"/>
                  </a:cxn>
                  <a:cxn ang="0">
                    <a:pos x="21" y="24"/>
                  </a:cxn>
                  <a:cxn ang="0">
                    <a:pos x="15" y="17"/>
                  </a:cxn>
                  <a:cxn ang="0">
                    <a:pos x="16" y="5"/>
                  </a:cxn>
                  <a:cxn ang="0">
                    <a:pos x="6" y="0"/>
                  </a:cxn>
                  <a:cxn ang="0">
                    <a:pos x="1" y="8"/>
                  </a:cxn>
                  <a:cxn ang="0">
                    <a:pos x="4" y="15"/>
                  </a:cxn>
                  <a:cxn ang="0">
                    <a:pos x="3" y="32"/>
                  </a:cxn>
                  <a:cxn ang="0">
                    <a:pos x="11" y="41"/>
                  </a:cxn>
                  <a:cxn ang="0">
                    <a:pos x="14" y="35"/>
                  </a:cxn>
                </a:cxnLst>
                <a:rect l="0" t="0" r="r" b="b"/>
                <a:pathLst>
                  <a:path w="21" h="41">
                    <a:moveTo>
                      <a:pt x="14" y="35"/>
                    </a:moveTo>
                    <a:cubicBezTo>
                      <a:pt x="17" y="35"/>
                      <a:pt x="15" y="33"/>
                      <a:pt x="17" y="31"/>
                    </a:cubicBezTo>
                    <a:cubicBezTo>
                      <a:pt x="19" y="29"/>
                      <a:pt x="21" y="26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8" y="21"/>
                      <a:pt x="15" y="20"/>
                      <a:pt x="15" y="17"/>
                    </a:cubicBezTo>
                    <a:cubicBezTo>
                      <a:pt x="14" y="14"/>
                      <a:pt x="15" y="9"/>
                      <a:pt x="16" y="5"/>
                    </a:cubicBezTo>
                    <a:cubicBezTo>
                      <a:pt x="14" y="4"/>
                      <a:pt x="8" y="0"/>
                      <a:pt x="6" y="0"/>
                    </a:cubicBezTo>
                    <a:cubicBezTo>
                      <a:pt x="4" y="0"/>
                      <a:pt x="1" y="4"/>
                      <a:pt x="1" y="8"/>
                    </a:cubicBezTo>
                    <a:cubicBezTo>
                      <a:pt x="5" y="10"/>
                      <a:pt x="7" y="12"/>
                      <a:pt x="4" y="15"/>
                    </a:cubicBezTo>
                    <a:cubicBezTo>
                      <a:pt x="1" y="18"/>
                      <a:pt x="0" y="29"/>
                      <a:pt x="3" y="32"/>
                    </a:cubicBezTo>
                    <a:cubicBezTo>
                      <a:pt x="7" y="34"/>
                      <a:pt x="8" y="40"/>
                      <a:pt x="11" y="41"/>
                    </a:cubicBezTo>
                    <a:cubicBezTo>
                      <a:pt x="12" y="38"/>
                      <a:pt x="12" y="35"/>
                      <a:pt x="14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0413" y="2095500"/>
                <a:ext cx="160338" cy="71438"/>
              </a:xfrm>
              <a:custGeom>
                <a:avLst/>
                <a:gdLst/>
                <a:ahLst/>
                <a:cxnLst>
                  <a:cxn ang="0">
                    <a:pos x="71" y="3"/>
                  </a:cxn>
                  <a:cxn ang="0">
                    <a:pos x="60" y="0"/>
                  </a:cxn>
                  <a:cxn ang="0">
                    <a:pos x="58" y="5"/>
                  </a:cxn>
                  <a:cxn ang="0">
                    <a:pos x="48" y="5"/>
                  </a:cxn>
                  <a:cxn ang="0">
                    <a:pos x="42" y="10"/>
                  </a:cxn>
                  <a:cxn ang="0">
                    <a:pos x="38" y="17"/>
                  </a:cxn>
                  <a:cxn ang="0">
                    <a:pos x="33" y="20"/>
                  </a:cxn>
                  <a:cxn ang="0">
                    <a:pos x="22" y="22"/>
                  </a:cxn>
                  <a:cxn ang="0">
                    <a:pos x="15" y="23"/>
                  </a:cxn>
                  <a:cxn ang="0">
                    <a:pos x="9" y="24"/>
                  </a:cxn>
                  <a:cxn ang="0">
                    <a:pos x="2" y="22"/>
                  </a:cxn>
                  <a:cxn ang="0">
                    <a:pos x="1" y="28"/>
                  </a:cxn>
                  <a:cxn ang="0">
                    <a:pos x="7" y="31"/>
                  </a:cxn>
                  <a:cxn ang="0">
                    <a:pos x="14" y="32"/>
                  </a:cxn>
                  <a:cxn ang="0">
                    <a:pos x="21" y="30"/>
                  </a:cxn>
                  <a:cxn ang="0">
                    <a:pos x="30" y="29"/>
                  </a:cxn>
                  <a:cxn ang="0">
                    <a:pos x="32" y="34"/>
                  </a:cxn>
                  <a:cxn ang="0">
                    <a:pos x="42" y="35"/>
                  </a:cxn>
                  <a:cxn ang="0">
                    <a:pos x="55" y="37"/>
                  </a:cxn>
                  <a:cxn ang="0">
                    <a:pos x="64" y="34"/>
                  </a:cxn>
                  <a:cxn ang="0">
                    <a:pos x="72" y="31"/>
                  </a:cxn>
                  <a:cxn ang="0">
                    <a:pos x="72" y="31"/>
                  </a:cxn>
                  <a:cxn ang="0">
                    <a:pos x="74" y="29"/>
                  </a:cxn>
                  <a:cxn ang="0">
                    <a:pos x="76" y="24"/>
                  </a:cxn>
                  <a:cxn ang="0">
                    <a:pos x="77" y="19"/>
                  </a:cxn>
                  <a:cxn ang="0">
                    <a:pos x="82" y="16"/>
                  </a:cxn>
                  <a:cxn ang="0">
                    <a:pos x="84" y="13"/>
                  </a:cxn>
                  <a:cxn ang="0">
                    <a:pos x="79" y="4"/>
                  </a:cxn>
                  <a:cxn ang="0">
                    <a:pos x="71" y="3"/>
                  </a:cxn>
                </a:cxnLst>
                <a:rect l="0" t="0" r="r" b="b"/>
                <a:pathLst>
                  <a:path w="84" h="37">
                    <a:moveTo>
                      <a:pt x="71" y="3"/>
                    </a:moveTo>
                    <a:cubicBezTo>
                      <a:pt x="68" y="0"/>
                      <a:pt x="60" y="0"/>
                      <a:pt x="60" y="0"/>
                    </a:cubicBezTo>
                    <a:cubicBezTo>
                      <a:pt x="60" y="0"/>
                      <a:pt x="59" y="3"/>
                      <a:pt x="58" y="5"/>
                    </a:cubicBezTo>
                    <a:cubicBezTo>
                      <a:pt x="57" y="6"/>
                      <a:pt x="52" y="6"/>
                      <a:pt x="48" y="5"/>
                    </a:cubicBezTo>
                    <a:cubicBezTo>
                      <a:pt x="47" y="7"/>
                      <a:pt x="43" y="8"/>
                      <a:pt x="42" y="10"/>
                    </a:cubicBezTo>
                    <a:cubicBezTo>
                      <a:pt x="42" y="12"/>
                      <a:pt x="36" y="11"/>
                      <a:pt x="38" y="17"/>
                    </a:cubicBezTo>
                    <a:cubicBezTo>
                      <a:pt x="40" y="23"/>
                      <a:pt x="35" y="21"/>
                      <a:pt x="33" y="20"/>
                    </a:cubicBezTo>
                    <a:cubicBezTo>
                      <a:pt x="32" y="19"/>
                      <a:pt x="24" y="20"/>
                      <a:pt x="22" y="22"/>
                    </a:cubicBezTo>
                    <a:cubicBezTo>
                      <a:pt x="20" y="24"/>
                      <a:pt x="17" y="24"/>
                      <a:pt x="15" y="23"/>
                    </a:cubicBezTo>
                    <a:cubicBezTo>
                      <a:pt x="14" y="22"/>
                      <a:pt x="10" y="21"/>
                      <a:pt x="9" y="24"/>
                    </a:cubicBezTo>
                    <a:cubicBezTo>
                      <a:pt x="7" y="26"/>
                      <a:pt x="4" y="22"/>
                      <a:pt x="2" y="22"/>
                    </a:cubicBezTo>
                    <a:cubicBezTo>
                      <a:pt x="0" y="22"/>
                      <a:pt x="1" y="27"/>
                      <a:pt x="1" y="28"/>
                    </a:cubicBezTo>
                    <a:cubicBezTo>
                      <a:pt x="1" y="29"/>
                      <a:pt x="4" y="32"/>
                      <a:pt x="7" y="31"/>
                    </a:cubicBezTo>
                    <a:cubicBezTo>
                      <a:pt x="9" y="30"/>
                      <a:pt x="12" y="31"/>
                      <a:pt x="14" y="32"/>
                    </a:cubicBezTo>
                    <a:cubicBezTo>
                      <a:pt x="16" y="34"/>
                      <a:pt x="19" y="31"/>
                      <a:pt x="21" y="30"/>
                    </a:cubicBezTo>
                    <a:cubicBezTo>
                      <a:pt x="22" y="29"/>
                      <a:pt x="29" y="29"/>
                      <a:pt x="30" y="29"/>
                    </a:cubicBezTo>
                    <a:cubicBezTo>
                      <a:pt x="30" y="29"/>
                      <a:pt x="31" y="33"/>
                      <a:pt x="32" y="34"/>
                    </a:cubicBezTo>
                    <a:cubicBezTo>
                      <a:pt x="33" y="34"/>
                      <a:pt x="38" y="35"/>
                      <a:pt x="42" y="35"/>
                    </a:cubicBezTo>
                    <a:cubicBezTo>
                      <a:pt x="46" y="35"/>
                      <a:pt x="53" y="37"/>
                      <a:pt x="55" y="37"/>
                    </a:cubicBezTo>
                    <a:cubicBezTo>
                      <a:pt x="57" y="37"/>
                      <a:pt x="60" y="34"/>
                      <a:pt x="64" y="34"/>
                    </a:cubicBezTo>
                    <a:cubicBezTo>
                      <a:pt x="69" y="34"/>
                      <a:pt x="71" y="31"/>
                      <a:pt x="7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8"/>
                      <a:pt x="74" y="25"/>
                      <a:pt x="76" y="24"/>
                    </a:cubicBezTo>
                    <a:cubicBezTo>
                      <a:pt x="77" y="22"/>
                      <a:pt x="75" y="19"/>
                      <a:pt x="77" y="19"/>
                    </a:cubicBezTo>
                    <a:cubicBezTo>
                      <a:pt x="79" y="20"/>
                      <a:pt x="82" y="20"/>
                      <a:pt x="82" y="16"/>
                    </a:cubicBezTo>
                    <a:cubicBezTo>
                      <a:pt x="82" y="15"/>
                      <a:pt x="83" y="14"/>
                      <a:pt x="84" y="13"/>
                    </a:cubicBezTo>
                    <a:cubicBezTo>
                      <a:pt x="81" y="10"/>
                      <a:pt x="79" y="4"/>
                      <a:pt x="79" y="4"/>
                    </a:cubicBezTo>
                    <a:cubicBezTo>
                      <a:pt x="79" y="4"/>
                      <a:pt x="74" y="6"/>
                      <a:pt x="71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06938" y="2103438"/>
                <a:ext cx="142875" cy="80963"/>
              </a:xfrm>
              <a:custGeom>
                <a:avLst/>
                <a:gdLst/>
                <a:ahLst/>
                <a:cxnLst>
                  <a:cxn ang="0">
                    <a:pos x="71" y="8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1" y="1"/>
                  </a:cxn>
                  <a:cxn ang="0">
                    <a:pos x="40" y="7"/>
                  </a:cxn>
                  <a:cxn ang="0">
                    <a:pos x="28" y="11"/>
                  </a:cxn>
                  <a:cxn ang="0">
                    <a:pos x="13" y="11"/>
                  </a:cxn>
                  <a:cxn ang="0">
                    <a:pos x="12" y="9"/>
                  </a:cxn>
                  <a:cxn ang="0">
                    <a:pos x="10" y="12"/>
                  </a:cxn>
                  <a:cxn ang="0">
                    <a:pos x="5" y="15"/>
                  </a:cxn>
                  <a:cxn ang="0">
                    <a:pos x="4" y="20"/>
                  </a:cxn>
                  <a:cxn ang="0">
                    <a:pos x="2" y="25"/>
                  </a:cxn>
                  <a:cxn ang="0">
                    <a:pos x="0" y="27"/>
                  </a:cxn>
                  <a:cxn ang="0">
                    <a:pos x="3" y="32"/>
                  </a:cxn>
                  <a:cxn ang="0">
                    <a:pos x="3" y="32"/>
                  </a:cxn>
                  <a:cxn ang="0">
                    <a:pos x="12" y="39"/>
                  </a:cxn>
                  <a:cxn ang="0">
                    <a:pos x="24" y="41"/>
                  </a:cxn>
                  <a:cxn ang="0">
                    <a:pos x="39" y="37"/>
                  </a:cxn>
                  <a:cxn ang="0">
                    <a:pos x="44" y="38"/>
                  </a:cxn>
                  <a:cxn ang="0">
                    <a:pos x="47" y="39"/>
                  </a:cxn>
                  <a:cxn ang="0">
                    <a:pos x="54" y="34"/>
                  </a:cxn>
                  <a:cxn ang="0">
                    <a:pos x="64" y="17"/>
                  </a:cxn>
                  <a:cxn ang="0">
                    <a:pos x="72" y="12"/>
                  </a:cxn>
                  <a:cxn ang="0">
                    <a:pos x="71" y="8"/>
                  </a:cxn>
                </a:cxnLst>
                <a:rect l="0" t="0" r="r" b="b"/>
                <a:pathLst>
                  <a:path w="74" h="42">
                    <a:moveTo>
                      <a:pt x="71" y="8"/>
                    </a:moveTo>
                    <a:cubicBezTo>
                      <a:pt x="70" y="8"/>
                      <a:pt x="69" y="7"/>
                      <a:pt x="68" y="7"/>
                    </a:cubicBezTo>
                    <a:cubicBezTo>
                      <a:pt x="65" y="6"/>
                      <a:pt x="62" y="5"/>
                      <a:pt x="61" y="4"/>
                    </a:cubicBezTo>
                    <a:cubicBezTo>
                      <a:pt x="59" y="2"/>
                      <a:pt x="52" y="1"/>
                      <a:pt x="51" y="1"/>
                    </a:cubicBezTo>
                    <a:cubicBezTo>
                      <a:pt x="50" y="0"/>
                      <a:pt x="43" y="7"/>
                      <a:pt x="40" y="7"/>
                    </a:cubicBezTo>
                    <a:cubicBezTo>
                      <a:pt x="38" y="7"/>
                      <a:pt x="28" y="9"/>
                      <a:pt x="28" y="11"/>
                    </a:cubicBezTo>
                    <a:cubicBezTo>
                      <a:pt x="28" y="14"/>
                      <a:pt x="16" y="14"/>
                      <a:pt x="13" y="11"/>
                    </a:cubicBezTo>
                    <a:cubicBezTo>
                      <a:pt x="13" y="11"/>
                      <a:pt x="12" y="10"/>
                      <a:pt x="12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6"/>
                      <a:pt x="7" y="16"/>
                      <a:pt x="5" y="15"/>
                    </a:cubicBezTo>
                    <a:cubicBezTo>
                      <a:pt x="3" y="15"/>
                      <a:pt x="5" y="18"/>
                      <a:pt x="4" y="20"/>
                    </a:cubicBezTo>
                    <a:cubicBezTo>
                      <a:pt x="2" y="21"/>
                      <a:pt x="4" y="24"/>
                      <a:pt x="2" y="25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1" y="28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5" y="33"/>
                      <a:pt x="10" y="37"/>
                      <a:pt x="12" y="39"/>
                    </a:cubicBezTo>
                    <a:cubicBezTo>
                      <a:pt x="14" y="42"/>
                      <a:pt x="21" y="42"/>
                      <a:pt x="24" y="41"/>
                    </a:cubicBezTo>
                    <a:cubicBezTo>
                      <a:pt x="26" y="41"/>
                      <a:pt x="39" y="37"/>
                      <a:pt x="39" y="37"/>
                    </a:cubicBezTo>
                    <a:cubicBezTo>
                      <a:pt x="39" y="37"/>
                      <a:pt x="42" y="38"/>
                      <a:pt x="44" y="38"/>
                    </a:cubicBezTo>
                    <a:cubicBezTo>
                      <a:pt x="44" y="38"/>
                      <a:pt x="46" y="38"/>
                      <a:pt x="47" y="39"/>
                    </a:cubicBezTo>
                    <a:cubicBezTo>
                      <a:pt x="48" y="38"/>
                      <a:pt x="51" y="37"/>
                      <a:pt x="54" y="34"/>
                    </a:cubicBezTo>
                    <a:cubicBezTo>
                      <a:pt x="57" y="30"/>
                      <a:pt x="63" y="18"/>
                      <a:pt x="64" y="17"/>
                    </a:cubicBezTo>
                    <a:cubicBezTo>
                      <a:pt x="66" y="16"/>
                      <a:pt x="70" y="14"/>
                      <a:pt x="72" y="12"/>
                    </a:cubicBezTo>
                    <a:cubicBezTo>
                      <a:pt x="74" y="11"/>
                      <a:pt x="73" y="9"/>
                      <a:pt x="71" y="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25975" y="2038350"/>
                <a:ext cx="134938" cy="69850"/>
              </a:xfrm>
              <a:custGeom>
                <a:avLst/>
                <a:gdLst/>
                <a:ahLst/>
                <a:cxnLst>
                  <a:cxn ang="0">
                    <a:pos x="68" y="17"/>
                  </a:cxn>
                  <a:cxn ang="0">
                    <a:pos x="60" y="15"/>
                  </a:cxn>
                  <a:cxn ang="0">
                    <a:pos x="57" y="11"/>
                  </a:cxn>
                  <a:cxn ang="0">
                    <a:pos x="51" y="12"/>
                  </a:cxn>
                  <a:cxn ang="0">
                    <a:pos x="45" y="9"/>
                  </a:cxn>
                  <a:cxn ang="0">
                    <a:pos x="37" y="4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4" y="2"/>
                  </a:cxn>
                  <a:cxn ang="0">
                    <a:pos x="15" y="6"/>
                  </a:cxn>
                  <a:cxn ang="0">
                    <a:pos x="3" y="10"/>
                  </a:cxn>
                  <a:cxn ang="0">
                    <a:pos x="4" y="16"/>
                  </a:cxn>
                  <a:cxn ang="0">
                    <a:pos x="8" y="26"/>
                  </a:cxn>
                  <a:cxn ang="0">
                    <a:pos x="20" y="35"/>
                  </a:cxn>
                  <a:cxn ang="0">
                    <a:pos x="19" y="35"/>
                  </a:cxn>
                  <a:cxn ang="0">
                    <a:pos x="29" y="35"/>
                  </a:cxn>
                  <a:cxn ang="0">
                    <a:pos x="31" y="30"/>
                  </a:cxn>
                  <a:cxn ang="0">
                    <a:pos x="42" y="33"/>
                  </a:cxn>
                  <a:cxn ang="0">
                    <a:pos x="50" y="34"/>
                  </a:cxn>
                  <a:cxn ang="0">
                    <a:pos x="51" y="36"/>
                  </a:cxn>
                  <a:cxn ang="0">
                    <a:pos x="54" y="33"/>
                  </a:cxn>
                  <a:cxn ang="0">
                    <a:pos x="65" y="27"/>
                  </a:cxn>
                  <a:cxn ang="0">
                    <a:pos x="71" y="22"/>
                  </a:cxn>
                  <a:cxn ang="0">
                    <a:pos x="68" y="17"/>
                  </a:cxn>
                </a:cxnLst>
                <a:rect l="0" t="0" r="r" b="b"/>
                <a:pathLst>
                  <a:path w="71" h="36">
                    <a:moveTo>
                      <a:pt x="68" y="17"/>
                    </a:moveTo>
                    <a:cubicBezTo>
                      <a:pt x="66" y="15"/>
                      <a:pt x="61" y="16"/>
                      <a:pt x="60" y="15"/>
                    </a:cubicBezTo>
                    <a:cubicBezTo>
                      <a:pt x="60" y="13"/>
                      <a:pt x="59" y="11"/>
                      <a:pt x="57" y="11"/>
                    </a:cubicBezTo>
                    <a:cubicBezTo>
                      <a:pt x="55" y="11"/>
                      <a:pt x="52" y="9"/>
                      <a:pt x="51" y="12"/>
                    </a:cubicBezTo>
                    <a:cubicBezTo>
                      <a:pt x="50" y="14"/>
                      <a:pt x="45" y="11"/>
                      <a:pt x="45" y="9"/>
                    </a:cubicBezTo>
                    <a:cubicBezTo>
                      <a:pt x="45" y="7"/>
                      <a:pt x="43" y="6"/>
                      <a:pt x="37" y="4"/>
                    </a:cubicBezTo>
                    <a:cubicBezTo>
                      <a:pt x="35" y="3"/>
                      <a:pt x="33" y="2"/>
                      <a:pt x="31" y="0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29" y="3"/>
                      <a:pt x="26" y="0"/>
                      <a:pt x="24" y="2"/>
                    </a:cubicBezTo>
                    <a:cubicBezTo>
                      <a:pt x="23" y="3"/>
                      <a:pt x="18" y="3"/>
                      <a:pt x="15" y="6"/>
                    </a:cubicBezTo>
                    <a:cubicBezTo>
                      <a:pt x="12" y="8"/>
                      <a:pt x="7" y="10"/>
                      <a:pt x="3" y="10"/>
                    </a:cubicBezTo>
                    <a:cubicBezTo>
                      <a:pt x="0" y="11"/>
                      <a:pt x="3" y="14"/>
                      <a:pt x="4" y="16"/>
                    </a:cubicBezTo>
                    <a:cubicBezTo>
                      <a:pt x="5" y="19"/>
                      <a:pt x="5" y="24"/>
                      <a:pt x="8" y="26"/>
                    </a:cubicBezTo>
                    <a:cubicBezTo>
                      <a:pt x="10" y="28"/>
                      <a:pt x="19" y="33"/>
                      <a:pt x="20" y="35"/>
                    </a:cubicBezTo>
                    <a:cubicBezTo>
                      <a:pt x="20" y="35"/>
                      <a:pt x="20" y="35"/>
                      <a:pt x="19" y="35"/>
                    </a:cubicBezTo>
                    <a:cubicBezTo>
                      <a:pt x="23" y="36"/>
                      <a:pt x="28" y="36"/>
                      <a:pt x="29" y="35"/>
                    </a:cubicBezTo>
                    <a:cubicBezTo>
                      <a:pt x="30" y="33"/>
                      <a:pt x="31" y="30"/>
                      <a:pt x="31" y="30"/>
                    </a:cubicBezTo>
                    <a:cubicBezTo>
                      <a:pt x="31" y="30"/>
                      <a:pt x="39" y="30"/>
                      <a:pt x="42" y="33"/>
                    </a:cubicBezTo>
                    <a:cubicBezTo>
                      <a:pt x="45" y="36"/>
                      <a:pt x="50" y="34"/>
                      <a:pt x="50" y="34"/>
                    </a:cubicBezTo>
                    <a:cubicBezTo>
                      <a:pt x="50" y="34"/>
                      <a:pt x="50" y="35"/>
                      <a:pt x="51" y="36"/>
                    </a:cubicBezTo>
                    <a:cubicBezTo>
                      <a:pt x="52" y="34"/>
                      <a:pt x="53" y="33"/>
                      <a:pt x="54" y="33"/>
                    </a:cubicBezTo>
                    <a:cubicBezTo>
                      <a:pt x="57" y="32"/>
                      <a:pt x="62" y="32"/>
                      <a:pt x="65" y="27"/>
                    </a:cubicBezTo>
                    <a:cubicBezTo>
                      <a:pt x="66" y="25"/>
                      <a:pt x="69" y="23"/>
                      <a:pt x="71" y="22"/>
                    </a:cubicBezTo>
                    <a:cubicBezTo>
                      <a:pt x="70" y="20"/>
                      <a:pt x="69" y="17"/>
                      <a:pt x="68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22813" y="2079625"/>
                <a:ext cx="120650" cy="50800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38" y="3"/>
                  </a:cxn>
                  <a:cxn ang="0">
                    <a:pos x="29" y="1"/>
                  </a:cxn>
                  <a:cxn ang="0">
                    <a:pos x="22" y="2"/>
                  </a:cxn>
                  <a:cxn ang="0">
                    <a:pos x="20" y="1"/>
                  </a:cxn>
                  <a:cxn ang="0">
                    <a:pos x="14" y="6"/>
                  </a:cxn>
                  <a:cxn ang="0">
                    <a:pos x="3" y="12"/>
                  </a:cxn>
                  <a:cxn ang="0">
                    <a:pos x="0" y="15"/>
                  </a:cxn>
                  <a:cxn ang="0">
                    <a:pos x="5" y="24"/>
                  </a:cxn>
                  <a:cxn ang="0">
                    <a:pos x="20" y="24"/>
                  </a:cxn>
                  <a:cxn ang="0">
                    <a:pos x="32" y="20"/>
                  </a:cxn>
                  <a:cxn ang="0">
                    <a:pos x="43" y="14"/>
                  </a:cxn>
                  <a:cxn ang="0">
                    <a:pos x="53" y="17"/>
                  </a:cxn>
                  <a:cxn ang="0">
                    <a:pos x="60" y="20"/>
                  </a:cxn>
                  <a:cxn ang="0">
                    <a:pos x="58" y="16"/>
                  </a:cxn>
                  <a:cxn ang="0">
                    <a:pos x="63" y="8"/>
                  </a:cxn>
                  <a:cxn ang="0">
                    <a:pos x="63" y="7"/>
                  </a:cxn>
                  <a:cxn ang="0">
                    <a:pos x="56" y="6"/>
                  </a:cxn>
                  <a:cxn ang="0">
                    <a:pos x="47" y="3"/>
                  </a:cxn>
                </a:cxnLst>
                <a:rect l="0" t="0" r="r" b="b"/>
                <a:pathLst>
                  <a:path w="63" h="27">
                    <a:moveTo>
                      <a:pt x="47" y="3"/>
                    </a:moveTo>
                    <a:cubicBezTo>
                      <a:pt x="43" y="4"/>
                      <a:pt x="41" y="1"/>
                      <a:pt x="38" y="3"/>
                    </a:cubicBezTo>
                    <a:cubicBezTo>
                      <a:pt x="35" y="4"/>
                      <a:pt x="30" y="3"/>
                      <a:pt x="29" y="1"/>
                    </a:cubicBezTo>
                    <a:cubicBezTo>
                      <a:pt x="27" y="0"/>
                      <a:pt x="24" y="4"/>
                      <a:pt x="22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18" y="2"/>
                      <a:pt x="15" y="4"/>
                      <a:pt x="14" y="6"/>
                    </a:cubicBezTo>
                    <a:cubicBezTo>
                      <a:pt x="11" y="11"/>
                      <a:pt x="6" y="11"/>
                      <a:pt x="3" y="12"/>
                    </a:cubicBezTo>
                    <a:cubicBezTo>
                      <a:pt x="2" y="12"/>
                      <a:pt x="1" y="13"/>
                      <a:pt x="0" y="15"/>
                    </a:cubicBezTo>
                    <a:cubicBezTo>
                      <a:pt x="1" y="18"/>
                      <a:pt x="3" y="22"/>
                      <a:pt x="5" y="24"/>
                    </a:cubicBezTo>
                    <a:cubicBezTo>
                      <a:pt x="8" y="27"/>
                      <a:pt x="20" y="27"/>
                      <a:pt x="20" y="24"/>
                    </a:cubicBezTo>
                    <a:cubicBezTo>
                      <a:pt x="20" y="22"/>
                      <a:pt x="30" y="20"/>
                      <a:pt x="32" y="20"/>
                    </a:cubicBezTo>
                    <a:cubicBezTo>
                      <a:pt x="35" y="20"/>
                      <a:pt x="42" y="13"/>
                      <a:pt x="43" y="14"/>
                    </a:cubicBezTo>
                    <a:cubicBezTo>
                      <a:pt x="44" y="14"/>
                      <a:pt x="51" y="15"/>
                      <a:pt x="53" y="17"/>
                    </a:cubicBezTo>
                    <a:cubicBezTo>
                      <a:pt x="54" y="18"/>
                      <a:pt x="57" y="19"/>
                      <a:pt x="60" y="20"/>
                    </a:cubicBezTo>
                    <a:cubicBezTo>
                      <a:pt x="59" y="18"/>
                      <a:pt x="58" y="17"/>
                      <a:pt x="58" y="16"/>
                    </a:cubicBezTo>
                    <a:cubicBezTo>
                      <a:pt x="58" y="14"/>
                      <a:pt x="62" y="9"/>
                      <a:pt x="63" y="8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0" y="7"/>
                      <a:pt x="57" y="6"/>
                      <a:pt x="56" y="6"/>
                    </a:cubicBezTo>
                    <a:cubicBezTo>
                      <a:pt x="55" y="4"/>
                      <a:pt x="51" y="3"/>
                      <a:pt x="47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51313" y="2281238"/>
                <a:ext cx="80963" cy="133350"/>
              </a:xfrm>
              <a:custGeom>
                <a:avLst/>
                <a:gdLst/>
                <a:ahLst/>
                <a:cxnLst>
                  <a:cxn ang="0">
                    <a:pos x="30" y="57"/>
                  </a:cxn>
                  <a:cxn ang="0">
                    <a:pos x="28" y="52"/>
                  </a:cxn>
                  <a:cxn ang="0">
                    <a:pos x="31" y="45"/>
                  </a:cxn>
                  <a:cxn ang="0">
                    <a:pos x="27" y="39"/>
                  </a:cxn>
                  <a:cxn ang="0">
                    <a:pos x="30" y="35"/>
                  </a:cxn>
                  <a:cxn ang="0">
                    <a:pos x="32" y="27"/>
                  </a:cxn>
                  <a:cxn ang="0">
                    <a:pos x="31" y="17"/>
                  </a:cxn>
                  <a:cxn ang="0">
                    <a:pos x="39" y="10"/>
                  </a:cxn>
                  <a:cxn ang="0">
                    <a:pos x="36" y="6"/>
                  </a:cxn>
                  <a:cxn ang="0">
                    <a:pos x="29" y="4"/>
                  </a:cxn>
                  <a:cxn ang="0">
                    <a:pos x="25" y="4"/>
                  </a:cxn>
                  <a:cxn ang="0">
                    <a:pos x="18" y="3"/>
                  </a:cxn>
                  <a:cxn ang="0">
                    <a:pos x="14" y="2"/>
                  </a:cxn>
                  <a:cxn ang="0">
                    <a:pos x="11" y="4"/>
                  </a:cxn>
                  <a:cxn ang="0">
                    <a:pos x="11" y="11"/>
                  </a:cxn>
                  <a:cxn ang="0">
                    <a:pos x="4" y="38"/>
                  </a:cxn>
                  <a:cxn ang="0">
                    <a:pos x="8" y="48"/>
                  </a:cxn>
                  <a:cxn ang="0">
                    <a:pos x="10" y="67"/>
                  </a:cxn>
                  <a:cxn ang="0">
                    <a:pos x="18" y="70"/>
                  </a:cxn>
                  <a:cxn ang="0">
                    <a:pos x="27" y="68"/>
                  </a:cxn>
                  <a:cxn ang="0">
                    <a:pos x="26" y="64"/>
                  </a:cxn>
                  <a:cxn ang="0">
                    <a:pos x="30" y="57"/>
                  </a:cxn>
                </a:cxnLst>
                <a:rect l="0" t="0" r="r" b="b"/>
                <a:pathLst>
                  <a:path w="42" h="70">
                    <a:moveTo>
                      <a:pt x="30" y="57"/>
                    </a:moveTo>
                    <a:cubicBezTo>
                      <a:pt x="35" y="56"/>
                      <a:pt x="29" y="53"/>
                      <a:pt x="28" y="52"/>
                    </a:cubicBezTo>
                    <a:cubicBezTo>
                      <a:pt x="27" y="50"/>
                      <a:pt x="28" y="45"/>
                      <a:pt x="31" y="45"/>
                    </a:cubicBezTo>
                    <a:cubicBezTo>
                      <a:pt x="33" y="45"/>
                      <a:pt x="31" y="43"/>
                      <a:pt x="27" y="39"/>
                    </a:cubicBezTo>
                    <a:cubicBezTo>
                      <a:pt x="24" y="36"/>
                      <a:pt x="27" y="35"/>
                      <a:pt x="30" y="35"/>
                    </a:cubicBezTo>
                    <a:cubicBezTo>
                      <a:pt x="33" y="35"/>
                      <a:pt x="29" y="30"/>
                      <a:pt x="32" y="27"/>
                    </a:cubicBezTo>
                    <a:cubicBezTo>
                      <a:pt x="35" y="24"/>
                      <a:pt x="31" y="19"/>
                      <a:pt x="31" y="17"/>
                    </a:cubicBezTo>
                    <a:cubicBezTo>
                      <a:pt x="31" y="14"/>
                      <a:pt x="35" y="13"/>
                      <a:pt x="39" y="10"/>
                    </a:cubicBezTo>
                    <a:cubicBezTo>
                      <a:pt x="42" y="7"/>
                      <a:pt x="36" y="8"/>
                      <a:pt x="36" y="6"/>
                    </a:cubicBezTo>
                    <a:cubicBezTo>
                      <a:pt x="36" y="3"/>
                      <a:pt x="32" y="2"/>
                      <a:pt x="29" y="4"/>
                    </a:cubicBezTo>
                    <a:cubicBezTo>
                      <a:pt x="26" y="6"/>
                      <a:pt x="27" y="4"/>
                      <a:pt x="25" y="4"/>
                    </a:cubicBezTo>
                    <a:cubicBezTo>
                      <a:pt x="22" y="4"/>
                      <a:pt x="18" y="5"/>
                      <a:pt x="18" y="3"/>
                    </a:cubicBezTo>
                    <a:cubicBezTo>
                      <a:pt x="18" y="0"/>
                      <a:pt x="16" y="0"/>
                      <a:pt x="14" y="2"/>
                    </a:cubicBezTo>
                    <a:cubicBezTo>
                      <a:pt x="13" y="3"/>
                      <a:pt x="12" y="4"/>
                      <a:pt x="11" y="4"/>
                    </a:cubicBezTo>
                    <a:cubicBezTo>
                      <a:pt x="10" y="7"/>
                      <a:pt x="10" y="10"/>
                      <a:pt x="11" y="11"/>
                    </a:cubicBezTo>
                    <a:cubicBezTo>
                      <a:pt x="13" y="15"/>
                      <a:pt x="8" y="33"/>
                      <a:pt x="4" y="38"/>
                    </a:cubicBezTo>
                    <a:cubicBezTo>
                      <a:pt x="0" y="43"/>
                      <a:pt x="4" y="45"/>
                      <a:pt x="8" y="48"/>
                    </a:cubicBezTo>
                    <a:cubicBezTo>
                      <a:pt x="13" y="52"/>
                      <a:pt x="10" y="64"/>
                      <a:pt x="10" y="67"/>
                    </a:cubicBezTo>
                    <a:cubicBezTo>
                      <a:pt x="10" y="70"/>
                      <a:pt x="14" y="70"/>
                      <a:pt x="18" y="70"/>
                    </a:cubicBezTo>
                    <a:cubicBezTo>
                      <a:pt x="21" y="70"/>
                      <a:pt x="24" y="68"/>
                      <a:pt x="27" y="68"/>
                    </a:cubicBezTo>
                    <a:cubicBezTo>
                      <a:pt x="26" y="66"/>
                      <a:pt x="26" y="65"/>
                      <a:pt x="26" y="64"/>
                    </a:cubicBezTo>
                    <a:cubicBezTo>
                      <a:pt x="26" y="62"/>
                      <a:pt x="26" y="58"/>
                      <a:pt x="30" y="5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0713" y="1968500"/>
                <a:ext cx="88900" cy="76200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23" y="32"/>
                  </a:cxn>
                  <a:cxn ang="0">
                    <a:pos x="31" y="38"/>
                  </a:cxn>
                  <a:cxn ang="0">
                    <a:pos x="33" y="40"/>
                  </a:cxn>
                  <a:cxn ang="0">
                    <a:pos x="35" y="32"/>
                  </a:cxn>
                  <a:cxn ang="0">
                    <a:pos x="35" y="26"/>
                  </a:cxn>
                  <a:cxn ang="0">
                    <a:pos x="42" y="23"/>
                  </a:cxn>
                  <a:cxn ang="0">
                    <a:pos x="44" y="20"/>
                  </a:cxn>
                  <a:cxn ang="0">
                    <a:pos x="40" y="14"/>
                  </a:cxn>
                  <a:cxn ang="0">
                    <a:pos x="46" y="8"/>
                  </a:cxn>
                  <a:cxn ang="0">
                    <a:pos x="46" y="1"/>
                  </a:cxn>
                  <a:cxn ang="0">
                    <a:pos x="43" y="2"/>
                  </a:cxn>
                  <a:cxn ang="0">
                    <a:pos x="32" y="2"/>
                  </a:cxn>
                  <a:cxn ang="0">
                    <a:pos x="27" y="10"/>
                  </a:cxn>
                  <a:cxn ang="0">
                    <a:pos x="22" y="10"/>
                  </a:cxn>
                  <a:cxn ang="0">
                    <a:pos x="16" y="13"/>
                  </a:cxn>
                  <a:cxn ang="0">
                    <a:pos x="11" y="22"/>
                  </a:cxn>
                  <a:cxn ang="0">
                    <a:pos x="2" y="33"/>
                  </a:cxn>
                  <a:cxn ang="0">
                    <a:pos x="0" y="34"/>
                  </a:cxn>
                  <a:cxn ang="0">
                    <a:pos x="4" y="35"/>
                  </a:cxn>
                  <a:cxn ang="0">
                    <a:pos x="15" y="31"/>
                  </a:cxn>
                </a:cxnLst>
                <a:rect l="0" t="0" r="r" b="b"/>
                <a:pathLst>
                  <a:path w="47" h="40">
                    <a:moveTo>
                      <a:pt x="15" y="31"/>
                    </a:moveTo>
                    <a:cubicBezTo>
                      <a:pt x="17" y="29"/>
                      <a:pt x="21" y="30"/>
                      <a:pt x="23" y="32"/>
                    </a:cubicBezTo>
                    <a:cubicBezTo>
                      <a:pt x="25" y="34"/>
                      <a:pt x="28" y="35"/>
                      <a:pt x="31" y="38"/>
                    </a:cubicBezTo>
                    <a:cubicBezTo>
                      <a:pt x="32" y="39"/>
                      <a:pt x="33" y="40"/>
                      <a:pt x="33" y="40"/>
                    </a:cubicBezTo>
                    <a:cubicBezTo>
                      <a:pt x="34" y="38"/>
                      <a:pt x="34" y="34"/>
                      <a:pt x="35" y="32"/>
                    </a:cubicBezTo>
                    <a:cubicBezTo>
                      <a:pt x="36" y="29"/>
                      <a:pt x="34" y="26"/>
                      <a:pt x="35" y="26"/>
                    </a:cubicBezTo>
                    <a:cubicBezTo>
                      <a:pt x="37" y="26"/>
                      <a:pt x="42" y="26"/>
                      <a:pt x="42" y="23"/>
                    </a:cubicBezTo>
                    <a:cubicBezTo>
                      <a:pt x="42" y="20"/>
                      <a:pt x="43" y="21"/>
                      <a:pt x="44" y="20"/>
                    </a:cubicBezTo>
                    <a:cubicBezTo>
                      <a:pt x="45" y="18"/>
                      <a:pt x="41" y="15"/>
                      <a:pt x="40" y="14"/>
                    </a:cubicBezTo>
                    <a:cubicBezTo>
                      <a:pt x="40" y="13"/>
                      <a:pt x="43" y="12"/>
                      <a:pt x="46" y="8"/>
                    </a:cubicBezTo>
                    <a:cubicBezTo>
                      <a:pt x="47" y="7"/>
                      <a:pt x="47" y="4"/>
                      <a:pt x="46" y="1"/>
                    </a:cubicBezTo>
                    <a:cubicBezTo>
                      <a:pt x="45" y="2"/>
                      <a:pt x="44" y="3"/>
                      <a:pt x="43" y="2"/>
                    </a:cubicBezTo>
                    <a:cubicBezTo>
                      <a:pt x="40" y="0"/>
                      <a:pt x="37" y="1"/>
                      <a:pt x="32" y="2"/>
                    </a:cubicBezTo>
                    <a:cubicBezTo>
                      <a:pt x="27" y="3"/>
                      <a:pt x="25" y="8"/>
                      <a:pt x="27" y="10"/>
                    </a:cubicBezTo>
                    <a:cubicBezTo>
                      <a:pt x="29" y="12"/>
                      <a:pt x="22" y="13"/>
                      <a:pt x="22" y="10"/>
                    </a:cubicBezTo>
                    <a:cubicBezTo>
                      <a:pt x="21" y="8"/>
                      <a:pt x="16" y="9"/>
                      <a:pt x="16" y="13"/>
                    </a:cubicBezTo>
                    <a:cubicBezTo>
                      <a:pt x="17" y="16"/>
                      <a:pt x="11" y="18"/>
                      <a:pt x="11" y="22"/>
                    </a:cubicBezTo>
                    <a:cubicBezTo>
                      <a:pt x="12" y="26"/>
                      <a:pt x="6" y="30"/>
                      <a:pt x="2" y="33"/>
                    </a:cubicBezTo>
                    <a:cubicBezTo>
                      <a:pt x="2" y="33"/>
                      <a:pt x="1" y="33"/>
                      <a:pt x="0" y="34"/>
                    </a:cubicBezTo>
                    <a:cubicBezTo>
                      <a:pt x="2" y="34"/>
                      <a:pt x="4" y="35"/>
                      <a:pt x="4" y="35"/>
                    </a:cubicBezTo>
                    <a:cubicBezTo>
                      <a:pt x="8" y="35"/>
                      <a:pt x="13" y="33"/>
                      <a:pt x="15" y="3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87863" y="2065338"/>
                <a:ext cx="15875" cy="190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9"/>
                  </a:cxn>
                  <a:cxn ang="0">
                    <a:pos x="8" y="10"/>
                  </a:cxn>
                  <a:cxn ang="0">
                    <a:pos x="4" y="1"/>
                  </a:cxn>
                  <a:cxn ang="0">
                    <a:pos x="4" y="0"/>
                  </a:cxn>
                </a:cxnLst>
                <a:rect l="0" t="0" r="r" b="b"/>
                <a:pathLst>
                  <a:path w="8" h="10">
                    <a:moveTo>
                      <a:pt x="4" y="0"/>
                    </a:moveTo>
                    <a:cubicBezTo>
                      <a:pt x="2" y="1"/>
                      <a:pt x="0" y="4"/>
                      <a:pt x="0" y="9"/>
                    </a:cubicBezTo>
                    <a:cubicBezTo>
                      <a:pt x="2" y="9"/>
                      <a:pt x="5" y="10"/>
                      <a:pt x="8" y="10"/>
                    </a:cubicBezTo>
                    <a:cubicBezTo>
                      <a:pt x="7" y="4"/>
                      <a:pt x="5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16425" y="2024063"/>
                <a:ext cx="84138" cy="60325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5" y="14"/>
                  </a:cxn>
                  <a:cxn ang="0">
                    <a:pos x="11" y="17"/>
                  </a:cxn>
                  <a:cxn ang="0">
                    <a:pos x="18" y="21"/>
                  </a:cxn>
                  <a:cxn ang="0">
                    <a:pos x="21" y="25"/>
                  </a:cxn>
                  <a:cxn ang="0">
                    <a:pos x="26" y="23"/>
                  </a:cxn>
                  <a:cxn ang="0">
                    <a:pos x="30" y="28"/>
                  </a:cxn>
                  <a:cxn ang="0">
                    <a:pos x="35" y="32"/>
                  </a:cxn>
                  <a:cxn ang="0">
                    <a:pos x="37" y="31"/>
                  </a:cxn>
                  <a:cxn ang="0">
                    <a:pos x="41" y="22"/>
                  </a:cxn>
                  <a:cxn ang="0">
                    <a:pos x="43" y="19"/>
                  </a:cxn>
                  <a:cxn ang="0">
                    <a:pos x="40" y="12"/>
                  </a:cxn>
                  <a:cxn ang="0">
                    <a:pos x="40" y="11"/>
                  </a:cxn>
                  <a:cxn ang="0">
                    <a:pos x="38" y="9"/>
                  </a:cxn>
                  <a:cxn ang="0">
                    <a:pos x="30" y="3"/>
                  </a:cxn>
                  <a:cxn ang="0">
                    <a:pos x="22" y="2"/>
                  </a:cxn>
                  <a:cxn ang="0">
                    <a:pos x="11" y="6"/>
                  </a:cxn>
                  <a:cxn ang="0">
                    <a:pos x="7" y="5"/>
                  </a:cxn>
                  <a:cxn ang="0">
                    <a:pos x="0" y="8"/>
                  </a:cxn>
                  <a:cxn ang="0">
                    <a:pos x="1" y="9"/>
                  </a:cxn>
                </a:cxnLst>
                <a:rect l="0" t="0" r="r" b="b"/>
                <a:pathLst>
                  <a:path w="44" h="32">
                    <a:moveTo>
                      <a:pt x="1" y="9"/>
                    </a:moveTo>
                    <a:cubicBezTo>
                      <a:pt x="2" y="11"/>
                      <a:pt x="4" y="15"/>
                      <a:pt x="5" y="14"/>
                    </a:cubicBezTo>
                    <a:cubicBezTo>
                      <a:pt x="6" y="12"/>
                      <a:pt x="9" y="16"/>
                      <a:pt x="11" y="17"/>
                    </a:cubicBezTo>
                    <a:cubicBezTo>
                      <a:pt x="13" y="18"/>
                      <a:pt x="18" y="20"/>
                      <a:pt x="18" y="21"/>
                    </a:cubicBezTo>
                    <a:cubicBezTo>
                      <a:pt x="18" y="23"/>
                      <a:pt x="19" y="26"/>
                      <a:pt x="21" y="25"/>
                    </a:cubicBezTo>
                    <a:cubicBezTo>
                      <a:pt x="24" y="24"/>
                      <a:pt x="26" y="21"/>
                      <a:pt x="26" y="23"/>
                    </a:cubicBezTo>
                    <a:cubicBezTo>
                      <a:pt x="26" y="25"/>
                      <a:pt x="27" y="28"/>
                      <a:pt x="30" y="28"/>
                    </a:cubicBezTo>
                    <a:cubicBezTo>
                      <a:pt x="32" y="27"/>
                      <a:pt x="33" y="32"/>
                      <a:pt x="35" y="32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7" y="26"/>
                      <a:pt x="39" y="23"/>
                      <a:pt x="41" y="22"/>
                    </a:cubicBezTo>
                    <a:cubicBezTo>
                      <a:pt x="42" y="21"/>
                      <a:pt x="43" y="20"/>
                      <a:pt x="43" y="19"/>
                    </a:cubicBezTo>
                    <a:cubicBezTo>
                      <a:pt x="44" y="17"/>
                      <a:pt x="40" y="14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39" y="10"/>
                      <a:pt x="38" y="9"/>
                    </a:cubicBezTo>
                    <a:cubicBezTo>
                      <a:pt x="35" y="6"/>
                      <a:pt x="32" y="5"/>
                      <a:pt x="30" y="3"/>
                    </a:cubicBezTo>
                    <a:cubicBezTo>
                      <a:pt x="28" y="1"/>
                      <a:pt x="24" y="0"/>
                      <a:pt x="22" y="2"/>
                    </a:cubicBezTo>
                    <a:cubicBezTo>
                      <a:pt x="20" y="4"/>
                      <a:pt x="15" y="6"/>
                      <a:pt x="11" y="6"/>
                    </a:cubicBezTo>
                    <a:cubicBezTo>
                      <a:pt x="11" y="6"/>
                      <a:pt x="9" y="5"/>
                      <a:pt x="7" y="5"/>
                    </a:cubicBezTo>
                    <a:cubicBezTo>
                      <a:pt x="5" y="6"/>
                      <a:pt x="2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97425" y="2112963"/>
                <a:ext cx="195263" cy="128588"/>
              </a:xfrm>
              <a:custGeom>
                <a:avLst/>
                <a:gdLst/>
                <a:ahLst/>
                <a:cxnLst>
                  <a:cxn ang="0">
                    <a:pos x="91" y="45"/>
                  </a:cxn>
                  <a:cxn ang="0">
                    <a:pos x="87" y="42"/>
                  </a:cxn>
                  <a:cxn ang="0">
                    <a:pos x="87" y="41"/>
                  </a:cxn>
                  <a:cxn ang="0">
                    <a:pos x="85" y="29"/>
                  </a:cxn>
                  <a:cxn ang="0">
                    <a:pos x="78" y="13"/>
                  </a:cxn>
                  <a:cxn ang="0">
                    <a:pos x="70" y="0"/>
                  </a:cxn>
                  <a:cxn ang="0">
                    <a:pos x="65" y="3"/>
                  </a:cxn>
                  <a:cxn ang="0">
                    <a:pos x="59" y="6"/>
                  </a:cxn>
                  <a:cxn ang="0">
                    <a:pos x="53" y="7"/>
                  </a:cxn>
                  <a:cxn ang="0">
                    <a:pos x="48" y="8"/>
                  </a:cxn>
                  <a:cxn ang="0">
                    <a:pos x="41" y="6"/>
                  </a:cxn>
                  <a:cxn ang="0">
                    <a:pos x="30" y="4"/>
                  </a:cxn>
                  <a:cxn ang="0">
                    <a:pos x="26" y="5"/>
                  </a:cxn>
                  <a:cxn ang="0">
                    <a:pos x="25" y="7"/>
                  </a:cxn>
                  <a:cxn ang="0">
                    <a:pos x="17" y="12"/>
                  </a:cxn>
                  <a:cxn ang="0">
                    <a:pos x="7" y="29"/>
                  </a:cxn>
                  <a:cxn ang="0">
                    <a:pos x="0" y="34"/>
                  </a:cxn>
                  <a:cxn ang="0">
                    <a:pos x="4" y="41"/>
                  </a:cxn>
                  <a:cxn ang="0">
                    <a:pos x="8" y="45"/>
                  </a:cxn>
                  <a:cxn ang="0">
                    <a:pos x="9" y="52"/>
                  </a:cxn>
                  <a:cxn ang="0">
                    <a:pos x="22" y="55"/>
                  </a:cxn>
                  <a:cxn ang="0">
                    <a:pos x="22" y="60"/>
                  </a:cxn>
                  <a:cxn ang="0">
                    <a:pos x="29" y="65"/>
                  </a:cxn>
                  <a:cxn ang="0">
                    <a:pos x="41" y="66"/>
                  </a:cxn>
                  <a:cxn ang="0">
                    <a:pos x="53" y="66"/>
                  </a:cxn>
                  <a:cxn ang="0">
                    <a:pos x="61" y="63"/>
                  </a:cxn>
                  <a:cxn ang="0">
                    <a:pos x="74" y="61"/>
                  </a:cxn>
                  <a:cxn ang="0">
                    <a:pos x="83" y="63"/>
                  </a:cxn>
                  <a:cxn ang="0">
                    <a:pos x="90" y="66"/>
                  </a:cxn>
                  <a:cxn ang="0">
                    <a:pos x="90" y="61"/>
                  </a:cxn>
                  <a:cxn ang="0">
                    <a:pos x="96" y="51"/>
                  </a:cxn>
                  <a:cxn ang="0">
                    <a:pos x="101" y="45"/>
                  </a:cxn>
                  <a:cxn ang="0">
                    <a:pos x="101" y="45"/>
                  </a:cxn>
                  <a:cxn ang="0">
                    <a:pos x="97" y="42"/>
                  </a:cxn>
                  <a:cxn ang="0">
                    <a:pos x="91" y="45"/>
                  </a:cxn>
                </a:cxnLst>
                <a:rect l="0" t="0" r="r" b="b"/>
                <a:pathLst>
                  <a:path w="102" h="67">
                    <a:moveTo>
                      <a:pt x="91" y="45"/>
                    </a:moveTo>
                    <a:cubicBezTo>
                      <a:pt x="89" y="44"/>
                      <a:pt x="86" y="43"/>
                      <a:pt x="87" y="42"/>
                    </a:cubicBezTo>
                    <a:cubicBezTo>
                      <a:pt x="87" y="42"/>
                      <a:pt x="87" y="42"/>
                      <a:pt x="87" y="41"/>
                    </a:cubicBezTo>
                    <a:cubicBezTo>
                      <a:pt x="84" y="39"/>
                      <a:pt x="83" y="31"/>
                      <a:pt x="85" y="29"/>
                    </a:cubicBezTo>
                    <a:cubicBezTo>
                      <a:pt x="88" y="26"/>
                      <a:pt x="81" y="17"/>
                      <a:pt x="78" y="13"/>
                    </a:cubicBezTo>
                    <a:cubicBezTo>
                      <a:pt x="76" y="11"/>
                      <a:pt x="73" y="6"/>
                      <a:pt x="70" y="0"/>
                    </a:cubicBezTo>
                    <a:cubicBezTo>
                      <a:pt x="68" y="1"/>
                      <a:pt x="65" y="2"/>
                      <a:pt x="65" y="3"/>
                    </a:cubicBezTo>
                    <a:cubicBezTo>
                      <a:pt x="64" y="5"/>
                      <a:pt x="61" y="6"/>
                      <a:pt x="59" y="6"/>
                    </a:cubicBezTo>
                    <a:cubicBezTo>
                      <a:pt x="57" y="6"/>
                      <a:pt x="55" y="5"/>
                      <a:pt x="53" y="7"/>
                    </a:cubicBezTo>
                    <a:cubicBezTo>
                      <a:pt x="51" y="9"/>
                      <a:pt x="49" y="9"/>
                      <a:pt x="48" y="8"/>
                    </a:cubicBezTo>
                    <a:cubicBezTo>
                      <a:pt x="47" y="7"/>
                      <a:pt x="44" y="6"/>
                      <a:pt x="41" y="6"/>
                    </a:cubicBezTo>
                    <a:cubicBezTo>
                      <a:pt x="39" y="6"/>
                      <a:pt x="32" y="4"/>
                      <a:pt x="30" y="4"/>
                    </a:cubicBezTo>
                    <a:cubicBezTo>
                      <a:pt x="29" y="4"/>
                      <a:pt x="27" y="4"/>
                      <a:pt x="26" y="5"/>
                    </a:cubicBezTo>
                    <a:cubicBezTo>
                      <a:pt x="26" y="5"/>
                      <a:pt x="26" y="6"/>
                      <a:pt x="25" y="7"/>
                    </a:cubicBezTo>
                    <a:cubicBezTo>
                      <a:pt x="23" y="9"/>
                      <a:pt x="19" y="11"/>
                      <a:pt x="17" y="12"/>
                    </a:cubicBezTo>
                    <a:cubicBezTo>
                      <a:pt x="16" y="13"/>
                      <a:pt x="10" y="25"/>
                      <a:pt x="7" y="29"/>
                    </a:cubicBezTo>
                    <a:cubicBezTo>
                      <a:pt x="3" y="32"/>
                      <a:pt x="0" y="33"/>
                      <a:pt x="0" y="34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5" y="45"/>
                      <a:pt x="8" y="45"/>
                    </a:cubicBezTo>
                    <a:cubicBezTo>
                      <a:pt x="10" y="45"/>
                      <a:pt x="7" y="51"/>
                      <a:pt x="9" y="52"/>
                    </a:cubicBezTo>
                    <a:cubicBezTo>
                      <a:pt x="11" y="52"/>
                      <a:pt x="22" y="53"/>
                      <a:pt x="22" y="55"/>
                    </a:cubicBezTo>
                    <a:cubicBezTo>
                      <a:pt x="22" y="57"/>
                      <a:pt x="23" y="59"/>
                      <a:pt x="22" y="60"/>
                    </a:cubicBezTo>
                    <a:cubicBezTo>
                      <a:pt x="25" y="61"/>
                      <a:pt x="28" y="65"/>
                      <a:pt x="29" y="65"/>
                    </a:cubicBezTo>
                    <a:cubicBezTo>
                      <a:pt x="30" y="64"/>
                      <a:pt x="39" y="66"/>
                      <a:pt x="41" y="66"/>
                    </a:cubicBezTo>
                    <a:cubicBezTo>
                      <a:pt x="42" y="66"/>
                      <a:pt x="50" y="66"/>
                      <a:pt x="53" y="66"/>
                    </a:cubicBezTo>
                    <a:cubicBezTo>
                      <a:pt x="55" y="67"/>
                      <a:pt x="58" y="65"/>
                      <a:pt x="61" y="63"/>
                    </a:cubicBezTo>
                    <a:cubicBezTo>
                      <a:pt x="63" y="61"/>
                      <a:pt x="71" y="60"/>
                      <a:pt x="74" y="61"/>
                    </a:cubicBezTo>
                    <a:cubicBezTo>
                      <a:pt x="77" y="61"/>
                      <a:pt x="82" y="62"/>
                      <a:pt x="83" y="63"/>
                    </a:cubicBezTo>
                    <a:cubicBezTo>
                      <a:pt x="84" y="64"/>
                      <a:pt x="87" y="65"/>
                      <a:pt x="90" y="66"/>
                    </a:cubicBezTo>
                    <a:cubicBezTo>
                      <a:pt x="90" y="65"/>
                      <a:pt x="90" y="63"/>
                      <a:pt x="90" y="61"/>
                    </a:cubicBezTo>
                    <a:cubicBezTo>
                      <a:pt x="90" y="57"/>
                      <a:pt x="92" y="52"/>
                      <a:pt x="96" y="51"/>
                    </a:cubicBezTo>
                    <a:cubicBezTo>
                      <a:pt x="99" y="51"/>
                      <a:pt x="102" y="51"/>
                      <a:pt x="101" y="45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100" y="43"/>
                      <a:pt x="98" y="42"/>
                      <a:pt x="97" y="42"/>
                    </a:cubicBezTo>
                    <a:cubicBezTo>
                      <a:pt x="96" y="42"/>
                      <a:pt x="92" y="45"/>
                      <a:pt x="91" y="4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30775" y="2109788"/>
                <a:ext cx="66675" cy="82550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18" y="5"/>
                  </a:cxn>
                  <a:cxn ang="0">
                    <a:pos x="9" y="0"/>
                  </a:cxn>
                  <a:cxn ang="0">
                    <a:pos x="0" y="2"/>
                  </a:cxn>
                  <a:cxn ang="0">
                    <a:pos x="8" y="15"/>
                  </a:cxn>
                  <a:cxn ang="0">
                    <a:pos x="15" y="31"/>
                  </a:cxn>
                  <a:cxn ang="0">
                    <a:pos x="17" y="43"/>
                  </a:cxn>
                  <a:cxn ang="0">
                    <a:pos x="23" y="34"/>
                  </a:cxn>
                  <a:cxn ang="0">
                    <a:pos x="28" y="29"/>
                  </a:cxn>
                  <a:cxn ang="0">
                    <a:pos x="35" y="30"/>
                  </a:cxn>
                  <a:cxn ang="0">
                    <a:pos x="33" y="23"/>
                  </a:cxn>
                  <a:cxn ang="0">
                    <a:pos x="26" y="11"/>
                  </a:cxn>
                </a:cxnLst>
                <a:rect l="0" t="0" r="r" b="b"/>
                <a:pathLst>
                  <a:path w="35" h="43">
                    <a:moveTo>
                      <a:pt x="26" y="11"/>
                    </a:moveTo>
                    <a:cubicBezTo>
                      <a:pt x="24" y="7"/>
                      <a:pt x="20" y="5"/>
                      <a:pt x="18" y="5"/>
                    </a:cubicBezTo>
                    <a:cubicBezTo>
                      <a:pt x="15" y="5"/>
                      <a:pt x="11" y="0"/>
                      <a:pt x="9" y="0"/>
                    </a:cubicBezTo>
                    <a:cubicBezTo>
                      <a:pt x="7" y="0"/>
                      <a:pt x="4" y="1"/>
                      <a:pt x="0" y="2"/>
                    </a:cubicBezTo>
                    <a:cubicBezTo>
                      <a:pt x="3" y="8"/>
                      <a:pt x="6" y="13"/>
                      <a:pt x="8" y="15"/>
                    </a:cubicBezTo>
                    <a:cubicBezTo>
                      <a:pt x="11" y="19"/>
                      <a:pt x="18" y="28"/>
                      <a:pt x="15" y="31"/>
                    </a:cubicBezTo>
                    <a:cubicBezTo>
                      <a:pt x="13" y="33"/>
                      <a:pt x="14" y="41"/>
                      <a:pt x="17" y="43"/>
                    </a:cubicBezTo>
                    <a:cubicBezTo>
                      <a:pt x="18" y="42"/>
                      <a:pt x="23" y="35"/>
                      <a:pt x="23" y="34"/>
                    </a:cubicBezTo>
                    <a:cubicBezTo>
                      <a:pt x="23" y="32"/>
                      <a:pt x="24" y="28"/>
                      <a:pt x="28" y="29"/>
                    </a:cubicBezTo>
                    <a:cubicBezTo>
                      <a:pt x="32" y="30"/>
                      <a:pt x="35" y="31"/>
                      <a:pt x="35" y="30"/>
                    </a:cubicBezTo>
                    <a:cubicBezTo>
                      <a:pt x="35" y="29"/>
                      <a:pt x="34" y="24"/>
                      <a:pt x="33" y="23"/>
                    </a:cubicBezTo>
                    <a:cubicBezTo>
                      <a:pt x="31" y="21"/>
                      <a:pt x="27" y="16"/>
                      <a:pt x="26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33938" y="2227263"/>
                <a:ext cx="134938" cy="74613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42" y="3"/>
                  </a:cxn>
                  <a:cxn ang="0">
                    <a:pos x="34" y="6"/>
                  </a:cxn>
                  <a:cxn ang="0">
                    <a:pos x="22" y="6"/>
                  </a:cxn>
                  <a:cxn ang="0">
                    <a:pos x="10" y="5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9"/>
                  </a:cxn>
                  <a:cxn ang="0">
                    <a:pos x="6" y="16"/>
                  </a:cxn>
                  <a:cxn ang="0">
                    <a:pos x="2" y="21"/>
                  </a:cxn>
                  <a:cxn ang="0">
                    <a:pos x="2" y="26"/>
                  </a:cxn>
                  <a:cxn ang="0">
                    <a:pos x="8" y="34"/>
                  </a:cxn>
                  <a:cxn ang="0">
                    <a:pos x="11" y="37"/>
                  </a:cxn>
                  <a:cxn ang="0">
                    <a:pos x="26" y="37"/>
                  </a:cxn>
                  <a:cxn ang="0">
                    <a:pos x="38" y="39"/>
                  </a:cxn>
                  <a:cxn ang="0">
                    <a:pos x="42" y="36"/>
                  </a:cxn>
                  <a:cxn ang="0">
                    <a:pos x="47" y="34"/>
                  </a:cxn>
                  <a:cxn ang="0">
                    <a:pos x="47" y="31"/>
                  </a:cxn>
                  <a:cxn ang="0">
                    <a:pos x="59" y="31"/>
                  </a:cxn>
                  <a:cxn ang="0">
                    <a:pos x="63" y="30"/>
                  </a:cxn>
                  <a:cxn ang="0">
                    <a:pos x="62" y="27"/>
                  </a:cxn>
                  <a:cxn ang="0">
                    <a:pos x="60" y="19"/>
                  </a:cxn>
                  <a:cxn ang="0">
                    <a:pos x="69" y="9"/>
                  </a:cxn>
                  <a:cxn ang="0">
                    <a:pos x="71" y="6"/>
                  </a:cxn>
                  <a:cxn ang="0">
                    <a:pos x="64" y="3"/>
                  </a:cxn>
                  <a:cxn ang="0">
                    <a:pos x="55" y="1"/>
                  </a:cxn>
                </a:cxnLst>
                <a:rect l="0" t="0" r="r" b="b"/>
                <a:pathLst>
                  <a:path w="71" h="39">
                    <a:moveTo>
                      <a:pt x="55" y="1"/>
                    </a:moveTo>
                    <a:cubicBezTo>
                      <a:pt x="52" y="0"/>
                      <a:pt x="44" y="1"/>
                      <a:pt x="42" y="3"/>
                    </a:cubicBezTo>
                    <a:cubicBezTo>
                      <a:pt x="39" y="5"/>
                      <a:pt x="36" y="7"/>
                      <a:pt x="34" y="6"/>
                    </a:cubicBezTo>
                    <a:cubicBezTo>
                      <a:pt x="31" y="6"/>
                      <a:pt x="23" y="6"/>
                      <a:pt x="22" y="6"/>
                    </a:cubicBezTo>
                    <a:cubicBezTo>
                      <a:pt x="20" y="6"/>
                      <a:pt x="11" y="4"/>
                      <a:pt x="10" y="5"/>
                    </a:cubicBezTo>
                    <a:cubicBezTo>
                      <a:pt x="9" y="5"/>
                      <a:pt x="6" y="1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5" y="11"/>
                      <a:pt x="8" y="16"/>
                      <a:pt x="6" y="16"/>
                    </a:cubicBezTo>
                    <a:cubicBezTo>
                      <a:pt x="4" y="16"/>
                      <a:pt x="2" y="19"/>
                      <a:pt x="2" y="21"/>
                    </a:cubicBezTo>
                    <a:cubicBezTo>
                      <a:pt x="2" y="22"/>
                      <a:pt x="1" y="26"/>
                      <a:pt x="2" y="26"/>
                    </a:cubicBezTo>
                    <a:cubicBezTo>
                      <a:pt x="3" y="27"/>
                      <a:pt x="8" y="32"/>
                      <a:pt x="8" y="34"/>
                    </a:cubicBezTo>
                    <a:cubicBezTo>
                      <a:pt x="9" y="35"/>
                      <a:pt x="11" y="36"/>
                      <a:pt x="11" y="37"/>
                    </a:cubicBezTo>
                    <a:cubicBezTo>
                      <a:pt x="15" y="36"/>
                      <a:pt x="24" y="36"/>
                      <a:pt x="26" y="37"/>
                    </a:cubicBezTo>
                    <a:cubicBezTo>
                      <a:pt x="28" y="38"/>
                      <a:pt x="38" y="39"/>
                      <a:pt x="38" y="39"/>
                    </a:cubicBezTo>
                    <a:cubicBezTo>
                      <a:pt x="40" y="39"/>
                      <a:pt x="43" y="38"/>
                      <a:pt x="42" y="36"/>
                    </a:cubicBezTo>
                    <a:cubicBezTo>
                      <a:pt x="41" y="35"/>
                      <a:pt x="45" y="34"/>
                      <a:pt x="47" y="34"/>
                    </a:cubicBezTo>
                    <a:cubicBezTo>
                      <a:pt x="47" y="32"/>
                      <a:pt x="47" y="31"/>
                      <a:pt x="47" y="31"/>
                    </a:cubicBezTo>
                    <a:cubicBezTo>
                      <a:pt x="49" y="30"/>
                      <a:pt x="56" y="29"/>
                      <a:pt x="59" y="31"/>
                    </a:cubicBezTo>
                    <a:cubicBezTo>
                      <a:pt x="60" y="31"/>
                      <a:pt x="62" y="31"/>
                      <a:pt x="63" y="30"/>
                    </a:cubicBezTo>
                    <a:cubicBezTo>
                      <a:pt x="63" y="28"/>
                      <a:pt x="63" y="27"/>
                      <a:pt x="62" y="27"/>
                    </a:cubicBezTo>
                    <a:cubicBezTo>
                      <a:pt x="60" y="27"/>
                      <a:pt x="57" y="19"/>
                      <a:pt x="60" y="19"/>
                    </a:cubicBezTo>
                    <a:cubicBezTo>
                      <a:pt x="62" y="18"/>
                      <a:pt x="65" y="10"/>
                      <a:pt x="69" y="9"/>
                    </a:cubicBezTo>
                    <a:cubicBezTo>
                      <a:pt x="70" y="8"/>
                      <a:pt x="71" y="8"/>
                      <a:pt x="71" y="6"/>
                    </a:cubicBezTo>
                    <a:cubicBezTo>
                      <a:pt x="68" y="5"/>
                      <a:pt x="65" y="4"/>
                      <a:pt x="64" y="3"/>
                    </a:cubicBezTo>
                    <a:cubicBezTo>
                      <a:pt x="63" y="2"/>
                      <a:pt x="58" y="1"/>
                      <a:pt x="55" y="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95838" y="2273300"/>
                <a:ext cx="58738" cy="42863"/>
              </a:xfrm>
              <a:custGeom>
                <a:avLst/>
                <a:gdLst/>
                <a:ahLst/>
                <a:cxnLst>
                  <a:cxn ang="0">
                    <a:pos x="7" y="22"/>
                  </a:cxn>
                  <a:cxn ang="0">
                    <a:pos x="7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3" y="21"/>
                  </a:cxn>
                  <a:cxn ang="0">
                    <a:pos x="13" y="21"/>
                  </a:cxn>
                  <a:cxn ang="0">
                    <a:pos x="15" y="21"/>
                  </a:cxn>
                  <a:cxn ang="0">
                    <a:pos x="20" y="18"/>
                  </a:cxn>
                  <a:cxn ang="0">
                    <a:pos x="30" y="13"/>
                  </a:cxn>
                  <a:cxn ang="0">
                    <a:pos x="31" y="13"/>
                  </a:cxn>
                  <a:cxn ang="0">
                    <a:pos x="28" y="10"/>
                  </a:cxn>
                  <a:cxn ang="0">
                    <a:pos x="22" y="2"/>
                  </a:cxn>
                  <a:cxn ang="0">
                    <a:pos x="22" y="1"/>
                  </a:cxn>
                  <a:cxn ang="0">
                    <a:pos x="22" y="1"/>
                  </a:cxn>
                  <a:cxn ang="0">
                    <a:pos x="22" y="0"/>
                  </a:cxn>
                  <a:cxn ang="0">
                    <a:pos x="2" y="4"/>
                  </a:cxn>
                  <a:cxn ang="0">
                    <a:pos x="2" y="3"/>
                  </a:cxn>
                  <a:cxn ang="0">
                    <a:pos x="1" y="15"/>
                  </a:cxn>
                  <a:cxn ang="0">
                    <a:pos x="7" y="22"/>
                  </a:cxn>
                </a:cxnLst>
                <a:rect l="0" t="0" r="r" b="b"/>
                <a:pathLst>
                  <a:path w="31" h="22">
                    <a:moveTo>
                      <a:pt x="7" y="22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8" y="21"/>
                      <a:pt x="18" y="17"/>
                      <a:pt x="20" y="18"/>
                    </a:cubicBezTo>
                    <a:cubicBezTo>
                      <a:pt x="21" y="19"/>
                      <a:pt x="29" y="15"/>
                      <a:pt x="30" y="13"/>
                    </a:cubicBezTo>
                    <a:cubicBezTo>
                      <a:pt x="30" y="13"/>
                      <a:pt x="31" y="13"/>
                      <a:pt x="31" y="13"/>
                    </a:cubicBezTo>
                    <a:cubicBezTo>
                      <a:pt x="31" y="12"/>
                      <a:pt x="29" y="11"/>
                      <a:pt x="28" y="10"/>
                    </a:cubicBezTo>
                    <a:cubicBezTo>
                      <a:pt x="28" y="8"/>
                      <a:pt x="23" y="3"/>
                      <a:pt x="22" y="2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14" y="1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7"/>
                      <a:pt x="0" y="12"/>
                      <a:pt x="1" y="15"/>
                    </a:cubicBezTo>
                    <a:cubicBezTo>
                      <a:pt x="1" y="18"/>
                      <a:pt x="4" y="19"/>
                      <a:pt x="7" y="2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33938" y="1998663"/>
                <a:ext cx="384175" cy="223838"/>
              </a:xfrm>
              <a:custGeom>
                <a:avLst/>
                <a:gdLst/>
                <a:ahLst/>
                <a:cxnLst>
                  <a:cxn ang="0">
                    <a:pos x="187" y="67"/>
                  </a:cxn>
                  <a:cxn ang="0">
                    <a:pos x="199" y="60"/>
                  </a:cxn>
                  <a:cxn ang="0">
                    <a:pos x="200" y="53"/>
                  </a:cxn>
                  <a:cxn ang="0">
                    <a:pos x="201" y="45"/>
                  </a:cxn>
                  <a:cxn ang="0">
                    <a:pos x="185" y="39"/>
                  </a:cxn>
                  <a:cxn ang="0">
                    <a:pos x="170" y="31"/>
                  </a:cxn>
                  <a:cxn ang="0">
                    <a:pos x="158" y="32"/>
                  </a:cxn>
                  <a:cxn ang="0">
                    <a:pos x="149" y="28"/>
                  </a:cxn>
                  <a:cxn ang="0">
                    <a:pos x="135" y="17"/>
                  </a:cxn>
                  <a:cxn ang="0">
                    <a:pos x="131" y="2"/>
                  </a:cxn>
                  <a:cxn ang="0">
                    <a:pos x="115" y="1"/>
                  </a:cxn>
                  <a:cxn ang="0">
                    <a:pos x="106" y="3"/>
                  </a:cxn>
                  <a:cxn ang="0">
                    <a:pos x="92" y="12"/>
                  </a:cxn>
                  <a:cxn ang="0">
                    <a:pos x="80" y="15"/>
                  </a:cxn>
                  <a:cxn ang="0">
                    <a:pos x="65" y="12"/>
                  </a:cxn>
                  <a:cxn ang="0">
                    <a:pos x="47" y="9"/>
                  </a:cxn>
                  <a:cxn ang="0">
                    <a:pos x="21" y="11"/>
                  </a:cxn>
                  <a:cxn ang="0">
                    <a:pos x="16" y="16"/>
                  </a:cxn>
                  <a:cxn ang="0">
                    <a:pos x="15" y="31"/>
                  </a:cxn>
                  <a:cxn ang="0">
                    <a:pos x="5" y="50"/>
                  </a:cxn>
                  <a:cxn ang="0">
                    <a:pos x="5" y="63"/>
                  </a:cxn>
                  <a:cxn ang="0">
                    <a:pos x="11" y="64"/>
                  </a:cxn>
                  <a:cxn ang="0">
                    <a:pos x="29" y="68"/>
                  </a:cxn>
                  <a:cxn ang="0">
                    <a:pos x="40" y="66"/>
                  </a:cxn>
                  <a:cxn ang="0">
                    <a:pos x="60" y="58"/>
                  </a:cxn>
                  <a:cxn ang="0">
                    <a:pos x="77" y="69"/>
                  </a:cxn>
                  <a:cxn ang="0">
                    <a:pos x="86" y="88"/>
                  </a:cxn>
                  <a:cxn ang="0">
                    <a:pos x="74" y="92"/>
                  </a:cxn>
                  <a:cxn ang="0">
                    <a:pos x="72" y="105"/>
                  </a:cxn>
                  <a:cxn ang="0">
                    <a:pos x="82" y="105"/>
                  </a:cxn>
                  <a:cxn ang="0">
                    <a:pos x="97" y="85"/>
                  </a:cxn>
                  <a:cxn ang="0">
                    <a:pos x="111" y="90"/>
                  </a:cxn>
                  <a:cxn ang="0">
                    <a:pos x="114" y="101"/>
                  </a:cxn>
                  <a:cxn ang="0">
                    <a:pos x="126" y="115"/>
                  </a:cxn>
                  <a:cxn ang="0">
                    <a:pos x="146" y="108"/>
                  </a:cxn>
                  <a:cxn ang="0">
                    <a:pos x="150" y="103"/>
                  </a:cxn>
                  <a:cxn ang="0">
                    <a:pos x="155" y="85"/>
                  </a:cxn>
                  <a:cxn ang="0">
                    <a:pos x="178" y="78"/>
                  </a:cxn>
                </a:cxnLst>
                <a:rect l="0" t="0" r="r" b="b"/>
                <a:pathLst>
                  <a:path w="201" h="117">
                    <a:moveTo>
                      <a:pt x="179" y="73"/>
                    </a:moveTo>
                    <a:cubicBezTo>
                      <a:pt x="180" y="73"/>
                      <a:pt x="186" y="67"/>
                      <a:pt x="187" y="67"/>
                    </a:cubicBezTo>
                    <a:cubicBezTo>
                      <a:pt x="189" y="67"/>
                      <a:pt x="197" y="68"/>
                      <a:pt x="197" y="67"/>
                    </a:cubicBezTo>
                    <a:cubicBezTo>
                      <a:pt x="197" y="66"/>
                      <a:pt x="199" y="62"/>
                      <a:pt x="199" y="60"/>
                    </a:cubicBezTo>
                    <a:cubicBezTo>
                      <a:pt x="198" y="59"/>
                      <a:pt x="196" y="57"/>
                      <a:pt x="196" y="56"/>
                    </a:cubicBezTo>
                    <a:cubicBezTo>
                      <a:pt x="197" y="55"/>
                      <a:pt x="200" y="55"/>
                      <a:pt x="200" y="53"/>
                    </a:cubicBezTo>
                    <a:cubicBezTo>
                      <a:pt x="200" y="52"/>
                      <a:pt x="197" y="51"/>
                      <a:pt x="197" y="50"/>
                    </a:cubicBezTo>
                    <a:cubicBezTo>
                      <a:pt x="197" y="49"/>
                      <a:pt x="201" y="47"/>
                      <a:pt x="201" y="45"/>
                    </a:cubicBezTo>
                    <a:cubicBezTo>
                      <a:pt x="200" y="43"/>
                      <a:pt x="197" y="43"/>
                      <a:pt x="194" y="41"/>
                    </a:cubicBezTo>
                    <a:cubicBezTo>
                      <a:pt x="191" y="40"/>
                      <a:pt x="188" y="40"/>
                      <a:pt x="185" y="39"/>
                    </a:cubicBezTo>
                    <a:cubicBezTo>
                      <a:pt x="182" y="37"/>
                      <a:pt x="175" y="38"/>
                      <a:pt x="175" y="37"/>
                    </a:cubicBezTo>
                    <a:cubicBezTo>
                      <a:pt x="175" y="36"/>
                      <a:pt x="171" y="33"/>
                      <a:pt x="170" y="31"/>
                    </a:cubicBezTo>
                    <a:cubicBezTo>
                      <a:pt x="169" y="30"/>
                      <a:pt x="166" y="31"/>
                      <a:pt x="164" y="32"/>
                    </a:cubicBezTo>
                    <a:cubicBezTo>
                      <a:pt x="162" y="33"/>
                      <a:pt x="160" y="34"/>
                      <a:pt x="158" y="32"/>
                    </a:cubicBezTo>
                    <a:cubicBezTo>
                      <a:pt x="156" y="31"/>
                      <a:pt x="155" y="29"/>
                      <a:pt x="153" y="30"/>
                    </a:cubicBezTo>
                    <a:cubicBezTo>
                      <a:pt x="151" y="31"/>
                      <a:pt x="148" y="30"/>
                      <a:pt x="149" y="28"/>
                    </a:cubicBezTo>
                    <a:cubicBezTo>
                      <a:pt x="149" y="25"/>
                      <a:pt x="145" y="20"/>
                      <a:pt x="144" y="19"/>
                    </a:cubicBezTo>
                    <a:cubicBezTo>
                      <a:pt x="142" y="18"/>
                      <a:pt x="137" y="19"/>
                      <a:pt x="135" y="17"/>
                    </a:cubicBezTo>
                    <a:cubicBezTo>
                      <a:pt x="134" y="14"/>
                      <a:pt x="132" y="12"/>
                      <a:pt x="133" y="11"/>
                    </a:cubicBezTo>
                    <a:cubicBezTo>
                      <a:pt x="134" y="9"/>
                      <a:pt x="133" y="4"/>
                      <a:pt x="131" y="2"/>
                    </a:cubicBezTo>
                    <a:cubicBezTo>
                      <a:pt x="130" y="0"/>
                      <a:pt x="124" y="0"/>
                      <a:pt x="122" y="1"/>
                    </a:cubicBezTo>
                    <a:cubicBezTo>
                      <a:pt x="120" y="2"/>
                      <a:pt x="116" y="0"/>
                      <a:pt x="115" y="1"/>
                    </a:cubicBezTo>
                    <a:cubicBezTo>
                      <a:pt x="113" y="2"/>
                      <a:pt x="112" y="4"/>
                      <a:pt x="109" y="4"/>
                    </a:cubicBezTo>
                    <a:cubicBezTo>
                      <a:pt x="108" y="4"/>
                      <a:pt x="107" y="4"/>
                      <a:pt x="106" y="3"/>
                    </a:cubicBezTo>
                    <a:cubicBezTo>
                      <a:pt x="104" y="4"/>
                      <a:pt x="99" y="4"/>
                      <a:pt x="99" y="4"/>
                    </a:cubicBezTo>
                    <a:cubicBezTo>
                      <a:pt x="99" y="4"/>
                      <a:pt x="92" y="10"/>
                      <a:pt x="92" y="12"/>
                    </a:cubicBezTo>
                    <a:cubicBezTo>
                      <a:pt x="92" y="14"/>
                      <a:pt x="92" y="17"/>
                      <a:pt x="90" y="15"/>
                    </a:cubicBezTo>
                    <a:cubicBezTo>
                      <a:pt x="89" y="14"/>
                      <a:pt x="82" y="14"/>
                      <a:pt x="80" y="15"/>
                    </a:cubicBezTo>
                    <a:cubicBezTo>
                      <a:pt x="78" y="16"/>
                      <a:pt x="76" y="11"/>
                      <a:pt x="73" y="12"/>
                    </a:cubicBezTo>
                    <a:cubicBezTo>
                      <a:pt x="70" y="14"/>
                      <a:pt x="66" y="10"/>
                      <a:pt x="65" y="12"/>
                    </a:cubicBezTo>
                    <a:cubicBezTo>
                      <a:pt x="65" y="13"/>
                      <a:pt x="61" y="12"/>
                      <a:pt x="58" y="11"/>
                    </a:cubicBezTo>
                    <a:cubicBezTo>
                      <a:pt x="55" y="9"/>
                      <a:pt x="49" y="11"/>
                      <a:pt x="47" y="9"/>
                    </a:cubicBezTo>
                    <a:cubicBezTo>
                      <a:pt x="45" y="7"/>
                      <a:pt x="32" y="7"/>
                      <a:pt x="28" y="7"/>
                    </a:cubicBezTo>
                    <a:cubicBezTo>
                      <a:pt x="24" y="7"/>
                      <a:pt x="23" y="9"/>
                      <a:pt x="21" y="11"/>
                    </a:cubicBezTo>
                    <a:cubicBezTo>
                      <a:pt x="19" y="13"/>
                      <a:pt x="17" y="12"/>
                      <a:pt x="15" y="12"/>
                    </a:cubicBezTo>
                    <a:cubicBezTo>
                      <a:pt x="15" y="14"/>
                      <a:pt x="15" y="15"/>
                      <a:pt x="16" y="16"/>
                    </a:cubicBezTo>
                    <a:cubicBezTo>
                      <a:pt x="17" y="18"/>
                      <a:pt x="21" y="25"/>
                      <a:pt x="20" y="27"/>
                    </a:cubicBezTo>
                    <a:cubicBezTo>
                      <a:pt x="19" y="29"/>
                      <a:pt x="17" y="29"/>
                      <a:pt x="15" y="31"/>
                    </a:cubicBezTo>
                    <a:cubicBezTo>
                      <a:pt x="14" y="33"/>
                      <a:pt x="5" y="41"/>
                      <a:pt x="5" y="42"/>
                    </a:cubicBezTo>
                    <a:cubicBezTo>
                      <a:pt x="4" y="43"/>
                      <a:pt x="6" y="49"/>
                      <a:pt x="5" y="50"/>
                    </a:cubicBezTo>
                    <a:cubicBezTo>
                      <a:pt x="4" y="51"/>
                      <a:pt x="0" y="56"/>
                      <a:pt x="0" y="58"/>
                    </a:cubicBezTo>
                    <a:cubicBezTo>
                      <a:pt x="0" y="60"/>
                      <a:pt x="3" y="63"/>
                      <a:pt x="5" y="63"/>
                    </a:cubicBezTo>
                    <a:cubicBezTo>
                      <a:pt x="6" y="64"/>
                      <a:pt x="6" y="64"/>
                      <a:pt x="7" y="65"/>
                    </a:cubicBezTo>
                    <a:cubicBezTo>
                      <a:pt x="8" y="64"/>
                      <a:pt x="10" y="64"/>
                      <a:pt x="11" y="64"/>
                    </a:cubicBezTo>
                    <a:cubicBezTo>
                      <a:pt x="13" y="64"/>
                      <a:pt x="20" y="66"/>
                      <a:pt x="22" y="66"/>
                    </a:cubicBezTo>
                    <a:cubicBezTo>
                      <a:pt x="25" y="66"/>
                      <a:pt x="28" y="67"/>
                      <a:pt x="29" y="68"/>
                    </a:cubicBezTo>
                    <a:cubicBezTo>
                      <a:pt x="30" y="69"/>
                      <a:pt x="32" y="69"/>
                      <a:pt x="34" y="67"/>
                    </a:cubicBezTo>
                    <a:cubicBezTo>
                      <a:pt x="36" y="65"/>
                      <a:pt x="38" y="66"/>
                      <a:pt x="40" y="66"/>
                    </a:cubicBezTo>
                    <a:cubicBezTo>
                      <a:pt x="42" y="66"/>
                      <a:pt x="45" y="65"/>
                      <a:pt x="46" y="63"/>
                    </a:cubicBezTo>
                    <a:cubicBezTo>
                      <a:pt x="47" y="61"/>
                      <a:pt x="57" y="59"/>
                      <a:pt x="60" y="58"/>
                    </a:cubicBezTo>
                    <a:cubicBezTo>
                      <a:pt x="62" y="58"/>
                      <a:pt x="66" y="63"/>
                      <a:pt x="69" y="63"/>
                    </a:cubicBezTo>
                    <a:cubicBezTo>
                      <a:pt x="71" y="63"/>
                      <a:pt x="75" y="65"/>
                      <a:pt x="77" y="69"/>
                    </a:cubicBezTo>
                    <a:cubicBezTo>
                      <a:pt x="78" y="74"/>
                      <a:pt x="82" y="79"/>
                      <a:pt x="84" y="81"/>
                    </a:cubicBezTo>
                    <a:cubicBezTo>
                      <a:pt x="85" y="82"/>
                      <a:pt x="86" y="87"/>
                      <a:pt x="86" y="88"/>
                    </a:cubicBezTo>
                    <a:cubicBezTo>
                      <a:pt x="86" y="89"/>
                      <a:pt x="83" y="88"/>
                      <a:pt x="79" y="87"/>
                    </a:cubicBezTo>
                    <a:cubicBezTo>
                      <a:pt x="75" y="86"/>
                      <a:pt x="74" y="90"/>
                      <a:pt x="74" y="92"/>
                    </a:cubicBezTo>
                    <a:cubicBezTo>
                      <a:pt x="74" y="94"/>
                      <a:pt x="69" y="101"/>
                      <a:pt x="68" y="102"/>
                    </a:cubicBezTo>
                    <a:cubicBezTo>
                      <a:pt x="67" y="103"/>
                      <a:pt x="70" y="104"/>
                      <a:pt x="72" y="105"/>
                    </a:cubicBezTo>
                    <a:cubicBezTo>
                      <a:pt x="73" y="105"/>
                      <a:pt x="77" y="102"/>
                      <a:pt x="78" y="102"/>
                    </a:cubicBezTo>
                    <a:cubicBezTo>
                      <a:pt x="79" y="102"/>
                      <a:pt x="81" y="103"/>
                      <a:pt x="82" y="105"/>
                    </a:cubicBezTo>
                    <a:cubicBezTo>
                      <a:pt x="82" y="99"/>
                      <a:pt x="83" y="100"/>
                      <a:pt x="88" y="96"/>
                    </a:cubicBezTo>
                    <a:cubicBezTo>
                      <a:pt x="93" y="93"/>
                      <a:pt x="93" y="86"/>
                      <a:pt x="97" y="85"/>
                    </a:cubicBezTo>
                    <a:cubicBezTo>
                      <a:pt x="102" y="84"/>
                      <a:pt x="104" y="82"/>
                      <a:pt x="110" y="83"/>
                    </a:cubicBezTo>
                    <a:cubicBezTo>
                      <a:pt x="116" y="84"/>
                      <a:pt x="107" y="88"/>
                      <a:pt x="111" y="90"/>
                    </a:cubicBezTo>
                    <a:cubicBezTo>
                      <a:pt x="115" y="93"/>
                      <a:pt x="129" y="90"/>
                      <a:pt x="129" y="93"/>
                    </a:cubicBezTo>
                    <a:cubicBezTo>
                      <a:pt x="130" y="96"/>
                      <a:pt x="114" y="100"/>
                      <a:pt x="114" y="101"/>
                    </a:cubicBezTo>
                    <a:cubicBezTo>
                      <a:pt x="115" y="103"/>
                      <a:pt x="123" y="105"/>
                      <a:pt x="126" y="107"/>
                    </a:cubicBezTo>
                    <a:cubicBezTo>
                      <a:pt x="129" y="108"/>
                      <a:pt x="125" y="114"/>
                      <a:pt x="126" y="115"/>
                    </a:cubicBezTo>
                    <a:cubicBezTo>
                      <a:pt x="128" y="117"/>
                      <a:pt x="132" y="116"/>
                      <a:pt x="135" y="113"/>
                    </a:cubicBezTo>
                    <a:cubicBezTo>
                      <a:pt x="139" y="111"/>
                      <a:pt x="142" y="111"/>
                      <a:pt x="146" y="108"/>
                    </a:cubicBezTo>
                    <a:cubicBezTo>
                      <a:pt x="151" y="105"/>
                      <a:pt x="160" y="108"/>
                      <a:pt x="161" y="106"/>
                    </a:cubicBezTo>
                    <a:cubicBezTo>
                      <a:pt x="162" y="104"/>
                      <a:pt x="159" y="103"/>
                      <a:pt x="150" y="103"/>
                    </a:cubicBezTo>
                    <a:cubicBezTo>
                      <a:pt x="141" y="104"/>
                      <a:pt x="141" y="96"/>
                      <a:pt x="141" y="94"/>
                    </a:cubicBezTo>
                    <a:cubicBezTo>
                      <a:pt x="141" y="92"/>
                      <a:pt x="150" y="86"/>
                      <a:pt x="155" y="85"/>
                    </a:cubicBezTo>
                    <a:cubicBezTo>
                      <a:pt x="160" y="85"/>
                      <a:pt x="164" y="83"/>
                      <a:pt x="169" y="81"/>
                    </a:cubicBezTo>
                    <a:cubicBezTo>
                      <a:pt x="171" y="80"/>
                      <a:pt x="175" y="79"/>
                      <a:pt x="178" y="78"/>
                    </a:cubicBezTo>
                    <a:cubicBezTo>
                      <a:pt x="178" y="76"/>
                      <a:pt x="177" y="73"/>
                      <a:pt x="179" y="7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4575" y="1884363"/>
                <a:ext cx="203200" cy="146050"/>
              </a:xfrm>
              <a:custGeom>
                <a:avLst/>
                <a:gdLst/>
                <a:ahLst/>
                <a:cxnLst>
                  <a:cxn ang="0">
                    <a:pos x="99" y="38"/>
                  </a:cxn>
                  <a:cxn ang="0">
                    <a:pos x="93" y="32"/>
                  </a:cxn>
                  <a:cxn ang="0">
                    <a:pos x="88" y="25"/>
                  </a:cxn>
                  <a:cxn ang="0">
                    <a:pos x="86" y="17"/>
                  </a:cxn>
                  <a:cxn ang="0">
                    <a:pos x="85" y="9"/>
                  </a:cxn>
                  <a:cxn ang="0">
                    <a:pos x="75" y="6"/>
                  </a:cxn>
                  <a:cxn ang="0">
                    <a:pos x="69" y="6"/>
                  </a:cxn>
                  <a:cxn ang="0">
                    <a:pos x="63" y="3"/>
                  </a:cxn>
                  <a:cxn ang="0">
                    <a:pos x="57" y="1"/>
                  </a:cxn>
                  <a:cxn ang="0">
                    <a:pos x="57" y="0"/>
                  </a:cxn>
                  <a:cxn ang="0">
                    <a:pos x="53" y="2"/>
                  </a:cxn>
                  <a:cxn ang="0">
                    <a:pos x="49" y="6"/>
                  </a:cxn>
                  <a:cxn ang="0">
                    <a:pos x="41" y="7"/>
                  </a:cxn>
                  <a:cxn ang="0">
                    <a:pos x="38" y="13"/>
                  </a:cxn>
                  <a:cxn ang="0">
                    <a:pos x="37" y="17"/>
                  </a:cxn>
                  <a:cxn ang="0">
                    <a:pos x="33" y="20"/>
                  </a:cxn>
                  <a:cxn ang="0">
                    <a:pos x="27" y="26"/>
                  </a:cxn>
                  <a:cxn ang="0">
                    <a:pos x="26" y="31"/>
                  </a:cxn>
                  <a:cxn ang="0">
                    <a:pos x="18" y="33"/>
                  </a:cxn>
                  <a:cxn ang="0">
                    <a:pos x="13" y="36"/>
                  </a:cxn>
                  <a:cxn ang="0">
                    <a:pos x="4" y="35"/>
                  </a:cxn>
                  <a:cxn ang="0">
                    <a:pos x="4" y="36"/>
                  </a:cxn>
                  <a:cxn ang="0">
                    <a:pos x="6" y="45"/>
                  </a:cxn>
                  <a:cxn ang="0">
                    <a:pos x="7" y="55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72"/>
                  </a:cxn>
                  <a:cxn ang="0">
                    <a:pos x="10" y="71"/>
                  </a:cxn>
                  <a:cxn ang="0">
                    <a:pos x="17" y="67"/>
                  </a:cxn>
                  <a:cxn ang="0">
                    <a:pos x="36" y="69"/>
                  </a:cxn>
                  <a:cxn ang="0">
                    <a:pos x="47" y="71"/>
                  </a:cxn>
                  <a:cxn ang="0">
                    <a:pos x="54" y="72"/>
                  </a:cxn>
                  <a:cxn ang="0">
                    <a:pos x="62" y="72"/>
                  </a:cxn>
                  <a:cxn ang="0">
                    <a:pos x="69" y="75"/>
                  </a:cxn>
                  <a:cxn ang="0">
                    <a:pos x="79" y="75"/>
                  </a:cxn>
                  <a:cxn ang="0">
                    <a:pos x="81" y="72"/>
                  </a:cxn>
                  <a:cxn ang="0">
                    <a:pos x="88" y="64"/>
                  </a:cxn>
                  <a:cxn ang="0">
                    <a:pos x="95" y="63"/>
                  </a:cxn>
                  <a:cxn ang="0">
                    <a:pos x="94" y="58"/>
                  </a:cxn>
                  <a:cxn ang="0">
                    <a:pos x="92" y="48"/>
                  </a:cxn>
                  <a:cxn ang="0">
                    <a:pos x="100" y="49"/>
                  </a:cxn>
                  <a:cxn ang="0">
                    <a:pos x="106" y="44"/>
                  </a:cxn>
                  <a:cxn ang="0">
                    <a:pos x="99" y="38"/>
                  </a:cxn>
                </a:cxnLst>
                <a:rect l="0" t="0" r="r" b="b"/>
                <a:pathLst>
                  <a:path w="106" h="77">
                    <a:moveTo>
                      <a:pt x="99" y="38"/>
                    </a:moveTo>
                    <a:cubicBezTo>
                      <a:pt x="97" y="37"/>
                      <a:pt x="96" y="33"/>
                      <a:pt x="93" y="32"/>
                    </a:cubicBezTo>
                    <a:cubicBezTo>
                      <a:pt x="90" y="30"/>
                      <a:pt x="90" y="26"/>
                      <a:pt x="88" y="25"/>
                    </a:cubicBezTo>
                    <a:cubicBezTo>
                      <a:pt x="85" y="23"/>
                      <a:pt x="87" y="19"/>
                      <a:pt x="86" y="17"/>
                    </a:cubicBezTo>
                    <a:cubicBezTo>
                      <a:pt x="86" y="14"/>
                      <a:pt x="87" y="10"/>
                      <a:pt x="85" y="9"/>
                    </a:cubicBezTo>
                    <a:cubicBezTo>
                      <a:pt x="84" y="8"/>
                      <a:pt x="78" y="5"/>
                      <a:pt x="75" y="6"/>
                    </a:cubicBezTo>
                    <a:cubicBezTo>
                      <a:pt x="72" y="7"/>
                      <a:pt x="70" y="8"/>
                      <a:pt x="69" y="6"/>
                    </a:cubicBezTo>
                    <a:cubicBezTo>
                      <a:pt x="68" y="4"/>
                      <a:pt x="66" y="2"/>
                      <a:pt x="63" y="3"/>
                    </a:cubicBezTo>
                    <a:cubicBezTo>
                      <a:pt x="60" y="4"/>
                      <a:pt x="59" y="3"/>
                      <a:pt x="57" y="1"/>
                    </a:cubicBezTo>
                    <a:cubicBezTo>
                      <a:pt x="57" y="1"/>
                      <a:pt x="57" y="1"/>
                      <a:pt x="57" y="0"/>
                    </a:cubicBezTo>
                    <a:cubicBezTo>
                      <a:pt x="55" y="1"/>
                      <a:pt x="54" y="1"/>
                      <a:pt x="53" y="2"/>
                    </a:cubicBezTo>
                    <a:cubicBezTo>
                      <a:pt x="51" y="3"/>
                      <a:pt x="51" y="6"/>
                      <a:pt x="49" y="6"/>
                    </a:cubicBezTo>
                    <a:cubicBezTo>
                      <a:pt x="46" y="6"/>
                      <a:pt x="44" y="5"/>
                      <a:pt x="41" y="7"/>
                    </a:cubicBezTo>
                    <a:cubicBezTo>
                      <a:pt x="38" y="9"/>
                      <a:pt x="38" y="11"/>
                      <a:pt x="38" y="13"/>
                    </a:cubicBezTo>
                    <a:cubicBezTo>
                      <a:pt x="38" y="15"/>
                      <a:pt x="39" y="17"/>
                      <a:pt x="37" y="17"/>
                    </a:cubicBezTo>
                    <a:cubicBezTo>
                      <a:pt x="35" y="17"/>
                      <a:pt x="35" y="20"/>
                      <a:pt x="33" y="20"/>
                    </a:cubicBezTo>
                    <a:cubicBezTo>
                      <a:pt x="31" y="21"/>
                      <a:pt x="28" y="24"/>
                      <a:pt x="27" y="26"/>
                    </a:cubicBezTo>
                    <a:cubicBezTo>
                      <a:pt x="27" y="27"/>
                      <a:pt x="27" y="31"/>
                      <a:pt x="26" y="31"/>
                    </a:cubicBezTo>
                    <a:cubicBezTo>
                      <a:pt x="24" y="31"/>
                      <a:pt x="20" y="32"/>
                      <a:pt x="18" y="33"/>
                    </a:cubicBezTo>
                    <a:cubicBezTo>
                      <a:pt x="17" y="35"/>
                      <a:pt x="15" y="37"/>
                      <a:pt x="13" y="36"/>
                    </a:cubicBezTo>
                    <a:cubicBezTo>
                      <a:pt x="11" y="36"/>
                      <a:pt x="8" y="35"/>
                      <a:pt x="4" y="35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40"/>
                      <a:pt x="4" y="43"/>
                      <a:pt x="6" y="45"/>
                    </a:cubicBezTo>
                    <a:cubicBezTo>
                      <a:pt x="8" y="47"/>
                      <a:pt x="9" y="54"/>
                      <a:pt x="7" y="55"/>
                    </a:cubicBezTo>
                    <a:cubicBezTo>
                      <a:pt x="4" y="56"/>
                      <a:pt x="0" y="59"/>
                      <a:pt x="0" y="60"/>
                    </a:cubicBezTo>
                    <a:cubicBezTo>
                      <a:pt x="0" y="62"/>
                      <a:pt x="5" y="64"/>
                      <a:pt x="4" y="66"/>
                    </a:cubicBezTo>
                    <a:cubicBezTo>
                      <a:pt x="3" y="67"/>
                      <a:pt x="3" y="70"/>
                      <a:pt x="4" y="72"/>
                    </a:cubicBezTo>
                    <a:cubicBezTo>
                      <a:pt x="6" y="72"/>
                      <a:pt x="8" y="73"/>
                      <a:pt x="10" y="71"/>
                    </a:cubicBezTo>
                    <a:cubicBezTo>
                      <a:pt x="12" y="69"/>
                      <a:pt x="13" y="67"/>
                      <a:pt x="17" y="67"/>
                    </a:cubicBezTo>
                    <a:cubicBezTo>
                      <a:pt x="21" y="67"/>
                      <a:pt x="34" y="67"/>
                      <a:pt x="36" y="69"/>
                    </a:cubicBezTo>
                    <a:cubicBezTo>
                      <a:pt x="38" y="71"/>
                      <a:pt x="44" y="69"/>
                      <a:pt x="47" y="71"/>
                    </a:cubicBezTo>
                    <a:cubicBezTo>
                      <a:pt x="50" y="72"/>
                      <a:pt x="54" y="73"/>
                      <a:pt x="54" y="72"/>
                    </a:cubicBezTo>
                    <a:cubicBezTo>
                      <a:pt x="55" y="70"/>
                      <a:pt x="59" y="74"/>
                      <a:pt x="62" y="72"/>
                    </a:cubicBezTo>
                    <a:cubicBezTo>
                      <a:pt x="65" y="71"/>
                      <a:pt x="67" y="76"/>
                      <a:pt x="69" y="75"/>
                    </a:cubicBezTo>
                    <a:cubicBezTo>
                      <a:pt x="71" y="74"/>
                      <a:pt x="78" y="74"/>
                      <a:pt x="79" y="75"/>
                    </a:cubicBezTo>
                    <a:cubicBezTo>
                      <a:pt x="81" y="77"/>
                      <a:pt x="81" y="74"/>
                      <a:pt x="81" y="72"/>
                    </a:cubicBezTo>
                    <a:cubicBezTo>
                      <a:pt x="81" y="70"/>
                      <a:pt x="88" y="64"/>
                      <a:pt x="88" y="64"/>
                    </a:cubicBezTo>
                    <a:cubicBezTo>
                      <a:pt x="88" y="64"/>
                      <a:pt x="93" y="64"/>
                      <a:pt x="95" y="63"/>
                    </a:cubicBezTo>
                    <a:cubicBezTo>
                      <a:pt x="95" y="62"/>
                      <a:pt x="94" y="60"/>
                      <a:pt x="94" y="58"/>
                    </a:cubicBezTo>
                    <a:cubicBezTo>
                      <a:pt x="92" y="53"/>
                      <a:pt x="90" y="49"/>
                      <a:pt x="92" y="48"/>
                    </a:cubicBezTo>
                    <a:cubicBezTo>
                      <a:pt x="93" y="46"/>
                      <a:pt x="98" y="50"/>
                      <a:pt x="100" y="49"/>
                    </a:cubicBezTo>
                    <a:cubicBezTo>
                      <a:pt x="102" y="48"/>
                      <a:pt x="106" y="46"/>
                      <a:pt x="106" y="44"/>
                    </a:cubicBezTo>
                    <a:cubicBezTo>
                      <a:pt x="105" y="41"/>
                      <a:pt x="101" y="38"/>
                      <a:pt x="99" y="3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03775" y="1827213"/>
                <a:ext cx="160338" cy="74613"/>
              </a:xfrm>
              <a:custGeom>
                <a:avLst/>
                <a:gdLst/>
                <a:ahLst/>
                <a:cxnLst>
                  <a:cxn ang="0">
                    <a:pos x="29" y="27"/>
                  </a:cxn>
                  <a:cxn ang="0">
                    <a:pos x="43" y="27"/>
                  </a:cxn>
                  <a:cxn ang="0">
                    <a:pos x="49" y="30"/>
                  </a:cxn>
                  <a:cxn ang="0">
                    <a:pos x="60" y="36"/>
                  </a:cxn>
                  <a:cxn ang="0">
                    <a:pos x="66" y="39"/>
                  </a:cxn>
                  <a:cxn ang="0">
                    <a:pos x="68" y="37"/>
                  </a:cxn>
                  <a:cxn ang="0">
                    <a:pos x="76" y="36"/>
                  </a:cxn>
                  <a:cxn ang="0">
                    <a:pos x="80" y="32"/>
                  </a:cxn>
                  <a:cxn ang="0">
                    <a:pos x="84" y="30"/>
                  </a:cxn>
                  <a:cxn ang="0">
                    <a:pos x="81" y="24"/>
                  </a:cxn>
                  <a:cxn ang="0">
                    <a:pos x="78" y="17"/>
                  </a:cxn>
                  <a:cxn ang="0">
                    <a:pos x="76" y="11"/>
                  </a:cxn>
                  <a:cxn ang="0">
                    <a:pos x="74" y="8"/>
                  </a:cxn>
                  <a:cxn ang="0">
                    <a:pos x="64" y="7"/>
                  </a:cxn>
                  <a:cxn ang="0">
                    <a:pos x="52" y="1"/>
                  </a:cxn>
                  <a:cxn ang="0">
                    <a:pos x="40" y="1"/>
                  </a:cxn>
                  <a:cxn ang="0">
                    <a:pos x="39" y="12"/>
                  </a:cxn>
                  <a:cxn ang="0">
                    <a:pos x="30" y="16"/>
                  </a:cxn>
                  <a:cxn ang="0">
                    <a:pos x="20" y="5"/>
                  </a:cxn>
                  <a:cxn ang="0">
                    <a:pos x="9" y="10"/>
                  </a:cxn>
                  <a:cxn ang="0">
                    <a:pos x="5" y="19"/>
                  </a:cxn>
                  <a:cxn ang="0">
                    <a:pos x="3" y="29"/>
                  </a:cxn>
                  <a:cxn ang="0">
                    <a:pos x="3" y="30"/>
                  </a:cxn>
                  <a:cxn ang="0">
                    <a:pos x="12" y="27"/>
                  </a:cxn>
                  <a:cxn ang="0">
                    <a:pos x="29" y="27"/>
                  </a:cxn>
                </a:cxnLst>
                <a:rect l="0" t="0" r="r" b="b"/>
                <a:pathLst>
                  <a:path w="84" h="39">
                    <a:moveTo>
                      <a:pt x="29" y="27"/>
                    </a:moveTo>
                    <a:cubicBezTo>
                      <a:pt x="32" y="27"/>
                      <a:pt x="39" y="29"/>
                      <a:pt x="43" y="27"/>
                    </a:cubicBezTo>
                    <a:cubicBezTo>
                      <a:pt x="47" y="26"/>
                      <a:pt x="47" y="31"/>
                      <a:pt x="49" y="30"/>
                    </a:cubicBezTo>
                    <a:cubicBezTo>
                      <a:pt x="52" y="29"/>
                      <a:pt x="57" y="33"/>
                      <a:pt x="60" y="36"/>
                    </a:cubicBezTo>
                    <a:cubicBezTo>
                      <a:pt x="62" y="37"/>
                      <a:pt x="64" y="38"/>
                      <a:pt x="66" y="39"/>
                    </a:cubicBezTo>
                    <a:cubicBezTo>
                      <a:pt x="66" y="38"/>
                      <a:pt x="67" y="38"/>
                      <a:pt x="68" y="37"/>
                    </a:cubicBezTo>
                    <a:cubicBezTo>
                      <a:pt x="71" y="35"/>
                      <a:pt x="73" y="36"/>
                      <a:pt x="76" y="36"/>
                    </a:cubicBezTo>
                    <a:cubicBezTo>
                      <a:pt x="78" y="36"/>
                      <a:pt x="78" y="33"/>
                      <a:pt x="80" y="32"/>
                    </a:cubicBezTo>
                    <a:cubicBezTo>
                      <a:pt x="81" y="31"/>
                      <a:pt x="82" y="31"/>
                      <a:pt x="84" y="30"/>
                    </a:cubicBezTo>
                    <a:cubicBezTo>
                      <a:pt x="83" y="29"/>
                      <a:pt x="83" y="25"/>
                      <a:pt x="81" y="24"/>
                    </a:cubicBezTo>
                    <a:cubicBezTo>
                      <a:pt x="79" y="22"/>
                      <a:pt x="77" y="19"/>
                      <a:pt x="78" y="17"/>
                    </a:cubicBezTo>
                    <a:cubicBezTo>
                      <a:pt x="78" y="15"/>
                      <a:pt x="78" y="13"/>
                      <a:pt x="76" y="11"/>
                    </a:cubicBezTo>
                    <a:cubicBezTo>
                      <a:pt x="75" y="10"/>
                      <a:pt x="75" y="9"/>
                      <a:pt x="74" y="8"/>
                    </a:cubicBezTo>
                    <a:cubicBezTo>
                      <a:pt x="70" y="7"/>
                      <a:pt x="65" y="7"/>
                      <a:pt x="64" y="7"/>
                    </a:cubicBezTo>
                    <a:cubicBezTo>
                      <a:pt x="62" y="8"/>
                      <a:pt x="54" y="2"/>
                      <a:pt x="52" y="1"/>
                    </a:cubicBezTo>
                    <a:cubicBezTo>
                      <a:pt x="51" y="0"/>
                      <a:pt x="46" y="0"/>
                      <a:pt x="40" y="1"/>
                    </a:cubicBezTo>
                    <a:cubicBezTo>
                      <a:pt x="37" y="4"/>
                      <a:pt x="39" y="7"/>
                      <a:pt x="39" y="12"/>
                    </a:cubicBezTo>
                    <a:cubicBezTo>
                      <a:pt x="39" y="17"/>
                      <a:pt x="33" y="16"/>
                      <a:pt x="30" y="16"/>
                    </a:cubicBezTo>
                    <a:cubicBezTo>
                      <a:pt x="27" y="16"/>
                      <a:pt x="22" y="7"/>
                      <a:pt x="20" y="5"/>
                    </a:cubicBezTo>
                    <a:cubicBezTo>
                      <a:pt x="18" y="2"/>
                      <a:pt x="13" y="7"/>
                      <a:pt x="9" y="10"/>
                    </a:cubicBezTo>
                    <a:cubicBezTo>
                      <a:pt x="5" y="12"/>
                      <a:pt x="7" y="16"/>
                      <a:pt x="5" y="19"/>
                    </a:cubicBezTo>
                    <a:cubicBezTo>
                      <a:pt x="2" y="21"/>
                      <a:pt x="0" y="24"/>
                      <a:pt x="3" y="29"/>
                    </a:cubicBezTo>
                    <a:cubicBezTo>
                      <a:pt x="3" y="29"/>
                      <a:pt x="3" y="30"/>
                      <a:pt x="3" y="30"/>
                    </a:cubicBezTo>
                    <a:cubicBezTo>
                      <a:pt x="7" y="30"/>
                      <a:pt x="10" y="29"/>
                      <a:pt x="12" y="27"/>
                    </a:cubicBezTo>
                    <a:cubicBezTo>
                      <a:pt x="16" y="25"/>
                      <a:pt x="25" y="27"/>
                      <a:pt x="29" y="2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03775" y="1874838"/>
                <a:ext cx="125413" cy="79375"/>
              </a:xfrm>
              <a:custGeom>
                <a:avLst/>
                <a:gdLst/>
                <a:ahLst/>
                <a:cxnLst>
                  <a:cxn ang="0">
                    <a:pos x="10" y="21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23" y="35"/>
                  </a:cxn>
                  <a:cxn ang="0">
                    <a:pos x="31" y="40"/>
                  </a:cxn>
                  <a:cxn ang="0">
                    <a:pos x="40" y="41"/>
                  </a:cxn>
                  <a:cxn ang="0">
                    <a:pos x="45" y="38"/>
                  </a:cxn>
                  <a:cxn ang="0">
                    <a:pos x="53" y="36"/>
                  </a:cxn>
                  <a:cxn ang="0">
                    <a:pos x="54" y="31"/>
                  </a:cxn>
                  <a:cxn ang="0">
                    <a:pos x="60" y="25"/>
                  </a:cxn>
                  <a:cxn ang="0">
                    <a:pos x="64" y="22"/>
                  </a:cxn>
                  <a:cxn ang="0">
                    <a:pos x="65" y="18"/>
                  </a:cxn>
                  <a:cxn ang="0">
                    <a:pos x="66" y="14"/>
                  </a:cxn>
                  <a:cxn ang="0">
                    <a:pos x="60" y="11"/>
                  </a:cxn>
                  <a:cxn ang="0">
                    <a:pos x="49" y="5"/>
                  </a:cxn>
                  <a:cxn ang="0">
                    <a:pos x="43" y="2"/>
                  </a:cxn>
                  <a:cxn ang="0">
                    <a:pos x="29" y="2"/>
                  </a:cxn>
                  <a:cxn ang="0">
                    <a:pos x="12" y="2"/>
                  </a:cxn>
                  <a:cxn ang="0">
                    <a:pos x="3" y="5"/>
                  </a:cxn>
                  <a:cxn ang="0">
                    <a:pos x="2" y="17"/>
                  </a:cxn>
                  <a:cxn ang="0">
                    <a:pos x="3" y="20"/>
                  </a:cxn>
                  <a:cxn ang="0">
                    <a:pos x="10" y="21"/>
                  </a:cxn>
                </a:cxnLst>
                <a:rect l="0" t="0" r="r" b="b"/>
                <a:pathLst>
                  <a:path w="66" h="42">
                    <a:moveTo>
                      <a:pt x="10" y="21"/>
                    </a:moveTo>
                    <a:cubicBezTo>
                      <a:pt x="11" y="23"/>
                      <a:pt x="15" y="24"/>
                      <a:pt x="16" y="23"/>
                    </a:cubicBezTo>
                    <a:cubicBezTo>
                      <a:pt x="18" y="23"/>
                      <a:pt x="23" y="25"/>
                      <a:pt x="23" y="27"/>
                    </a:cubicBezTo>
                    <a:cubicBezTo>
                      <a:pt x="23" y="29"/>
                      <a:pt x="21" y="35"/>
                      <a:pt x="23" y="35"/>
                    </a:cubicBezTo>
                    <a:cubicBezTo>
                      <a:pt x="24" y="35"/>
                      <a:pt x="31" y="37"/>
                      <a:pt x="31" y="40"/>
                    </a:cubicBezTo>
                    <a:cubicBezTo>
                      <a:pt x="35" y="40"/>
                      <a:pt x="38" y="41"/>
                      <a:pt x="40" y="41"/>
                    </a:cubicBezTo>
                    <a:cubicBezTo>
                      <a:pt x="42" y="42"/>
                      <a:pt x="44" y="40"/>
                      <a:pt x="45" y="38"/>
                    </a:cubicBezTo>
                    <a:cubicBezTo>
                      <a:pt x="47" y="37"/>
                      <a:pt x="51" y="36"/>
                      <a:pt x="53" y="36"/>
                    </a:cubicBezTo>
                    <a:cubicBezTo>
                      <a:pt x="54" y="36"/>
                      <a:pt x="54" y="32"/>
                      <a:pt x="54" y="31"/>
                    </a:cubicBezTo>
                    <a:cubicBezTo>
                      <a:pt x="55" y="29"/>
                      <a:pt x="58" y="26"/>
                      <a:pt x="60" y="25"/>
                    </a:cubicBezTo>
                    <a:cubicBezTo>
                      <a:pt x="62" y="25"/>
                      <a:pt x="62" y="22"/>
                      <a:pt x="64" y="22"/>
                    </a:cubicBezTo>
                    <a:cubicBezTo>
                      <a:pt x="66" y="22"/>
                      <a:pt x="65" y="20"/>
                      <a:pt x="65" y="18"/>
                    </a:cubicBezTo>
                    <a:cubicBezTo>
                      <a:pt x="65" y="17"/>
                      <a:pt x="65" y="16"/>
                      <a:pt x="66" y="14"/>
                    </a:cubicBezTo>
                    <a:cubicBezTo>
                      <a:pt x="64" y="13"/>
                      <a:pt x="62" y="12"/>
                      <a:pt x="60" y="11"/>
                    </a:cubicBezTo>
                    <a:cubicBezTo>
                      <a:pt x="57" y="8"/>
                      <a:pt x="52" y="4"/>
                      <a:pt x="49" y="5"/>
                    </a:cubicBezTo>
                    <a:cubicBezTo>
                      <a:pt x="47" y="6"/>
                      <a:pt x="47" y="1"/>
                      <a:pt x="43" y="2"/>
                    </a:cubicBezTo>
                    <a:cubicBezTo>
                      <a:pt x="39" y="4"/>
                      <a:pt x="32" y="2"/>
                      <a:pt x="29" y="2"/>
                    </a:cubicBezTo>
                    <a:cubicBezTo>
                      <a:pt x="25" y="2"/>
                      <a:pt x="16" y="0"/>
                      <a:pt x="12" y="2"/>
                    </a:cubicBezTo>
                    <a:cubicBezTo>
                      <a:pt x="10" y="4"/>
                      <a:pt x="7" y="5"/>
                      <a:pt x="3" y="5"/>
                    </a:cubicBezTo>
                    <a:cubicBezTo>
                      <a:pt x="6" y="9"/>
                      <a:pt x="5" y="14"/>
                      <a:pt x="2" y="17"/>
                    </a:cubicBezTo>
                    <a:cubicBezTo>
                      <a:pt x="0" y="19"/>
                      <a:pt x="1" y="19"/>
                      <a:pt x="3" y="20"/>
                    </a:cubicBezTo>
                    <a:cubicBezTo>
                      <a:pt x="5" y="20"/>
                      <a:pt x="9" y="19"/>
                      <a:pt x="10" y="2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0" y="2132013"/>
                <a:ext cx="96838" cy="55563"/>
              </a:xfrm>
              <a:custGeom>
                <a:avLst/>
                <a:gdLst/>
                <a:ahLst/>
                <a:cxnLst>
                  <a:cxn ang="0">
                    <a:pos x="46" y="12"/>
                  </a:cxn>
                  <a:cxn ang="0">
                    <a:pos x="40" y="9"/>
                  </a:cxn>
                  <a:cxn ang="0">
                    <a:pos x="40" y="4"/>
                  </a:cxn>
                  <a:cxn ang="0">
                    <a:pos x="33" y="1"/>
                  </a:cxn>
                  <a:cxn ang="0">
                    <a:pos x="26" y="2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3" y="21"/>
                  </a:cxn>
                  <a:cxn ang="0">
                    <a:pos x="8" y="22"/>
                  </a:cxn>
                  <a:cxn ang="0">
                    <a:pos x="10" y="27"/>
                  </a:cxn>
                  <a:cxn ang="0">
                    <a:pos x="10" y="27"/>
                  </a:cxn>
                  <a:cxn ang="0">
                    <a:pos x="20" y="27"/>
                  </a:cxn>
                  <a:cxn ang="0">
                    <a:pos x="25" y="19"/>
                  </a:cxn>
                  <a:cxn ang="0">
                    <a:pos x="32" y="26"/>
                  </a:cxn>
                  <a:cxn ang="0">
                    <a:pos x="35" y="22"/>
                  </a:cxn>
                  <a:cxn ang="0">
                    <a:pos x="39" y="20"/>
                  </a:cxn>
                  <a:cxn ang="0">
                    <a:pos x="44" y="19"/>
                  </a:cxn>
                  <a:cxn ang="0">
                    <a:pos x="47" y="17"/>
                  </a:cxn>
                  <a:cxn ang="0">
                    <a:pos x="49" y="15"/>
                  </a:cxn>
                  <a:cxn ang="0">
                    <a:pos x="51" y="12"/>
                  </a:cxn>
                  <a:cxn ang="0">
                    <a:pos x="46" y="12"/>
                  </a:cxn>
                </a:cxnLst>
                <a:rect l="0" t="0" r="r" b="b"/>
                <a:pathLst>
                  <a:path w="51" h="29">
                    <a:moveTo>
                      <a:pt x="46" y="12"/>
                    </a:moveTo>
                    <a:cubicBezTo>
                      <a:pt x="43" y="13"/>
                      <a:pt x="40" y="10"/>
                      <a:pt x="40" y="9"/>
                    </a:cubicBezTo>
                    <a:cubicBezTo>
                      <a:pt x="40" y="8"/>
                      <a:pt x="39" y="6"/>
                      <a:pt x="40" y="4"/>
                    </a:cubicBezTo>
                    <a:cubicBezTo>
                      <a:pt x="38" y="3"/>
                      <a:pt x="35" y="2"/>
                      <a:pt x="33" y="1"/>
                    </a:cubicBezTo>
                    <a:cubicBezTo>
                      <a:pt x="30" y="0"/>
                      <a:pt x="28" y="0"/>
                      <a:pt x="26" y="2"/>
                    </a:cubicBezTo>
                    <a:cubicBezTo>
                      <a:pt x="24" y="2"/>
                      <a:pt x="19" y="2"/>
                      <a:pt x="16" y="2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2" y="4"/>
                      <a:pt x="9" y="6"/>
                      <a:pt x="9" y="8"/>
                    </a:cubicBezTo>
                    <a:cubicBezTo>
                      <a:pt x="8" y="11"/>
                      <a:pt x="3" y="13"/>
                      <a:pt x="2" y="17"/>
                    </a:cubicBezTo>
                    <a:cubicBezTo>
                      <a:pt x="0" y="22"/>
                      <a:pt x="1" y="24"/>
                      <a:pt x="3" y="21"/>
                    </a:cubicBezTo>
                    <a:cubicBezTo>
                      <a:pt x="5" y="18"/>
                      <a:pt x="8" y="19"/>
                      <a:pt x="8" y="22"/>
                    </a:cubicBezTo>
                    <a:cubicBezTo>
                      <a:pt x="8" y="24"/>
                      <a:pt x="11" y="24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3" y="27"/>
                      <a:pt x="18" y="27"/>
                      <a:pt x="20" y="27"/>
                    </a:cubicBezTo>
                    <a:cubicBezTo>
                      <a:pt x="22" y="27"/>
                      <a:pt x="24" y="19"/>
                      <a:pt x="25" y="19"/>
                    </a:cubicBezTo>
                    <a:cubicBezTo>
                      <a:pt x="26" y="18"/>
                      <a:pt x="29" y="24"/>
                      <a:pt x="32" y="26"/>
                    </a:cubicBezTo>
                    <a:cubicBezTo>
                      <a:pt x="34" y="29"/>
                      <a:pt x="35" y="24"/>
                      <a:pt x="35" y="22"/>
                    </a:cubicBezTo>
                    <a:cubicBezTo>
                      <a:pt x="35" y="20"/>
                      <a:pt x="37" y="20"/>
                      <a:pt x="39" y="20"/>
                    </a:cubicBezTo>
                    <a:cubicBezTo>
                      <a:pt x="40" y="20"/>
                      <a:pt x="44" y="21"/>
                      <a:pt x="44" y="19"/>
                    </a:cubicBezTo>
                    <a:cubicBezTo>
                      <a:pt x="44" y="16"/>
                      <a:pt x="46" y="17"/>
                      <a:pt x="47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2"/>
                      <a:pt x="47" y="11"/>
                      <a:pt x="46" y="1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4213" y="1927225"/>
                <a:ext cx="192088" cy="219075"/>
              </a:xfrm>
              <a:custGeom>
                <a:avLst/>
                <a:gdLst/>
                <a:ahLst/>
                <a:cxnLst>
                  <a:cxn ang="0">
                    <a:pos x="13" y="29"/>
                  </a:cxn>
                  <a:cxn ang="0">
                    <a:pos x="7" y="35"/>
                  </a:cxn>
                  <a:cxn ang="0">
                    <a:pos x="11" y="41"/>
                  </a:cxn>
                  <a:cxn ang="0">
                    <a:pos x="9" y="44"/>
                  </a:cxn>
                  <a:cxn ang="0">
                    <a:pos x="2" y="47"/>
                  </a:cxn>
                  <a:cxn ang="0">
                    <a:pos x="2" y="53"/>
                  </a:cxn>
                  <a:cxn ang="0">
                    <a:pos x="0" y="62"/>
                  </a:cxn>
                  <a:cxn ang="0">
                    <a:pos x="3" y="69"/>
                  </a:cxn>
                  <a:cxn ang="0">
                    <a:pos x="1" y="73"/>
                  </a:cxn>
                  <a:cxn ang="0">
                    <a:pos x="5" y="82"/>
                  </a:cxn>
                  <a:cxn ang="0">
                    <a:pos x="7" y="84"/>
                  </a:cxn>
                  <a:cxn ang="0">
                    <a:pos x="14" y="87"/>
                  </a:cxn>
                  <a:cxn ang="0">
                    <a:pos x="20" y="89"/>
                  </a:cxn>
                  <a:cxn ang="0">
                    <a:pos x="23" y="93"/>
                  </a:cxn>
                  <a:cxn ang="0">
                    <a:pos x="18" y="102"/>
                  </a:cxn>
                  <a:cxn ang="0">
                    <a:pos x="17" y="109"/>
                  </a:cxn>
                  <a:cxn ang="0">
                    <a:pos x="27" y="109"/>
                  </a:cxn>
                  <a:cxn ang="0">
                    <a:pos x="34" y="108"/>
                  </a:cxn>
                  <a:cxn ang="0">
                    <a:pos x="41" y="111"/>
                  </a:cxn>
                  <a:cxn ang="0">
                    <a:pos x="42" y="110"/>
                  </a:cxn>
                  <a:cxn ang="0">
                    <a:pos x="49" y="112"/>
                  </a:cxn>
                  <a:cxn ang="0">
                    <a:pos x="55" y="111"/>
                  </a:cxn>
                  <a:cxn ang="0">
                    <a:pos x="62" y="110"/>
                  </a:cxn>
                  <a:cxn ang="0">
                    <a:pos x="73" y="108"/>
                  </a:cxn>
                  <a:cxn ang="0">
                    <a:pos x="78" y="105"/>
                  </a:cxn>
                  <a:cxn ang="0">
                    <a:pos x="82" y="98"/>
                  </a:cxn>
                  <a:cxn ang="0">
                    <a:pos x="89" y="93"/>
                  </a:cxn>
                  <a:cxn ang="0">
                    <a:pos x="77" y="84"/>
                  </a:cxn>
                  <a:cxn ang="0">
                    <a:pos x="73" y="74"/>
                  </a:cxn>
                  <a:cxn ang="0">
                    <a:pos x="72" y="68"/>
                  </a:cxn>
                  <a:cxn ang="0">
                    <a:pos x="84" y="64"/>
                  </a:cxn>
                  <a:cxn ang="0">
                    <a:pos x="93" y="60"/>
                  </a:cxn>
                  <a:cxn ang="0">
                    <a:pos x="99" y="59"/>
                  </a:cxn>
                  <a:cxn ang="0">
                    <a:pos x="100" y="53"/>
                  </a:cxn>
                  <a:cxn ang="0">
                    <a:pos x="97" y="44"/>
                  </a:cxn>
                  <a:cxn ang="0">
                    <a:pos x="95" y="38"/>
                  </a:cxn>
                  <a:cxn ang="0">
                    <a:pos x="93" y="33"/>
                  </a:cxn>
                  <a:cxn ang="0">
                    <a:pos x="92" y="28"/>
                  </a:cxn>
                  <a:cxn ang="0">
                    <a:pos x="92" y="16"/>
                  </a:cxn>
                  <a:cxn ang="0">
                    <a:pos x="92" y="15"/>
                  </a:cxn>
                  <a:cxn ang="0">
                    <a:pos x="91" y="14"/>
                  </a:cxn>
                  <a:cxn ang="0">
                    <a:pos x="85" y="10"/>
                  </a:cxn>
                  <a:cxn ang="0">
                    <a:pos x="86" y="3"/>
                  </a:cxn>
                  <a:cxn ang="0">
                    <a:pos x="76" y="6"/>
                  </a:cxn>
                  <a:cxn ang="0">
                    <a:pos x="63" y="13"/>
                  </a:cxn>
                  <a:cxn ang="0">
                    <a:pos x="57" y="9"/>
                  </a:cxn>
                  <a:cxn ang="0">
                    <a:pos x="53" y="7"/>
                  </a:cxn>
                  <a:cxn ang="0">
                    <a:pos x="45" y="3"/>
                  </a:cxn>
                  <a:cxn ang="0">
                    <a:pos x="44" y="0"/>
                  </a:cxn>
                  <a:cxn ang="0">
                    <a:pos x="40" y="1"/>
                  </a:cxn>
                  <a:cxn ang="0">
                    <a:pos x="30" y="0"/>
                  </a:cxn>
                  <a:cxn ang="0">
                    <a:pos x="32" y="5"/>
                  </a:cxn>
                  <a:cxn ang="0">
                    <a:pos x="35" y="15"/>
                  </a:cxn>
                  <a:cxn ang="0">
                    <a:pos x="30" y="19"/>
                  </a:cxn>
                  <a:cxn ang="0">
                    <a:pos x="22" y="18"/>
                  </a:cxn>
                  <a:cxn ang="0">
                    <a:pos x="13" y="19"/>
                  </a:cxn>
                  <a:cxn ang="0">
                    <a:pos x="13" y="22"/>
                  </a:cxn>
                  <a:cxn ang="0">
                    <a:pos x="13" y="29"/>
                  </a:cxn>
                </a:cxnLst>
                <a:rect l="0" t="0" r="r" b="b"/>
                <a:pathLst>
                  <a:path w="101" h="114">
                    <a:moveTo>
                      <a:pt x="13" y="29"/>
                    </a:moveTo>
                    <a:cubicBezTo>
                      <a:pt x="10" y="33"/>
                      <a:pt x="7" y="34"/>
                      <a:pt x="7" y="35"/>
                    </a:cubicBezTo>
                    <a:cubicBezTo>
                      <a:pt x="8" y="36"/>
                      <a:pt x="12" y="39"/>
                      <a:pt x="11" y="41"/>
                    </a:cubicBezTo>
                    <a:cubicBezTo>
                      <a:pt x="10" y="42"/>
                      <a:pt x="9" y="41"/>
                      <a:pt x="9" y="44"/>
                    </a:cubicBezTo>
                    <a:cubicBezTo>
                      <a:pt x="9" y="47"/>
                      <a:pt x="4" y="47"/>
                      <a:pt x="2" y="47"/>
                    </a:cubicBezTo>
                    <a:cubicBezTo>
                      <a:pt x="1" y="47"/>
                      <a:pt x="3" y="50"/>
                      <a:pt x="2" y="53"/>
                    </a:cubicBezTo>
                    <a:cubicBezTo>
                      <a:pt x="1" y="55"/>
                      <a:pt x="1" y="60"/>
                      <a:pt x="0" y="62"/>
                    </a:cubicBezTo>
                    <a:cubicBezTo>
                      <a:pt x="0" y="64"/>
                      <a:pt x="4" y="67"/>
                      <a:pt x="3" y="69"/>
                    </a:cubicBezTo>
                    <a:cubicBezTo>
                      <a:pt x="3" y="70"/>
                      <a:pt x="0" y="72"/>
                      <a:pt x="1" y="73"/>
                    </a:cubicBezTo>
                    <a:cubicBezTo>
                      <a:pt x="2" y="74"/>
                      <a:pt x="4" y="76"/>
                      <a:pt x="5" y="82"/>
                    </a:cubicBezTo>
                    <a:cubicBezTo>
                      <a:pt x="6" y="83"/>
                      <a:pt x="7" y="83"/>
                      <a:pt x="7" y="84"/>
                    </a:cubicBezTo>
                    <a:cubicBezTo>
                      <a:pt x="9" y="86"/>
                      <a:pt x="11" y="87"/>
                      <a:pt x="14" y="87"/>
                    </a:cubicBezTo>
                    <a:cubicBezTo>
                      <a:pt x="18" y="87"/>
                      <a:pt x="19" y="89"/>
                      <a:pt x="20" y="89"/>
                    </a:cubicBezTo>
                    <a:cubicBezTo>
                      <a:pt x="22" y="89"/>
                      <a:pt x="26" y="90"/>
                      <a:pt x="23" y="93"/>
                    </a:cubicBezTo>
                    <a:cubicBezTo>
                      <a:pt x="19" y="96"/>
                      <a:pt x="19" y="99"/>
                      <a:pt x="18" y="102"/>
                    </a:cubicBezTo>
                    <a:cubicBezTo>
                      <a:pt x="18" y="104"/>
                      <a:pt x="18" y="107"/>
                      <a:pt x="17" y="109"/>
                    </a:cubicBezTo>
                    <a:cubicBezTo>
                      <a:pt x="20" y="109"/>
                      <a:pt x="25" y="109"/>
                      <a:pt x="27" y="109"/>
                    </a:cubicBezTo>
                    <a:cubicBezTo>
                      <a:pt x="29" y="107"/>
                      <a:pt x="31" y="107"/>
                      <a:pt x="34" y="108"/>
                    </a:cubicBezTo>
                    <a:cubicBezTo>
                      <a:pt x="36" y="109"/>
                      <a:pt x="39" y="110"/>
                      <a:pt x="41" y="111"/>
                    </a:cubicBezTo>
                    <a:cubicBezTo>
                      <a:pt x="41" y="110"/>
                      <a:pt x="41" y="110"/>
                      <a:pt x="42" y="110"/>
                    </a:cubicBezTo>
                    <a:cubicBezTo>
                      <a:pt x="44" y="110"/>
                      <a:pt x="47" y="114"/>
                      <a:pt x="49" y="112"/>
                    </a:cubicBezTo>
                    <a:cubicBezTo>
                      <a:pt x="50" y="109"/>
                      <a:pt x="54" y="110"/>
                      <a:pt x="55" y="111"/>
                    </a:cubicBezTo>
                    <a:cubicBezTo>
                      <a:pt x="57" y="112"/>
                      <a:pt x="60" y="112"/>
                      <a:pt x="62" y="110"/>
                    </a:cubicBezTo>
                    <a:cubicBezTo>
                      <a:pt x="64" y="108"/>
                      <a:pt x="72" y="107"/>
                      <a:pt x="73" y="108"/>
                    </a:cubicBezTo>
                    <a:cubicBezTo>
                      <a:pt x="75" y="109"/>
                      <a:pt x="80" y="111"/>
                      <a:pt x="78" y="105"/>
                    </a:cubicBezTo>
                    <a:cubicBezTo>
                      <a:pt x="76" y="99"/>
                      <a:pt x="82" y="100"/>
                      <a:pt x="82" y="98"/>
                    </a:cubicBezTo>
                    <a:cubicBezTo>
                      <a:pt x="83" y="95"/>
                      <a:pt x="90" y="94"/>
                      <a:pt x="89" y="93"/>
                    </a:cubicBezTo>
                    <a:cubicBezTo>
                      <a:pt x="88" y="91"/>
                      <a:pt x="79" y="86"/>
                      <a:pt x="77" y="84"/>
                    </a:cubicBezTo>
                    <a:cubicBezTo>
                      <a:pt x="74" y="82"/>
                      <a:pt x="74" y="77"/>
                      <a:pt x="73" y="74"/>
                    </a:cubicBezTo>
                    <a:cubicBezTo>
                      <a:pt x="72" y="72"/>
                      <a:pt x="69" y="69"/>
                      <a:pt x="72" y="68"/>
                    </a:cubicBezTo>
                    <a:cubicBezTo>
                      <a:pt x="76" y="68"/>
                      <a:pt x="81" y="66"/>
                      <a:pt x="84" y="64"/>
                    </a:cubicBezTo>
                    <a:cubicBezTo>
                      <a:pt x="87" y="61"/>
                      <a:pt x="92" y="61"/>
                      <a:pt x="93" y="60"/>
                    </a:cubicBezTo>
                    <a:cubicBezTo>
                      <a:pt x="95" y="58"/>
                      <a:pt x="98" y="61"/>
                      <a:pt x="99" y="59"/>
                    </a:cubicBezTo>
                    <a:cubicBezTo>
                      <a:pt x="100" y="58"/>
                      <a:pt x="101" y="55"/>
                      <a:pt x="100" y="53"/>
                    </a:cubicBezTo>
                    <a:cubicBezTo>
                      <a:pt x="98" y="51"/>
                      <a:pt x="97" y="48"/>
                      <a:pt x="97" y="44"/>
                    </a:cubicBezTo>
                    <a:cubicBezTo>
                      <a:pt x="97" y="40"/>
                      <a:pt x="95" y="40"/>
                      <a:pt x="95" y="38"/>
                    </a:cubicBezTo>
                    <a:cubicBezTo>
                      <a:pt x="95" y="36"/>
                      <a:pt x="95" y="34"/>
                      <a:pt x="93" y="33"/>
                    </a:cubicBezTo>
                    <a:cubicBezTo>
                      <a:pt x="91" y="32"/>
                      <a:pt x="90" y="31"/>
                      <a:pt x="92" y="28"/>
                    </a:cubicBezTo>
                    <a:cubicBezTo>
                      <a:pt x="94" y="25"/>
                      <a:pt x="93" y="18"/>
                      <a:pt x="92" y="16"/>
                    </a:cubicBezTo>
                    <a:cubicBezTo>
                      <a:pt x="92" y="16"/>
                      <a:pt x="92" y="15"/>
                      <a:pt x="92" y="15"/>
                    </a:cubicBezTo>
                    <a:cubicBezTo>
                      <a:pt x="92" y="15"/>
                      <a:pt x="91" y="14"/>
                      <a:pt x="91" y="14"/>
                    </a:cubicBezTo>
                    <a:cubicBezTo>
                      <a:pt x="91" y="11"/>
                      <a:pt x="89" y="10"/>
                      <a:pt x="85" y="10"/>
                    </a:cubicBezTo>
                    <a:cubicBezTo>
                      <a:pt x="80" y="10"/>
                      <a:pt x="87" y="6"/>
                      <a:pt x="86" y="3"/>
                    </a:cubicBezTo>
                    <a:cubicBezTo>
                      <a:pt x="84" y="1"/>
                      <a:pt x="80" y="7"/>
                      <a:pt x="76" y="6"/>
                    </a:cubicBezTo>
                    <a:cubicBezTo>
                      <a:pt x="72" y="5"/>
                      <a:pt x="67" y="11"/>
                      <a:pt x="63" y="13"/>
                    </a:cubicBezTo>
                    <a:cubicBezTo>
                      <a:pt x="60" y="16"/>
                      <a:pt x="55" y="13"/>
                      <a:pt x="57" y="9"/>
                    </a:cubicBezTo>
                    <a:cubicBezTo>
                      <a:pt x="60" y="5"/>
                      <a:pt x="57" y="6"/>
                      <a:pt x="53" y="7"/>
                    </a:cubicBezTo>
                    <a:cubicBezTo>
                      <a:pt x="49" y="9"/>
                      <a:pt x="44" y="7"/>
                      <a:pt x="45" y="3"/>
                    </a:cubicBezTo>
                    <a:cubicBezTo>
                      <a:pt x="45" y="2"/>
                      <a:pt x="45" y="1"/>
                      <a:pt x="44" y="0"/>
                    </a:cubicBezTo>
                    <a:cubicBezTo>
                      <a:pt x="42" y="1"/>
                      <a:pt x="41" y="1"/>
                      <a:pt x="40" y="1"/>
                    </a:cubicBezTo>
                    <a:cubicBezTo>
                      <a:pt x="38" y="0"/>
                      <a:pt x="34" y="0"/>
                      <a:pt x="30" y="0"/>
                    </a:cubicBezTo>
                    <a:cubicBezTo>
                      <a:pt x="31" y="1"/>
                      <a:pt x="32" y="3"/>
                      <a:pt x="32" y="5"/>
                    </a:cubicBezTo>
                    <a:cubicBezTo>
                      <a:pt x="30" y="8"/>
                      <a:pt x="33" y="10"/>
                      <a:pt x="35" y="15"/>
                    </a:cubicBezTo>
                    <a:cubicBezTo>
                      <a:pt x="37" y="19"/>
                      <a:pt x="30" y="16"/>
                      <a:pt x="30" y="19"/>
                    </a:cubicBezTo>
                    <a:cubicBezTo>
                      <a:pt x="30" y="22"/>
                      <a:pt x="24" y="19"/>
                      <a:pt x="22" y="18"/>
                    </a:cubicBezTo>
                    <a:cubicBezTo>
                      <a:pt x="20" y="17"/>
                      <a:pt x="13" y="18"/>
                      <a:pt x="13" y="19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4" y="25"/>
                      <a:pt x="14" y="28"/>
                      <a:pt x="13" y="2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08538" y="1404938"/>
                <a:ext cx="225425" cy="360363"/>
              </a:xfrm>
              <a:custGeom>
                <a:avLst/>
                <a:gdLst/>
                <a:ahLst/>
                <a:cxnLst>
                  <a:cxn ang="0">
                    <a:pos x="100" y="158"/>
                  </a:cxn>
                  <a:cxn ang="0">
                    <a:pos x="117" y="142"/>
                  </a:cxn>
                  <a:cxn ang="0">
                    <a:pos x="114" y="133"/>
                  </a:cxn>
                  <a:cxn ang="0">
                    <a:pos x="100" y="122"/>
                  </a:cxn>
                  <a:cxn ang="0">
                    <a:pos x="107" y="116"/>
                  </a:cxn>
                  <a:cxn ang="0">
                    <a:pos x="101" y="110"/>
                  </a:cxn>
                  <a:cxn ang="0">
                    <a:pos x="102" y="104"/>
                  </a:cxn>
                  <a:cxn ang="0">
                    <a:pos x="97" y="101"/>
                  </a:cxn>
                  <a:cxn ang="0">
                    <a:pos x="99" y="97"/>
                  </a:cxn>
                  <a:cxn ang="0">
                    <a:pos x="98" y="89"/>
                  </a:cxn>
                  <a:cxn ang="0">
                    <a:pos x="101" y="82"/>
                  </a:cxn>
                  <a:cxn ang="0">
                    <a:pos x="91" y="65"/>
                  </a:cxn>
                  <a:cxn ang="0">
                    <a:pos x="94" y="58"/>
                  </a:cxn>
                  <a:cxn ang="0">
                    <a:pos x="101" y="50"/>
                  </a:cxn>
                  <a:cxn ang="0">
                    <a:pos x="93" y="42"/>
                  </a:cxn>
                  <a:cxn ang="0">
                    <a:pos x="86" y="38"/>
                  </a:cxn>
                  <a:cxn ang="0">
                    <a:pos x="84" y="31"/>
                  </a:cxn>
                  <a:cxn ang="0">
                    <a:pos x="86" y="25"/>
                  </a:cxn>
                  <a:cxn ang="0">
                    <a:pos x="90" y="22"/>
                  </a:cxn>
                  <a:cxn ang="0">
                    <a:pos x="93" y="18"/>
                  </a:cxn>
                  <a:cxn ang="0">
                    <a:pos x="93" y="11"/>
                  </a:cxn>
                  <a:cxn ang="0">
                    <a:pos x="81" y="3"/>
                  </a:cxn>
                  <a:cxn ang="0">
                    <a:pos x="72" y="3"/>
                  </a:cxn>
                  <a:cxn ang="0">
                    <a:pos x="61" y="6"/>
                  </a:cxn>
                  <a:cxn ang="0">
                    <a:pos x="54" y="14"/>
                  </a:cxn>
                  <a:cxn ang="0">
                    <a:pos x="52" y="23"/>
                  </a:cxn>
                  <a:cxn ang="0">
                    <a:pos x="47" y="30"/>
                  </a:cxn>
                  <a:cxn ang="0">
                    <a:pos x="40" y="28"/>
                  </a:cxn>
                  <a:cxn ang="0">
                    <a:pos x="32" y="28"/>
                  </a:cxn>
                  <a:cxn ang="0">
                    <a:pos x="19" y="27"/>
                  </a:cxn>
                  <a:cxn ang="0">
                    <a:pos x="7" y="18"/>
                  </a:cxn>
                  <a:cxn ang="0">
                    <a:pos x="0" y="23"/>
                  </a:cxn>
                  <a:cxn ang="0">
                    <a:pos x="12" y="32"/>
                  </a:cxn>
                  <a:cxn ang="0">
                    <a:pos x="28" y="42"/>
                  </a:cxn>
                  <a:cxn ang="0">
                    <a:pos x="29" y="53"/>
                  </a:cxn>
                  <a:cxn ang="0">
                    <a:pos x="31" y="63"/>
                  </a:cxn>
                  <a:cxn ang="0">
                    <a:pos x="31" y="73"/>
                  </a:cxn>
                  <a:cxn ang="0">
                    <a:pos x="33" y="78"/>
                  </a:cxn>
                  <a:cxn ang="0">
                    <a:pos x="34" y="84"/>
                  </a:cxn>
                  <a:cxn ang="0">
                    <a:pos x="44" y="88"/>
                  </a:cxn>
                  <a:cxn ang="0">
                    <a:pos x="48" y="96"/>
                  </a:cxn>
                  <a:cxn ang="0">
                    <a:pos x="46" y="100"/>
                  </a:cxn>
                  <a:cxn ang="0">
                    <a:pos x="39" y="105"/>
                  </a:cxn>
                  <a:cxn ang="0">
                    <a:pos x="28" y="117"/>
                  </a:cxn>
                  <a:cxn ang="0">
                    <a:pos x="21" y="122"/>
                  </a:cxn>
                  <a:cxn ang="0">
                    <a:pos x="15" y="128"/>
                  </a:cxn>
                  <a:cxn ang="0">
                    <a:pos x="7" y="132"/>
                  </a:cxn>
                  <a:cxn ang="0">
                    <a:pos x="2" y="139"/>
                  </a:cxn>
                  <a:cxn ang="0">
                    <a:pos x="3" y="146"/>
                  </a:cxn>
                  <a:cxn ang="0">
                    <a:pos x="4" y="153"/>
                  </a:cxn>
                  <a:cxn ang="0">
                    <a:pos x="6" y="166"/>
                  </a:cxn>
                  <a:cxn ang="0">
                    <a:pos x="3" y="178"/>
                  </a:cxn>
                  <a:cxn ang="0">
                    <a:pos x="13" y="182"/>
                  </a:cxn>
                  <a:cxn ang="0">
                    <a:pos x="20" y="186"/>
                  </a:cxn>
                  <a:cxn ang="0">
                    <a:pos x="33" y="188"/>
                  </a:cxn>
                  <a:cxn ang="0">
                    <a:pos x="68" y="180"/>
                  </a:cxn>
                  <a:cxn ang="0">
                    <a:pos x="78" y="179"/>
                  </a:cxn>
                  <a:cxn ang="0">
                    <a:pos x="83" y="172"/>
                  </a:cxn>
                  <a:cxn ang="0">
                    <a:pos x="100" y="158"/>
                  </a:cxn>
                </a:cxnLst>
                <a:rect l="0" t="0" r="r" b="b"/>
                <a:pathLst>
                  <a:path w="118" h="189">
                    <a:moveTo>
                      <a:pt x="100" y="158"/>
                    </a:moveTo>
                    <a:cubicBezTo>
                      <a:pt x="103" y="152"/>
                      <a:pt x="115" y="148"/>
                      <a:pt x="117" y="142"/>
                    </a:cubicBezTo>
                    <a:cubicBezTo>
                      <a:pt x="118" y="140"/>
                      <a:pt x="118" y="138"/>
                      <a:pt x="114" y="133"/>
                    </a:cubicBezTo>
                    <a:cubicBezTo>
                      <a:pt x="110" y="128"/>
                      <a:pt x="100" y="125"/>
                      <a:pt x="100" y="122"/>
                    </a:cubicBezTo>
                    <a:cubicBezTo>
                      <a:pt x="99" y="120"/>
                      <a:pt x="107" y="119"/>
                      <a:pt x="107" y="116"/>
                    </a:cubicBezTo>
                    <a:cubicBezTo>
                      <a:pt x="106" y="113"/>
                      <a:pt x="102" y="113"/>
                      <a:pt x="101" y="110"/>
                    </a:cubicBezTo>
                    <a:cubicBezTo>
                      <a:pt x="99" y="107"/>
                      <a:pt x="103" y="106"/>
                      <a:pt x="102" y="104"/>
                    </a:cubicBezTo>
                    <a:cubicBezTo>
                      <a:pt x="102" y="103"/>
                      <a:pt x="97" y="102"/>
                      <a:pt x="97" y="101"/>
                    </a:cubicBezTo>
                    <a:cubicBezTo>
                      <a:pt x="96" y="99"/>
                      <a:pt x="100" y="99"/>
                      <a:pt x="99" y="97"/>
                    </a:cubicBezTo>
                    <a:cubicBezTo>
                      <a:pt x="99" y="95"/>
                      <a:pt x="95" y="92"/>
                      <a:pt x="98" y="89"/>
                    </a:cubicBezTo>
                    <a:cubicBezTo>
                      <a:pt x="100" y="86"/>
                      <a:pt x="105" y="89"/>
                      <a:pt x="101" y="82"/>
                    </a:cubicBezTo>
                    <a:cubicBezTo>
                      <a:pt x="98" y="75"/>
                      <a:pt x="92" y="67"/>
                      <a:pt x="91" y="65"/>
                    </a:cubicBezTo>
                    <a:cubicBezTo>
                      <a:pt x="89" y="63"/>
                      <a:pt x="92" y="60"/>
                      <a:pt x="94" y="58"/>
                    </a:cubicBezTo>
                    <a:cubicBezTo>
                      <a:pt x="96" y="57"/>
                      <a:pt x="101" y="52"/>
                      <a:pt x="101" y="50"/>
                    </a:cubicBezTo>
                    <a:cubicBezTo>
                      <a:pt x="101" y="48"/>
                      <a:pt x="95" y="43"/>
                      <a:pt x="93" y="42"/>
                    </a:cubicBezTo>
                    <a:cubicBezTo>
                      <a:pt x="91" y="41"/>
                      <a:pt x="88" y="41"/>
                      <a:pt x="86" y="38"/>
                    </a:cubicBezTo>
                    <a:cubicBezTo>
                      <a:pt x="84" y="34"/>
                      <a:pt x="83" y="33"/>
                      <a:pt x="84" y="31"/>
                    </a:cubicBezTo>
                    <a:cubicBezTo>
                      <a:pt x="86" y="29"/>
                      <a:pt x="86" y="27"/>
                      <a:pt x="86" y="25"/>
                    </a:cubicBezTo>
                    <a:cubicBezTo>
                      <a:pt x="86" y="23"/>
                      <a:pt x="90" y="25"/>
                      <a:pt x="90" y="22"/>
                    </a:cubicBezTo>
                    <a:cubicBezTo>
                      <a:pt x="91" y="20"/>
                      <a:pt x="92" y="19"/>
                      <a:pt x="93" y="18"/>
                    </a:cubicBezTo>
                    <a:cubicBezTo>
                      <a:pt x="93" y="15"/>
                      <a:pt x="93" y="13"/>
                      <a:pt x="93" y="11"/>
                    </a:cubicBezTo>
                    <a:cubicBezTo>
                      <a:pt x="92" y="8"/>
                      <a:pt x="83" y="7"/>
                      <a:pt x="81" y="3"/>
                    </a:cubicBezTo>
                    <a:cubicBezTo>
                      <a:pt x="79" y="0"/>
                      <a:pt x="74" y="1"/>
                      <a:pt x="72" y="3"/>
                    </a:cubicBezTo>
                    <a:cubicBezTo>
                      <a:pt x="70" y="6"/>
                      <a:pt x="61" y="3"/>
                      <a:pt x="61" y="6"/>
                    </a:cubicBezTo>
                    <a:cubicBezTo>
                      <a:pt x="61" y="9"/>
                      <a:pt x="54" y="10"/>
                      <a:pt x="54" y="14"/>
                    </a:cubicBezTo>
                    <a:cubicBezTo>
                      <a:pt x="54" y="17"/>
                      <a:pt x="57" y="24"/>
                      <a:pt x="52" y="23"/>
                    </a:cubicBezTo>
                    <a:cubicBezTo>
                      <a:pt x="46" y="23"/>
                      <a:pt x="50" y="25"/>
                      <a:pt x="47" y="30"/>
                    </a:cubicBezTo>
                    <a:cubicBezTo>
                      <a:pt x="44" y="34"/>
                      <a:pt x="44" y="27"/>
                      <a:pt x="40" y="28"/>
                    </a:cubicBezTo>
                    <a:cubicBezTo>
                      <a:pt x="37" y="29"/>
                      <a:pt x="33" y="25"/>
                      <a:pt x="32" y="28"/>
                    </a:cubicBezTo>
                    <a:cubicBezTo>
                      <a:pt x="30" y="30"/>
                      <a:pt x="25" y="28"/>
                      <a:pt x="19" y="27"/>
                    </a:cubicBezTo>
                    <a:cubicBezTo>
                      <a:pt x="14" y="26"/>
                      <a:pt x="11" y="18"/>
                      <a:pt x="7" y="18"/>
                    </a:cubicBezTo>
                    <a:cubicBezTo>
                      <a:pt x="4" y="18"/>
                      <a:pt x="1" y="20"/>
                      <a:pt x="0" y="23"/>
                    </a:cubicBezTo>
                    <a:cubicBezTo>
                      <a:pt x="4" y="26"/>
                      <a:pt x="7" y="30"/>
                      <a:pt x="12" y="32"/>
                    </a:cubicBezTo>
                    <a:cubicBezTo>
                      <a:pt x="18" y="35"/>
                      <a:pt x="29" y="38"/>
                      <a:pt x="28" y="42"/>
                    </a:cubicBezTo>
                    <a:cubicBezTo>
                      <a:pt x="28" y="46"/>
                      <a:pt x="26" y="51"/>
                      <a:pt x="29" y="53"/>
                    </a:cubicBezTo>
                    <a:cubicBezTo>
                      <a:pt x="31" y="54"/>
                      <a:pt x="28" y="61"/>
                      <a:pt x="31" y="63"/>
                    </a:cubicBezTo>
                    <a:cubicBezTo>
                      <a:pt x="34" y="64"/>
                      <a:pt x="33" y="73"/>
                      <a:pt x="31" y="73"/>
                    </a:cubicBezTo>
                    <a:cubicBezTo>
                      <a:pt x="28" y="73"/>
                      <a:pt x="31" y="77"/>
                      <a:pt x="33" y="78"/>
                    </a:cubicBezTo>
                    <a:cubicBezTo>
                      <a:pt x="34" y="79"/>
                      <a:pt x="34" y="81"/>
                      <a:pt x="34" y="84"/>
                    </a:cubicBezTo>
                    <a:cubicBezTo>
                      <a:pt x="38" y="85"/>
                      <a:pt x="41" y="86"/>
                      <a:pt x="44" y="88"/>
                    </a:cubicBezTo>
                    <a:cubicBezTo>
                      <a:pt x="48" y="90"/>
                      <a:pt x="47" y="93"/>
                      <a:pt x="48" y="96"/>
                    </a:cubicBezTo>
                    <a:cubicBezTo>
                      <a:pt x="48" y="100"/>
                      <a:pt x="48" y="102"/>
                      <a:pt x="46" y="100"/>
                    </a:cubicBezTo>
                    <a:cubicBezTo>
                      <a:pt x="43" y="99"/>
                      <a:pt x="41" y="100"/>
                      <a:pt x="39" y="105"/>
                    </a:cubicBezTo>
                    <a:cubicBezTo>
                      <a:pt x="38" y="110"/>
                      <a:pt x="32" y="116"/>
                      <a:pt x="28" y="117"/>
                    </a:cubicBezTo>
                    <a:cubicBezTo>
                      <a:pt x="24" y="117"/>
                      <a:pt x="24" y="121"/>
                      <a:pt x="21" y="122"/>
                    </a:cubicBezTo>
                    <a:cubicBezTo>
                      <a:pt x="18" y="123"/>
                      <a:pt x="15" y="125"/>
                      <a:pt x="15" y="128"/>
                    </a:cubicBezTo>
                    <a:cubicBezTo>
                      <a:pt x="15" y="132"/>
                      <a:pt x="11" y="132"/>
                      <a:pt x="7" y="132"/>
                    </a:cubicBezTo>
                    <a:cubicBezTo>
                      <a:pt x="4" y="132"/>
                      <a:pt x="5" y="138"/>
                      <a:pt x="2" y="139"/>
                    </a:cubicBezTo>
                    <a:cubicBezTo>
                      <a:pt x="0" y="141"/>
                      <a:pt x="0" y="143"/>
                      <a:pt x="3" y="146"/>
                    </a:cubicBezTo>
                    <a:cubicBezTo>
                      <a:pt x="5" y="149"/>
                      <a:pt x="3" y="151"/>
                      <a:pt x="4" y="153"/>
                    </a:cubicBezTo>
                    <a:cubicBezTo>
                      <a:pt x="5" y="156"/>
                      <a:pt x="8" y="161"/>
                      <a:pt x="6" y="166"/>
                    </a:cubicBezTo>
                    <a:cubicBezTo>
                      <a:pt x="3" y="172"/>
                      <a:pt x="1" y="178"/>
                      <a:pt x="3" y="178"/>
                    </a:cubicBezTo>
                    <a:cubicBezTo>
                      <a:pt x="5" y="177"/>
                      <a:pt x="10" y="182"/>
                      <a:pt x="13" y="182"/>
                    </a:cubicBezTo>
                    <a:cubicBezTo>
                      <a:pt x="17" y="182"/>
                      <a:pt x="17" y="187"/>
                      <a:pt x="20" y="186"/>
                    </a:cubicBezTo>
                    <a:cubicBezTo>
                      <a:pt x="23" y="185"/>
                      <a:pt x="23" y="189"/>
                      <a:pt x="33" y="188"/>
                    </a:cubicBezTo>
                    <a:cubicBezTo>
                      <a:pt x="42" y="188"/>
                      <a:pt x="60" y="180"/>
                      <a:pt x="68" y="180"/>
                    </a:cubicBezTo>
                    <a:cubicBezTo>
                      <a:pt x="72" y="180"/>
                      <a:pt x="75" y="180"/>
                      <a:pt x="78" y="179"/>
                    </a:cubicBezTo>
                    <a:cubicBezTo>
                      <a:pt x="79" y="177"/>
                      <a:pt x="81" y="174"/>
                      <a:pt x="83" y="172"/>
                    </a:cubicBezTo>
                    <a:cubicBezTo>
                      <a:pt x="88" y="168"/>
                      <a:pt x="98" y="164"/>
                      <a:pt x="100" y="15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7463" y="2533650"/>
                <a:ext cx="455613" cy="363538"/>
              </a:xfrm>
              <a:custGeom>
                <a:avLst/>
                <a:gdLst/>
                <a:ahLst/>
                <a:cxnLst>
                  <a:cxn ang="0">
                    <a:pos x="142" y="40"/>
                  </a:cxn>
                  <a:cxn ang="0">
                    <a:pos x="122" y="38"/>
                  </a:cxn>
                  <a:cxn ang="0">
                    <a:pos x="109" y="33"/>
                  </a:cxn>
                  <a:cxn ang="0">
                    <a:pos x="82" y="13"/>
                  </a:cxn>
                  <a:cxn ang="0">
                    <a:pos x="59" y="0"/>
                  </a:cxn>
                  <a:cxn ang="0">
                    <a:pos x="50" y="0"/>
                  </a:cxn>
                  <a:cxn ang="0">
                    <a:pos x="38" y="4"/>
                  </a:cxn>
                  <a:cxn ang="0">
                    <a:pos x="27" y="11"/>
                  </a:cxn>
                  <a:cxn ang="0">
                    <a:pos x="36" y="21"/>
                  </a:cxn>
                  <a:cxn ang="0">
                    <a:pos x="29" y="26"/>
                  </a:cxn>
                  <a:cxn ang="0">
                    <a:pos x="22" y="29"/>
                  </a:cxn>
                  <a:cxn ang="0">
                    <a:pos x="13" y="36"/>
                  </a:cxn>
                  <a:cxn ang="0">
                    <a:pos x="2" y="31"/>
                  </a:cxn>
                  <a:cxn ang="0">
                    <a:pos x="1" y="34"/>
                  </a:cxn>
                  <a:cxn ang="0">
                    <a:pos x="0" y="37"/>
                  </a:cxn>
                  <a:cxn ang="0">
                    <a:pos x="2" y="50"/>
                  </a:cxn>
                  <a:cxn ang="0">
                    <a:pos x="11" y="61"/>
                  </a:cxn>
                  <a:cxn ang="0">
                    <a:pos x="28" y="87"/>
                  </a:cxn>
                  <a:cxn ang="0">
                    <a:pos x="36" y="99"/>
                  </a:cxn>
                  <a:cxn ang="0">
                    <a:pos x="47" y="112"/>
                  </a:cxn>
                  <a:cxn ang="0">
                    <a:pos x="49" y="124"/>
                  </a:cxn>
                  <a:cxn ang="0">
                    <a:pos x="59" y="143"/>
                  </a:cxn>
                  <a:cxn ang="0">
                    <a:pos x="72" y="158"/>
                  </a:cxn>
                  <a:cxn ang="0">
                    <a:pos x="82" y="175"/>
                  </a:cxn>
                  <a:cxn ang="0">
                    <a:pos x="86" y="184"/>
                  </a:cxn>
                  <a:cxn ang="0">
                    <a:pos x="89" y="190"/>
                  </a:cxn>
                  <a:cxn ang="0">
                    <a:pos x="95" y="188"/>
                  </a:cxn>
                  <a:cxn ang="0">
                    <a:pos x="94" y="181"/>
                  </a:cxn>
                  <a:cxn ang="0">
                    <a:pos x="99" y="177"/>
                  </a:cxn>
                  <a:cxn ang="0">
                    <a:pos x="107" y="179"/>
                  </a:cxn>
                  <a:cxn ang="0">
                    <a:pos x="121" y="180"/>
                  </a:cxn>
                  <a:cxn ang="0">
                    <a:pos x="137" y="182"/>
                  </a:cxn>
                  <a:cxn ang="0">
                    <a:pos x="145" y="179"/>
                  </a:cxn>
                  <a:cxn ang="0">
                    <a:pos x="162" y="164"/>
                  </a:cxn>
                  <a:cxn ang="0">
                    <a:pos x="184" y="163"/>
                  </a:cxn>
                  <a:cxn ang="0">
                    <a:pos x="230" y="148"/>
                  </a:cxn>
                  <a:cxn ang="0">
                    <a:pos x="238" y="125"/>
                  </a:cxn>
                  <a:cxn ang="0">
                    <a:pos x="232" y="117"/>
                  </a:cxn>
                  <a:cxn ang="0">
                    <a:pos x="203" y="113"/>
                  </a:cxn>
                  <a:cxn ang="0">
                    <a:pos x="195" y="101"/>
                  </a:cxn>
                  <a:cxn ang="0">
                    <a:pos x="190" y="94"/>
                  </a:cxn>
                  <a:cxn ang="0">
                    <a:pos x="181" y="88"/>
                  </a:cxn>
                  <a:cxn ang="0">
                    <a:pos x="175" y="76"/>
                  </a:cxn>
                  <a:cxn ang="0">
                    <a:pos x="170" y="63"/>
                  </a:cxn>
                  <a:cxn ang="0">
                    <a:pos x="158" y="50"/>
                  </a:cxn>
                  <a:cxn ang="0">
                    <a:pos x="157" y="45"/>
                  </a:cxn>
                  <a:cxn ang="0">
                    <a:pos x="148" y="45"/>
                  </a:cxn>
                  <a:cxn ang="0">
                    <a:pos x="142" y="40"/>
                  </a:cxn>
                </a:cxnLst>
                <a:rect l="0" t="0" r="r" b="b"/>
                <a:pathLst>
                  <a:path w="238" h="190">
                    <a:moveTo>
                      <a:pt x="142" y="40"/>
                    </a:moveTo>
                    <a:cubicBezTo>
                      <a:pt x="142" y="40"/>
                      <a:pt x="125" y="38"/>
                      <a:pt x="122" y="38"/>
                    </a:cubicBezTo>
                    <a:cubicBezTo>
                      <a:pt x="119" y="38"/>
                      <a:pt x="113" y="37"/>
                      <a:pt x="109" y="33"/>
                    </a:cubicBezTo>
                    <a:cubicBezTo>
                      <a:pt x="105" y="30"/>
                      <a:pt x="85" y="15"/>
                      <a:pt x="82" y="13"/>
                    </a:cubicBezTo>
                    <a:cubicBezTo>
                      <a:pt x="78" y="11"/>
                      <a:pt x="63" y="1"/>
                      <a:pt x="59" y="0"/>
                    </a:cubicBezTo>
                    <a:cubicBezTo>
                      <a:pt x="55" y="0"/>
                      <a:pt x="55" y="0"/>
                      <a:pt x="50" y="0"/>
                    </a:cubicBezTo>
                    <a:cubicBezTo>
                      <a:pt x="45" y="0"/>
                      <a:pt x="47" y="3"/>
                      <a:pt x="38" y="4"/>
                    </a:cubicBezTo>
                    <a:cubicBezTo>
                      <a:pt x="30" y="4"/>
                      <a:pt x="25" y="10"/>
                      <a:pt x="27" y="11"/>
                    </a:cubicBezTo>
                    <a:cubicBezTo>
                      <a:pt x="30" y="12"/>
                      <a:pt x="38" y="19"/>
                      <a:pt x="36" y="21"/>
                    </a:cubicBezTo>
                    <a:cubicBezTo>
                      <a:pt x="33" y="22"/>
                      <a:pt x="33" y="26"/>
                      <a:pt x="29" y="26"/>
                    </a:cubicBezTo>
                    <a:cubicBezTo>
                      <a:pt x="26" y="26"/>
                      <a:pt x="22" y="27"/>
                      <a:pt x="22" y="29"/>
                    </a:cubicBezTo>
                    <a:cubicBezTo>
                      <a:pt x="22" y="32"/>
                      <a:pt x="17" y="36"/>
                      <a:pt x="13" y="36"/>
                    </a:cubicBezTo>
                    <a:cubicBezTo>
                      <a:pt x="11" y="36"/>
                      <a:pt x="6" y="33"/>
                      <a:pt x="2" y="31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0" y="49"/>
                      <a:pt x="2" y="50"/>
                    </a:cubicBezTo>
                    <a:cubicBezTo>
                      <a:pt x="5" y="51"/>
                      <a:pt x="6" y="55"/>
                      <a:pt x="11" y="61"/>
                    </a:cubicBezTo>
                    <a:cubicBezTo>
                      <a:pt x="17" y="67"/>
                      <a:pt x="28" y="83"/>
                      <a:pt x="28" y="87"/>
                    </a:cubicBezTo>
                    <a:cubicBezTo>
                      <a:pt x="28" y="90"/>
                      <a:pt x="30" y="95"/>
                      <a:pt x="36" y="99"/>
                    </a:cubicBezTo>
                    <a:cubicBezTo>
                      <a:pt x="43" y="104"/>
                      <a:pt x="43" y="109"/>
                      <a:pt x="47" y="112"/>
                    </a:cubicBezTo>
                    <a:cubicBezTo>
                      <a:pt x="50" y="114"/>
                      <a:pt x="49" y="118"/>
                      <a:pt x="49" y="124"/>
                    </a:cubicBezTo>
                    <a:cubicBezTo>
                      <a:pt x="50" y="131"/>
                      <a:pt x="53" y="140"/>
                      <a:pt x="59" y="143"/>
                    </a:cubicBezTo>
                    <a:cubicBezTo>
                      <a:pt x="65" y="147"/>
                      <a:pt x="69" y="151"/>
                      <a:pt x="72" y="158"/>
                    </a:cubicBezTo>
                    <a:cubicBezTo>
                      <a:pt x="74" y="165"/>
                      <a:pt x="78" y="171"/>
                      <a:pt x="82" y="175"/>
                    </a:cubicBezTo>
                    <a:cubicBezTo>
                      <a:pt x="86" y="179"/>
                      <a:pt x="84" y="181"/>
                      <a:pt x="86" y="184"/>
                    </a:cubicBezTo>
                    <a:cubicBezTo>
                      <a:pt x="87" y="185"/>
                      <a:pt x="88" y="188"/>
                      <a:pt x="89" y="190"/>
                    </a:cubicBezTo>
                    <a:cubicBezTo>
                      <a:pt x="92" y="189"/>
                      <a:pt x="94" y="188"/>
                      <a:pt x="95" y="188"/>
                    </a:cubicBezTo>
                    <a:cubicBezTo>
                      <a:pt x="95" y="186"/>
                      <a:pt x="93" y="183"/>
                      <a:pt x="94" y="181"/>
                    </a:cubicBezTo>
                    <a:cubicBezTo>
                      <a:pt x="95" y="180"/>
                      <a:pt x="97" y="178"/>
                      <a:pt x="99" y="177"/>
                    </a:cubicBezTo>
                    <a:cubicBezTo>
                      <a:pt x="101" y="177"/>
                      <a:pt x="103" y="179"/>
                      <a:pt x="107" y="179"/>
                    </a:cubicBezTo>
                    <a:cubicBezTo>
                      <a:pt x="112" y="178"/>
                      <a:pt x="120" y="179"/>
                      <a:pt x="121" y="180"/>
                    </a:cubicBezTo>
                    <a:cubicBezTo>
                      <a:pt x="122" y="181"/>
                      <a:pt x="134" y="180"/>
                      <a:pt x="137" y="182"/>
                    </a:cubicBezTo>
                    <a:cubicBezTo>
                      <a:pt x="140" y="185"/>
                      <a:pt x="143" y="184"/>
                      <a:pt x="145" y="179"/>
                    </a:cubicBezTo>
                    <a:cubicBezTo>
                      <a:pt x="147" y="175"/>
                      <a:pt x="160" y="165"/>
                      <a:pt x="162" y="164"/>
                    </a:cubicBezTo>
                    <a:cubicBezTo>
                      <a:pt x="164" y="163"/>
                      <a:pt x="179" y="164"/>
                      <a:pt x="184" y="163"/>
                    </a:cubicBezTo>
                    <a:cubicBezTo>
                      <a:pt x="190" y="162"/>
                      <a:pt x="228" y="150"/>
                      <a:pt x="230" y="148"/>
                    </a:cubicBezTo>
                    <a:cubicBezTo>
                      <a:pt x="231" y="147"/>
                      <a:pt x="238" y="127"/>
                      <a:pt x="238" y="125"/>
                    </a:cubicBezTo>
                    <a:cubicBezTo>
                      <a:pt x="238" y="122"/>
                      <a:pt x="235" y="116"/>
                      <a:pt x="232" y="117"/>
                    </a:cubicBezTo>
                    <a:cubicBezTo>
                      <a:pt x="229" y="117"/>
                      <a:pt x="205" y="114"/>
                      <a:pt x="203" y="113"/>
                    </a:cubicBezTo>
                    <a:cubicBezTo>
                      <a:pt x="202" y="113"/>
                      <a:pt x="196" y="108"/>
                      <a:pt x="195" y="101"/>
                    </a:cubicBezTo>
                    <a:cubicBezTo>
                      <a:pt x="193" y="100"/>
                      <a:pt x="191" y="97"/>
                      <a:pt x="190" y="94"/>
                    </a:cubicBezTo>
                    <a:cubicBezTo>
                      <a:pt x="188" y="95"/>
                      <a:pt x="183" y="94"/>
                      <a:pt x="181" y="88"/>
                    </a:cubicBezTo>
                    <a:cubicBezTo>
                      <a:pt x="179" y="86"/>
                      <a:pt x="173" y="78"/>
                      <a:pt x="175" y="76"/>
                    </a:cubicBezTo>
                    <a:cubicBezTo>
                      <a:pt x="177" y="73"/>
                      <a:pt x="174" y="67"/>
                      <a:pt x="170" y="63"/>
                    </a:cubicBezTo>
                    <a:cubicBezTo>
                      <a:pt x="166" y="60"/>
                      <a:pt x="159" y="54"/>
                      <a:pt x="158" y="50"/>
                    </a:cubicBezTo>
                    <a:cubicBezTo>
                      <a:pt x="158" y="49"/>
                      <a:pt x="158" y="47"/>
                      <a:pt x="157" y="45"/>
                    </a:cubicBezTo>
                    <a:cubicBezTo>
                      <a:pt x="148" y="45"/>
                      <a:pt x="148" y="45"/>
                      <a:pt x="148" y="45"/>
                    </a:cubicBezTo>
                    <a:lnTo>
                      <a:pt x="142" y="40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70525" y="2700338"/>
                <a:ext cx="174625" cy="192088"/>
              </a:xfrm>
              <a:custGeom>
                <a:avLst/>
                <a:gdLst/>
                <a:ahLst/>
                <a:cxnLst>
                  <a:cxn ang="0">
                    <a:pos x="45" y="3"/>
                  </a:cxn>
                  <a:cxn ang="0">
                    <a:pos x="45" y="11"/>
                  </a:cxn>
                  <a:cxn ang="0">
                    <a:pos x="38" y="20"/>
                  </a:cxn>
                  <a:cxn ang="0">
                    <a:pos x="35" y="30"/>
                  </a:cxn>
                  <a:cxn ang="0">
                    <a:pos x="37" y="30"/>
                  </a:cxn>
                  <a:cxn ang="0">
                    <a:pos x="43" y="38"/>
                  </a:cxn>
                  <a:cxn ang="0">
                    <a:pos x="35" y="61"/>
                  </a:cxn>
                  <a:cxn ang="0">
                    <a:pos x="0" y="73"/>
                  </a:cxn>
                  <a:cxn ang="0">
                    <a:pos x="14" y="101"/>
                  </a:cxn>
                  <a:cxn ang="0">
                    <a:pos x="17" y="100"/>
                  </a:cxn>
                  <a:cxn ang="0">
                    <a:pos x="35" y="97"/>
                  </a:cxn>
                  <a:cxn ang="0">
                    <a:pos x="40" y="88"/>
                  </a:cxn>
                  <a:cxn ang="0">
                    <a:pos x="52" y="86"/>
                  </a:cxn>
                  <a:cxn ang="0">
                    <a:pos x="59" y="76"/>
                  </a:cxn>
                  <a:cxn ang="0">
                    <a:pos x="67" y="72"/>
                  </a:cxn>
                  <a:cxn ang="0">
                    <a:pos x="70" y="57"/>
                  </a:cxn>
                  <a:cxn ang="0">
                    <a:pos x="80" y="51"/>
                  </a:cxn>
                  <a:cxn ang="0">
                    <a:pos x="89" y="37"/>
                  </a:cxn>
                  <a:cxn ang="0">
                    <a:pos x="88" y="31"/>
                  </a:cxn>
                  <a:cxn ang="0">
                    <a:pos x="79" y="19"/>
                  </a:cxn>
                  <a:cxn ang="0">
                    <a:pos x="60" y="12"/>
                  </a:cxn>
                  <a:cxn ang="0">
                    <a:pos x="54" y="0"/>
                  </a:cxn>
                  <a:cxn ang="0">
                    <a:pos x="50" y="3"/>
                  </a:cxn>
                  <a:cxn ang="0">
                    <a:pos x="45" y="3"/>
                  </a:cxn>
                </a:cxnLst>
                <a:rect l="0" t="0" r="r" b="b"/>
                <a:pathLst>
                  <a:path w="91" h="101">
                    <a:moveTo>
                      <a:pt x="45" y="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0"/>
                      <a:pt x="36" y="30"/>
                      <a:pt x="37" y="30"/>
                    </a:cubicBezTo>
                    <a:cubicBezTo>
                      <a:pt x="40" y="29"/>
                      <a:pt x="43" y="35"/>
                      <a:pt x="43" y="38"/>
                    </a:cubicBezTo>
                    <a:cubicBezTo>
                      <a:pt x="43" y="40"/>
                      <a:pt x="36" y="60"/>
                      <a:pt x="35" y="61"/>
                    </a:cubicBezTo>
                    <a:cubicBezTo>
                      <a:pt x="34" y="62"/>
                      <a:pt x="14" y="69"/>
                      <a:pt x="0" y="73"/>
                    </a:cubicBezTo>
                    <a:cubicBezTo>
                      <a:pt x="3" y="79"/>
                      <a:pt x="9" y="91"/>
                      <a:pt x="14" y="101"/>
                    </a:cubicBezTo>
                    <a:cubicBezTo>
                      <a:pt x="15" y="101"/>
                      <a:pt x="16" y="101"/>
                      <a:pt x="17" y="100"/>
                    </a:cubicBezTo>
                    <a:cubicBezTo>
                      <a:pt x="23" y="96"/>
                      <a:pt x="31" y="98"/>
                      <a:pt x="35" y="97"/>
                    </a:cubicBezTo>
                    <a:cubicBezTo>
                      <a:pt x="40" y="96"/>
                      <a:pt x="36" y="92"/>
                      <a:pt x="40" y="88"/>
                    </a:cubicBezTo>
                    <a:cubicBezTo>
                      <a:pt x="44" y="85"/>
                      <a:pt x="50" y="87"/>
                      <a:pt x="52" y="86"/>
                    </a:cubicBezTo>
                    <a:cubicBezTo>
                      <a:pt x="54" y="85"/>
                      <a:pt x="56" y="77"/>
                      <a:pt x="59" y="76"/>
                    </a:cubicBezTo>
                    <a:cubicBezTo>
                      <a:pt x="63" y="74"/>
                      <a:pt x="67" y="75"/>
                      <a:pt x="67" y="72"/>
                    </a:cubicBezTo>
                    <a:cubicBezTo>
                      <a:pt x="66" y="69"/>
                      <a:pt x="67" y="58"/>
                      <a:pt x="70" y="57"/>
                    </a:cubicBezTo>
                    <a:cubicBezTo>
                      <a:pt x="74" y="56"/>
                      <a:pt x="79" y="53"/>
                      <a:pt x="80" y="51"/>
                    </a:cubicBezTo>
                    <a:cubicBezTo>
                      <a:pt x="80" y="49"/>
                      <a:pt x="87" y="41"/>
                      <a:pt x="89" y="37"/>
                    </a:cubicBezTo>
                    <a:cubicBezTo>
                      <a:pt x="91" y="34"/>
                      <a:pt x="91" y="32"/>
                      <a:pt x="88" y="31"/>
                    </a:cubicBezTo>
                    <a:cubicBezTo>
                      <a:pt x="85" y="31"/>
                      <a:pt x="80" y="22"/>
                      <a:pt x="79" y="19"/>
                    </a:cubicBezTo>
                    <a:cubicBezTo>
                      <a:pt x="77" y="17"/>
                      <a:pt x="68" y="19"/>
                      <a:pt x="60" y="12"/>
                    </a:cubicBezTo>
                    <a:cubicBezTo>
                      <a:pt x="57" y="10"/>
                      <a:pt x="55" y="5"/>
                      <a:pt x="54" y="0"/>
                    </a:cubicBezTo>
                    <a:cubicBezTo>
                      <a:pt x="50" y="3"/>
                      <a:pt x="50" y="3"/>
                      <a:pt x="50" y="3"/>
                    </a:cubicBezTo>
                    <a:lnTo>
                      <a:pt x="45" y="3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43538" y="2676525"/>
                <a:ext cx="25400" cy="38100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10" y="16"/>
                  </a:cxn>
                  <a:cxn ang="0">
                    <a:pos x="8" y="2"/>
                  </a:cxn>
                  <a:cxn ang="0">
                    <a:pos x="1" y="13"/>
                  </a:cxn>
                  <a:cxn ang="0">
                    <a:pos x="0" y="13"/>
                  </a:cxn>
                  <a:cxn ang="0">
                    <a:pos x="9" y="19"/>
                  </a:cxn>
                </a:cxnLst>
                <a:rect l="0" t="0" r="r" b="b"/>
                <a:pathLst>
                  <a:path w="13" h="20">
                    <a:moveTo>
                      <a:pt x="9" y="19"/>
                    </a:moveTo>
                    <a:cubicBezTo>
                      <a:pt x="9" y="18"/>
                      <a:pt x="9" y="17"/>
                      <a:pt x="10" y="16"/>
                    </a:cubicBezTo>
                    <a:cubicBezTo>
                      <a:pt x="12" y="12"/>
                      <a:pt x="13" y="3"/>
                      <a:pt x="8" y="2"/>
                    </a:cubicBezTo>
                    <a:cubicBezTo>
                      <a:pt x="3" y="0"/>
                      <a:pt x="1" y="10"/>
                      <a:pt x="1" y="13"/>
                    </a:cubicBezTo>
                    <a:cubicBezTo>
                      <a:pt x="1" y="13"/>
                      <a:pt x="0" y="13"/>
                      <a:pt x="0" y="13"/>
                    </a:cubicBezTo>
                    <a:cubicBezTo>
                      <a:pt x="2" y="19"/>
                      <a:pt x="7" y="20"/>
                      <a:pt x="9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70525" y="2673350"/>
                <a:ext cx="103188" cy="84138"/>
              </a:xfrm>
              <a:custGeom>
                <a:avLst/>
                <a:gdLst/>
                <a:ahLst/>
                <a:cxnLst>
                  <a:cxn ang="0">
                    <a:pos x="8" y="40"/>
                  </a:cxn>
                  <a:cxn ang="0">
                    <a:pos x="35" y="44"/>
                  </a:cxn>
                  <a:cxn ang="0">
                    <a:pos x="38" y="34"/>
                  </a:cxn>
                  <a:cxn ang="0">
                    <a:pos x="45" y="25"/>
                  </a:cxn>
                  <a:cxn ang="0">
                    <a:pos x="45" y="17"/>
                  </a:cxn>
                  <a:cxn ang="0">
                    <a:pos x="50" y="17"/>
                  </a:cxn>
                  <a:cxn ang="0">
                    <a:pos x="54" y="14"/>
                  </a:cxn>
                  <a:cxn ang="0">
                    <a:pos x="51" y="0"/>
                  </a:cxn>
                  <a:cxn ang="0">
                    <a:pos x="37" y="16"/>
                  </a:cxn>
                  <a:cxn ang="0">
                    <a:pos x="16" y="26"/>
                  </a:cxn>
                  <a:cxn ang="0">
                    <a:pos x="2" y="29"/>
                  </a:cxn>
                  <a:cxn ang="0">
                    <a:pos x="0" y="28"/>
                  </a:cxn>
                  <a:cxn ang="0">
                    <a:pos x="8" y="40"/>
                  </a:cxn>
                </a:cxnLst>
                <a:rect l="0" t="0" r="r" b="b"/>
                <a:pathLst>
                  <a:path w="54" h="44">
                    <a:moveTo>
                      <a:pt x="8" y="40"/>
                    </a:moveTo>
                    <a:cubicBezTo>
                      <a:pt x="10" y="41"/>
                      <a:pt x="28" y="43"/>
                      <a:pt x="35" y="4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2" y="7"/>
                      <a:pt x="52" y="0"/>
                      <a:pt x="51" y="0"/>
                    </a:cubicBezTo>
                    <a:cubicBezTo>
                      <a:pt x="49" y="0"/>
                      <a:pt x="40" y="9"/>
                      <a:pt x="37" y="16"/>
                    </a:cubicBezTo>
                    <a:cubicBezTo>
                      <a:pt x="34" y="22"/>
                      <a:pt x="24" y="27"/>
                      <a:pt x="16" y="26"/>
                    </a:cubicBezTo>
                    <a:cubicBezTo>
                      <a:pt x="7" y="24"/>
                      <a:pt x="5" y="28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1" y="35"/>
                      <a:pt x="7" y="40"/>
                      <a:pt x="8" y="4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89700" y="3114675"/>
                <a:ext cx="419100" cy="130175"/>
              </a:xfrm>
              <a:custGeom>
                <a:avLst/>
                <a:gdLst/>
                <a:ahLst/>
                <a:cxnLst>
                  <a:cxn ang="0">
                    <a:pos x="39" y="24"/>
                  </a:cxn>
                  <a:cxn ang="0">
                    <a:pos x="31" y="12"/>
                  </a:cxn>
                  <a:cxn ang="0">
                    <a:pos x="25" y="7"/>
                  </a:cxn>
                  <a:cxn ang="0">
                    <a:pos x="24" y="5"/>
                  </a:cxn>
                  <a:cxn ang="0">
                    <a:pos x="21" y="10"/>
                  </a:cxn>
                  <a:cxn ang="0">
                    <a:pos x="12" y="9"/>
                  </a:cxn>
                  <a:cxn ang="0">
                    <a:pos x="6" y="2"/>
                  </a:cxn>
                  <a:cxn ang="0">
                    <a:pos x="0" y="1"/>
                  </a:cxn>
                  <a:cxn ang="0">
                    <a:pos x="3" y="19"/>
                  </a:cxn>
                  <a:cxn ang="0">
                    <a:pos x="14" y="40"/>
                  </a:cxn>
                  <a:cxn ang="0">
                    <a:pos x="25" y="51"/>
                  </a:cxn>
                  <a:cxn ang="0">
                    <a:pos x="47" y="62"/>
                  </a:cxn>
                  <a:cxn ang="0">
                    <a:pos x="39" y="46"/>
                  </a:cxn>
                  <a:cxn ang="0">
                    <a:pos x="39" y="24"/>
                  </a:cxn>
                  <a:cxn ang="0">
                    <a:pos x="210" y="11"/>
                  </a:cxn>
                  <a:cxn ang="0">
                    <a:pos x="200" y="9"/>
                  </a:cxn>
                  <a:cxn ang="0">
                    <a:pos x="189" y="0"/>
                  </a:cxn>
                  <a:cxn ang="0">
                    <a:pos x="180" y="11"/>
                  </a:cxn>
                  <a:cxn ang="0">
                    <a:pos x="174" y="19"/>
                  </a:cxn>
                  <a:cxn ang="0">
                    <a:pos x="172" y="22"/>
                  </a:cxn>
                  <a:cxn ang="0">
                    <a:pos x="172" y="29"/>
                  </a:cxn>
                  <a:cxn ang="0">
                    <a:pos x="165" y="31"/>
                  </a:cxn>
                  <a:cxn ang="0">
                    <a:pos x="159" y="23"/>
                  </a:cxn>
                  <a:cxn ang="0">
                    <a:pos x="158" y="23"/>
                  </a:cxn>
                  <a:cxn ang="0">
                    <a:pos x="148" y="39"/>
                  </a:cxn>
                  <a:cxn ang="0">
                    <a:pos x="132" y="44"/>
                  </a:cxn>
                  <a:cxn ang="0">
                    <a:pos x="125" y="58"/>
                  </a:cxn>
                  <a:cxn ang="0">
                    <a:pos x="108" y="54"/>
                  </a:cxn>
                  <a:cxn ang="0">
                    <a:pos x="111" y="61"/>
                  </a:cxn>
                  <a:cxn ang="0">
                    <a:pos x="121" y="66"/>
                  </a:cxn>
                  <a:cxn ang="0">
                    <a:pos x="135" y="65"/>
                  </a:cxn>
                  <a:cxn ang="0">
                    <a:pos x="147" y="60"/>
                  </a:cxn>
                  <a:cxn ang="0">
                    <a:pos x="157" y="62"/>
                  </a:cxn>
                  <a:cxn ang="0">
                    <a:pos x="167" y="55"/>
                  </a:cxn>
                  <a:cxn ang="0">
                    <a:pos x="171" y="45"/>
                  </a:cxn>
                  <a:cxn ang="0">
                    <a:pos x="177" y="35"/>
                  </a:cxn>
                  <a:cxn ang="0">
                    <a:pos x="195" y="27"/>
                  </a:cxn>
                  <a:cxn ang="0">
                    <a:pos x="200" y="29"/>
                  </a:cxn>
                  <a:cxn ang="0">
                    <a:pos x="207" y="22"/>
                  </a:cxn>
                  <a:cxn ang="0">
                    <a:pos x="217" y="18"/>
                  </a:cxn>
                  <a:cxn ang="0">
                    <a:pos x="210" y="11"/>
                  </a:cxn>
                </a:cxnLst>
                <a:rect l="0" t="0" r="r" b="b"/>
                <a:pathLst>
                  <a:path w="219" h="68">
                    <a:moveTo>
                      <a:pt x="39" y="24"/>
                    </a:moveTo>
                    <a:cubicBezTo>
                      <a:pt x="39" y="17"/>
                      <a:pt x="32" y="17"/>
                      <a:pt x="31" y="12"/>
                    </a:cubicBezTo>
                    <a:cubicBezTo>
                      <a:pt x="29" y="7"/>
                      <a:pt x="26" y="10"/>
                      <a:pt x="25" y="7"/>
                    </a:cubicBezTo>
                    <a:cubicBezTo>
                      <a:pt x="25" y="6"/>
                      <a:pt x="25" y="6"/>
                      <a:pt x="24" y="5"/>
                    </a:cubicBezTo>
                    <a:cubicBezTo>
                      <a:pt x="20" y="6"/>
                      <a:pt x="22" y="9"/>
                      <a:pt x="21" y="10"/>
                    </a:cubicBezTo>
                    <a:cubicBezTo>
                      <a:pt x="19" y="10"/>
                      <a:pt x="12" y="11"/>
                      <a:pt x="12" y="9"/>
                    </a:cubicBezTo>
                    <a:cubicBezTo>
                      <a:pt x="12" y="6"/>
                      <a:pt x="11" y="3"/>
                      <a:pt x="6" y="2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2" y="7"/>
                      <a:pt x="3" y="14"/>
                      <a:pt x="3" y="19"/>
                    </a:cubicBezTo>
                    <a:cubicBezTo>
                      <a:pt x="3" y="25"/>
                      <a:pt x="13" y="36"/>
                      <a:pt x="14" y="40"/>
                    </a:cubicBezTo>
                    <a:cubicBezTo>
                      <a:pt x="16" y="45"/>
                      <a:pt x="19" y="46"/>
                      <a:pt x="25" y="51"/>
                    </a:cubicBezTo>
                    <a:cubicBezTo>
                      <a:pt x="32" y="55"/>
                      <a:pt x="44" y="63"/>
                      <a:pt x="47" y="62"/>
                    </a:cubicBezTo>
                    <a:cubicBezTo>
                      <a:pt x="49" y="61"/>
                      <a:pt x="43" y="50"/>
                      <a:pt x="39" y="46"/>
                    </a:cubicBezTo>
                    <a:cubicBezTo>
                      <a:pt x="36" y="42"/>
                      <a:pt x="39" y="32"/>
                      <a:pt x="39" y="24"/>
                    </a:cubicBezTo>
                    <a:close/>
                    <a:moveTo>
                      <a:pt x="210" y="11"/>
                    </a:moveTo>
                    <a:cubicBezTo>
                      <a:pt x="207" y="12"/>
                      <a:pt x="200" y="12"/>
                      <a:pt x="200" y="9"/>
                    </a:cubicBezTo>
                    <a:cubicBezTo>
                      <a:pt x="200" y="6"/>
                      <a:pt x="193" y="0"/>
                      <a:pt x="189" y="0"/>
                    </a:cubicBezTo>
                    <a:cubicBezTo>
                      <a:pt x="185" y="0"/>
                      <a:pt x="181" y="8"/>
                      <a:pt x="180" y="11"/>
                    </a:cubicBezTo>
                    <a:cubicBezTo>
                      <a:pt x="180" y="15"/>
                      <a:pt x="174" y="14"/>
                      <a:pt x="174" y="19"/>
                    </a:cubicBezTo>
                    <a:cubicBezTo>
                      <a:pt x="175" y="21"/>
                      <a:pt x="173" y="21"/>
                      <a:pt x="172" y="22"/>
                    </a:cubicBezTo>
                    <a:cubicBezTo>
                      <a:pt x="173" y="26"/>
                      <a:pt x="174" y="29"/>
                      <a:pt x="172" y="29"/>
                    </a:cubicBezTo>
                    <a:cubicBezTo>
                      <a:pt x="169" y="28"/>
                      <a:pt x="169" y="31"/>
                      <a:pt x="165" y="31"/>
                    </a:cubicBezTo>
                    <a:cubicBezTo>
                      <a:pt x="163" y="31"/>
                      <a:pt x="161" y="28"/>
                      <a:pt x="159" y="23"/>
                    </a:cubicBezTo>
                    <a:cubicBezTo>
                      <a:pt x="159" y="23"/>
                      <a:pt x="158" y="23"/>
                      <a:pt x="158" y="23"/>
                    </a:cubicBezTo>
                    <a:cubicBezTo>
                      <a:pt x="156" y="23"/>
                      <a:pt x="150" y="33"/>
                      <a:pt x="148" y="39"/>
                    </a:cubicBezTo>
                    <a:cubicBezTo>
                      <a:pt x="147" y="45"/>
                      <a:pt x="141" y="43"/>
                      <a:pt x="132" y="44"/>
                    </a:cubicBezTo>
                    <a:cubicBezTo>
                      <a:pt x="123" y="45"/>
                      <a:pt x="127" y="54"/>
                      <a:pt x="125" y="58"/>
                    </a:cubicBezTo>
                    <a:cubicBezTo>
                      <a:pt x="123" y="62"/>
                      <a:pt x="113" y="55"/>
                      <a:pt x="108" y="54"/>
                    </a:cubicBezTo>
                    <a:cubicBezTo>
                      <a:pt x="109" y="58"/>
                      <a:pt x="110" y="61"/>
                      <a:pt x="111" y="61"/>
                    </a:cubicBezTo>
                    <a:cubicBezTo>
                      <a:pt x="114" y="61"/>
                      <a:pt x="118" y="68"/>
                      <a:pt x="121" y="66"/>
                    </a:cubicBezTo>
                    <a:cubicBezTo>
                      <a:pt x="123" y="64"/>
                      <a:pt x="131" y="66"/>
                      <a:pt x="135" y="65"/>
                    </a:cubicBezTo>
                    <a:cubicBezTo>
                      <a:pt x="139" y="63"/>
                      <a:pt x="140" y="60"/>
                      <a:pt x="147" y="60"/>
                    </a:cubicBezTo>
                    <a:cubicBezTo>
                      <a:pt x="153" y="60"/>
                      <a:pt x="151" y="65"/>
                      <a:pt x="157" y="62"/>
                    </a:cubicBezTo>
                    <a:cubicBezTo>
                      <a:pt x="164" y="59"/>
                      <a:pt x="168" y="61"/>
                      <a:pt x="167" y="55"/>
                    </a:cubicBezTo>
                    <a:cubicBezTo>
                      <a:pt x="167" y="49"/>
                      <a:pt x="171" y="49"/>
                      <a:pt x="171" y="45"/>
                    </a:cubicBezTo>
                    <a:cubicBezTo>
                      <a:pt x="170" y="40"/>
                      <a:pt x="178" y="43"/>
                      <a:pt x="177" y="35"/>
                    </a:cubicBezTo>
                    <a:cubicBezTo>
                      <a:pt x="177" y="26"/>
                      <a:pt x="189" y="27"/>
                      <a:pt x="195" y="27"/>
                    </a:cubicBezTo>
                    <a:cubicBezTo>
                      <a:pt x="196" y="27"/>
                      <a:pt x="198" y="28"/>
                      <a:pt x="200" y="29"/>
                    </a:cubicBezTo>
                    <a:cubicBezTo>
                      <a:pt x="204" y="27"/>
                      <a:pt x="210" y="24"/>
                      <a:pt x="207" y="22"/>
                    </a:cubicBezTo>
                    <a:cubicBezTo>
                      <a:pt x="204" y="20"/>
                      <a:pt x="216" y="22"/>
                      <a:pt x="217" y="18"/>
                    </a:cubicBezTo>
                    <a:cubicBezTo>
                      <a:pt x="219" y="14"/>
                      <a:pt x="213" y="11"/>
                      <a:pt x="210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92913" y="3155950"/>
                <a:ext cx="28575" cy="17463"/>
              </a:xfrm>
              <a:custGeom>
                <a:avLst/>
                <a:gdLst/>
                <a:ahLst/>
                <a:cxnLst>
                  <a:cxn ang="0">
                    <a:pos x="6" y="9"/>
                  </a:cxn>
                  <a:cxn ang="0">
                    <a:pos x="13" y="7"/>
                  </a:cxn>
                  <a:cxn ang="0">
                    <a:pos x="13" y="0"/>
                  </a:cxn>
                  <a:cxn ang="0">
                    <a:pos x="7" y="3"/>
                  </a:cxn>
                  <a:cxn ang="0">
                    <a:pos x="0" y="1"/>
                  </a:cxn>
                  <a:cxn ang="0">
                    <a:pos x="6" y="9"/>
                  </a:cxn>
                </a:cxnLst>
                <a:rect l="0" t="0" r="r" b="b"/>
                <a:pathLst>
                  <a:path w="15" h="9">
                    <a:moveTo>
                      <a:pt x="6" y="9"/>
                    </a:moveTo>
                    <a:cubicBezTo>
                      <a:pt x="10" y="9"/>
                      <a:pt x="10" y="6"/>
                      <a:pt x="13" y="7"/>
                    </a:cubicBezTo>
                    <a:cubicBezTo>
                      <a:pt x="15" y="7"/>
                      <a:pt x="14" y="4"/>
                      <a:pt x="13" y="0"/>
                    </a:cubicBezTo>
                    <a:cubicBezTo>
                      <a:pt x="11" y="1"/>
                      <a:pt x="7" y="1"/>
                      <a:pt x="7" y="3"/>
                    </a:cubicBezTo>
                    <a:cubicBezTo>
                      <a:pt x="7" y="5"/>
                      <a:pt x="2" y="1"/>
                      <a:pt x="0" y="1"/>
                    </a:cubicBezTo>
                    <a:cubicBezTo>
                      <a:pt x="2" y="6"/>
                      <a:pt x="4" y="9"/>
                      <a:pt x="6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87950" y="2401888"/>
                <a:ext cx="209550" cy="206375"/>
              </a:xfrm>
              <a:custGeom>
                <a:avLst/>
                <a:gdLst/>
                <a:ahLst/>
                <a:cxnLst>
                  <a:cxn ang="0">
                    <a:pos x="93" y="98"/>
                  </a:cxn>
                  <a:cxn ang="0">
                    <a:pos x="98" y="94"/>
                  </a:cxn>
                  <a:cxn ang="0">
                    <a:pos x="106" y="98"/>
                  </a:cxn>
                  <a:cxn ang="0">
                    <a:pos x="110" y="95"/>
                  </a:cxn>
                  <a:cxn ang="0">
                    <a:pos x="104" y="87"/>
                  </a:cxn>
                  <a:cxn ang="0">
                    <a:pos x="100" y="79"/>
                  </a:cxn>
                  <a:cxn ang="0">
                    <a:pos x="101" y="71"/>
                  </a:cxn>
                  <a:cxn ang="0">
                    <a:pos x="96" y="65"/>
                  </a:cxn>
                  <a:cxn ang="0">
                    <a:pos x="83" y="56"/>
                  </a:cxn>
                  <a:cxn ang="0">
                    <a:pos x="78" y="50"/>
                  </a:cxn>
                  <a:cxn ang="0">
                    <a:pos x="76" y="40"/>
                  </a:cxn>
                  <a:cxn ang="0">
                    <a:pos x="81" y="31"/>
                  </a:cxn>
                  <a:cxn ang="0">
                    <a:pos x="82" y="24"/>
                  </a:cxn>
                  <a:cxn ang="0">
                    <a:pos x="78" y="20"/>
                  </a:cxn>
                  <a:cxn ang="0">
                    <a:pos x="72" y="14"/>
                  </a:cxn>
                  <a:cxn ang="0">
                    <a:pos x="68" y="5"/>
                  </a:cxn>
                  <a:cxn ang="0">
                    <a:pos x="56" y="3"/>
                  </a:cxn>
                  <a:cxn ang="0">
                    <a:pos x="46" y="1"/>
                  </a:cxn>
                  <a:cxn ang="0">
                    <a:pos x="41" y="5"/>
                  </a:cxn>
                  <a:cxn ang="0">
                    <a:pos x="41" y="5"/>
                  </a:cxn>
                  <a:cxn ang="0">
                    <a:pos x="34" y="10"/>
                  </a:cxn>
                  <a:cxn ang="0">
                    <a:pos x="27" y="15"/>
                  </a:cxn>
                  <a:cxn ang="0">
                    <a:pos x="28" y="24"/>
                  </a:cxn>
                  <a:cxn ang="0">
                    <a:pos x="27" y="33"/>
                  </a:cxn>
                  <a:cxn ang="0">
                    <a:pos x="24" y="40"/>
                  </a:cxn>
                  <a:cxn ang="0">
                    <a:pos x="0" y="53"/>
                  </a:cxn>
                  <a:cxn ang="0">
                    <a:pos x="1" y="58"/>
                  </a:cxn>
                  <a:cxn ang="0">
                    <a:pos x="4" y="69"/>
                  </a:cxn>
                  <a:cxn ang="0">
                    <a:pos x="12" y="69"/>
                  </a:cxn>
                  <a:cxn ang="0">
                    <a:pos x="35" y="82"/>
                  </a:cxn>
                  <a:cxn ang="0">
                    <a:pos x="62" y="102"/>
                  </a:cxn>
                  <a:cxn ang="0">
                    <a:pos x="75" y="107"/>
                  </a:cxn>
                  <a:cxn ang="0">
                    <a:pos x="88" y="108"/>
                  </a:cxn>
                  <a:cxn ang="0">
                    <a:pos x="93" y="98"/>
                  </a:cxn>
                </a:cxnLst>
                <a:rect l="0" t="0" r="r" b="b"/>
                <a:pathLst>
                  <a:path w="110" h="108">
                    <a:moveTo>
                      <a:pt x="93" y="98"/>
                    </a:moveTo>
                    <a:cubicBezTo>
                      <a:pt x="94" y="97"/>
                      <a:pt x="95" y="94"/>
                      <a:pt x="98" y="94"/>
                    </a:cubicBezTo>
                    <a:cubicBezTo>
                      <a:pt x="101" y="94"/>
                      <a:pt x="103" y="95"/>
                      <a:pt x="106" y="98"/>
                    </a:cubicBezTo>
                    <a:cubicBezTo>
                      <a:pt x="107" y="97"/>
                      <a:pt x="109" y="96"/>
                      <a:pt x="110" y="95"/>
                    </a:cubicBezTo>
                    <a:cubicBezTo>
                      <a:pt x="107" y="92"/>
                      <a:pt x="104" y="89"/>
                      <a:pt x="104" y="87"/>
                    </a:cubicBezTo>
                    <a:cubicBezTo>
                      <a:pt x="105" y="83"/>
                      <a:pt x="101" y="81"/>
                      <a:pt x="100" y="79"/>
                    </a:cubicBezTo>
                    <a:cubicBezTo>
                      <a:pt x="100" y="77"/>
                      <a:pt x="103" y="73"/>
                      <a:pt x="101" y="71"/>
                    </a:cubicBezTo>
                    <a:cubicBezTo>
                      <a:pt x="99" y="70"/>
                      <a:pt x="99" y="65"/>
                      <a:pt x="96" y="65"/>
                    </a:cubicBezTo>
                    <a:cubicBezTo>
                      <a:pt x="93" y="64"/>
                      <a:pt x="83" y="59"/>
                      <a:pt x="83" y="56"/>
                    </a:cubicBezTo>
                    <a:cubicBezTo>
                      <a:pt x="84" y="53"/>
                      <a:pt x="80" y="51"/>
                      <a:pt x="78" y="50"/>
                    </a:cubicBezTo>
                    <a:cubicBezTo>
                      <a:pt x="76" y="49"/>
                      <a:pt x="74" y="41"/>
                      <a:pt x="76" y="40"/>
                    </a:cubicBezTo>
                    <a:cubicBezTo>
                      <a:pt x="79" y="39"/>
                      <a:pt x="78" y="31"/>
                      <a:pt x="81" y="31"/>
                    </a:cubicBezTo>
                    <a:cubicBezTo>
                      <a:pt x="84" y="31"/>
                      <a:pt x="81" y="27"/>
                      <a:pt x="82" y="24"/>
                    </a:cubicBezTo>
                    <a:cubicBezTo>
                      <a:pt x="83" y="22"/>
                      <a:pt x="80" y="20"/>
                      <a:pt x="78" y="20"/>
                    </a:cubicBezTo>
                    <a:cubicBezTo>
                      <a:pt x="76" y="20"/>
                      <a:pt x="72" y="17"/>
                      <a:pt x="72" y="14"/>
                    </a:cubicBezTo>
                    <a:cubicBezTo>
                      <a:pt x="72" y="11"/>
                      <a:pt x="67" y="6"/>
                      <a:pt x="68" y="5"/>
                    </a:cubicBezTo>
                    <a:cubicBezTo>
                      <a:pt x="67" y="11"/>
                      <a:pt x="58" y="2"/>
                      <a:pt x="56" y="3"/>
                    </a:cubicBezTo>
                    <a:cubicBezTo>
                      <a:pt x="53" y="4"/>
                      <a:pt x="51" y="0"/>
                      <a:pt x="46" y="1"/>
                    </a:cubicBezTo>
                    <a:cubicBezTo>
                      <a:pt x="42" y="1"/>
                      <a:pt x="42" y="3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28" y="11"/>
                      <a:pt x="27" y="15"/>
                    </a:cubicBezTo>
                    <a:cubicBezTo>
                      <a:pt x="26" y="19"/>
                      <a:pt x="30" y="22"/>
                      <a:pt x="28" y="24"/>
                    </a:cubicBezTo>
                    <a:cubicBezTo>
                      <a:pt x="26" y="27"/>
                      <a:pt x="27" y="31"/>
                      <a:pt x="27" y="33"/>
                    </a:cubicBezTo>
                    <a:cubicBezTo>
                      <a:pt x="28" y="35"/>
                      <a:pt x="24" y="40"/>
                      <a:pt x="24" y="40"/>
                    </a:cubicBezTo>
                    <a:cubicBezTo>
                      <a:pt x="24" y="40"/>
                      <a:pt x="11" y="47"/>
                      <a:pt x="0" y="53"/>
                    </a:cubicBezTo>
                    <a:cubicBezTo>
                      <a:pt x="0" y="55"/>
                      <a:pt x="1" y="57"/>
                      <a:pt x="1" y="58"/>
                    </a:cubicBezTo>
                    <a:cubicBezTo>
                      <a:pt x="2" y="61"/>
                      <a:pt x="3" y="65"/>
                      <a:pt x="4" y="69"/>
                    </a:cubicBezTo>
                    <a:cubicBezTo>
                      <a:pt x="8" y="69"/>
                      <a:pt x="9" y="69"/>
                      <a:pt x="12" y="69"/>
                    </a:cubicBezTo>
                    <a:cubicBezTo>
                      <a:pt x="16" y="70"/>
                      <a:pt x="31" y="80"/>
                      <a:pt x="35" y="82"/>
                    </a:cubicBezTo>
                    <a:cubicBezTo>
                      <a:pt x="38" y="84"/>
                      <a:pt x="58" y="99"/>
                      <a:pt x="62" y="102"/>
                    </a:cubicBezTo>
                    <a:cubicBezTo>
                      <a:pt x="66" y="106"/>
                      <a:pt x="72" y="107"/>
                      <a:pt x="75" y="107"/>
                    </a:cubicBezTo>
                    <a:cubicBezTo>
                      <a:pt x="77" y="107"/>
                      <a:pt x="83" y="107"/>
                      <a:pt x="88" y="108"/>
                    </a:cubicBezTo>
                    <a:cubicBezTo>
                      <a:pt x="90" y="104"/>
                      <a:pt x="92" y="99"/>
                      <a:pt x="93" y="9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56225" y="2581275"/>
                <a:ext cx="41275" cy="38100"/>
              </a:xfrm>
              <a:custGeom>
                <a:avLst/>
                <a:gdLst/>
                <a:ahLst/>
                <a:cxnLst>
                  <a:cxn ang="0">
                    <a:pos x="7" y="15"/>
                  </a:cxn>
                  <a:cxn ang="0">
                    <a:pos x="13" y="20"/>
                  </a:cxn>
                  <a:cxn ang="0">
                    <a:pos x="22" y="20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0" y="0"/>
                  </a:cxn>
                  <a:cxn ang="0">
                    <a:pos x="5" y="4"/>
                  </a:cxn>
                  <a:cxn ang="0">
                    <a:pos x="0" y="14"/>
                  </a:cxn>
                  <a:cxn ang="0">
                    <a:pos x="7" y="15"/>
                  </a:cxn>
                </a:cxnLst>
                <a:rect l="0" t="0" r="r" b="b"/>
                <a:pathLst>
                  <a:path w="22" h="20">
                    <a:moveTo>
                      <a:pt x="7" y="15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0" y="15"/>
                      <a:pt x="17" y="8"/>
                      <a:pt x="17" y="6"/>
                    </a:cubicBezTo>
                    <a:cubicBezTo>
                      <a:pt x="17" y="5"/>
                      <a:pt x="17" y="5"/>
                      <a:pt x="18" y="4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7" y="0"/>
                      <a:pt x="6" y="3"/>
                      <a:pt x="5" y="4"/>
                    </a:cubicBezTo>
                    <a:cubicBezTo>
                      <a:pt x="4" y="5"/>
                      <a:pt x="2" y="10"/>
                      <a:pt x="0" y="14"/>
                    </a:cubicBezTo>
                    <a:cubicBezTo>
                      <a:pt x="4" y="14"/>
                      <a:pt x="7" y="15"/>
                      <a:pt x="7" y="1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56088" y="2038350"/>
                <a:ext cx="315913" cy="261938"/>
              </a:xfrm>
              <a:custGeom>
                <a:avLst/>
                <a:gdLst/>
                <a:ahLst/>
                <a:cxnLst>
                  <a:cxn ang="0">
                    <a:pos x="144" y="31"/>
                  </a:cxn>
                  <a:cxn ang="0">
                    <a:pos x="138" y="29"/>
                  </a:cxn>
                  <a:cxn ang="0">
                    <a:pos x="131" y="26"/>
                  </a:cxn>
                  <a:cxn ang="0">
                    <a:pos x="119" y="24"/>
                  </a:cxn>
                  <a:cxn ang="0">
                    <a:pos x="114" y="20"/>
                  </a:cxn>
                  <a:cxn ang="0">
                    <a:pos x="110" y="15"/>
                  </a:cxn>
                  <a:cxn ang="0">
                    <a:pos x="105" y="17"/>
                  </a:cxn>
                  <a:cxn ang="0">
                    <a:pos x="102" y="13"/>
                  </a:cxn>
                  <a:cxn ang="0">
                    <a:pos x="95" y="9"/>
                  </a:cxn>
                  <a:cxn ang="0">
                    <a:pos x="89" y="6"/>
                  </a:cxn>
                  <a:cxn ang="0">
                    <a:pos x="85" y="1"/>
                  </a:cxn>
                  <a:cxn ang="0">
                    <a:pos x="84" y="0"/>
                  </a:cxn>
                  <a:cxn ang="0">
                    <a:pos x="81" y="0"/>
                  </a:cxn>
                  <a:cxn ang="0">
                    <a:pos x="75" y="10"/>
                  </a:cxn>
                  <a:cxn ang="0">
                    <a:pos x="63" y="18"/>
                  </a:cxn>
                  <a:cxn ang="0">
                    <a:pos x="56" y="26"/>
                  </a:cxn>
                  <a:cxn ang="0">
                    <a:pos x="41" y="21"/>
                  </a:cxn>
                  <a:cxn ang="0">
                    <a:pos x="35" y="25"/>
                  </a:cxn>
                  <a:cxn ang="0">
                    <a:pos x="36" y="37"/>
                  </a:cxn>
                  <a:cxn ang="0">
                    <a:pos x="27" y="37"/>
                  </a:cxn>
                  <a:cxn ang="0">
                    <a:pos x="20" y="33"/>
                  </a:cxn>
                  <a:cxn ang="0">
                    <a:pos x="9" y="34"/>
                  </a:cxn>
                  <a:cxn ang="0">
                    <a:pos x="2" y="40"/>
                  </a:cxn>
                  <a:cxn ang="0">
                    <a:pos x="3" y="47"/>
                  </a:cxn>
                  <a:cxn ang="0">
                    <a:pos x="18" y="52"/>
                  </a:cxn>
                  <a:cxn ang="0">
                    <a:pos x="28" y="54"/>
                  </a:cxn>
                  <a:cxn ang="0">
                    <a:pos x="32" y="59"/>
                  </a:cxn>
                  <a:cxn ang="0">
                    <a:pos x="40" y="69"/>
                  </a:cxn>
                  <a:cxn ang="0">
                    <a:pos x="43" y="78"/>
                  </a:cxn>
                  <a:cxn ang="0">
                    <a:pos x="42" y="91"/>
                  </a:cxn>
                  <a:cxn ang="0">
                    <a:pos x="36" y="112"/>
                  </a:cxn>
                  <a:cxn ang="0">
                    <a:pos x="36" y="112"/>
                  </a:cxn>
                  <a:cxn ang="0">
                    <a:pos x="42" y="115"/>
                  </a:cxn>
                  <a:cxn ang="0">
                    <a:pos x="53" y="120"/>
                  </a:cxn>
                  <a:cxn ang="0">
                    <a:pos x="62" y="119"/>
                  </a:cxn>
                  <a:cxn ang="0">
                    <a:pos x="67" y="121"/>
                  </a:cxn>
                  <a:cxn ang="0">
                    <a:pos x="81" y="124"/>
                  </a:cxn>
                  <a:cxn ang="0">
                    <a:pos x="92" y="124"/>
                  </a:cxn>
                  <a:cxn ang="0">
                    <a:pos x="92" y="121"/>
                  </a:cxn>
                  <a:cxn ang="0">
                    <a:pos x="101" y="110"/>
                  </a:cxn>
                  <a:cxn ang="0">
                    <a:pos x="122" y="115"/>
                  </a:cxn>
                  <a:cxn ang="0">
                    <a:pos x="135" y="110"/>
                  </a:cxn>
                  <a:cxn ang="0">
                    <a:pos x="142" y="106"/>
                  </a:cxn>
                  <a:cxn ang="0">
                    <a:pos x="143" y="102"/>
                  </a:cxn>
                  <a:cxn ang="0">
                    <a:pos x="138" y="100"/>
                  </a:cxn>
                  <a:cxn ang="0">
                    <a:pos x="135" y="95"/>
                  </a:cxn>
                  <a:cxn ang="0">
                    <a:pos x="132" y="89"/>
                  </a:cxn>
                  <a:cxn ang="0">
                    <a:pos x="134" y="86"/>
                  </a:cxn>
                  <a:cxn ang="0">
                    <a:pos x="136" y="82"/>
                  </a:cxn>
                  <a:cxn ang="0">
                    <a:pos x="135" y="76"/>
                  </a:cxn>
                  <a:cxn ang="0">
                    <a:pos x="133" y="71"/>
                  </a:cxn>
                  <a:cxn ang="0">
                    <a:pos x="128" y="70"/>
                  </a:cxn>
                  <a:cxn ang="0">
                    <a:pos x="127" y="66"/>
                  </a:cxn>
                  <a:cxn ang="0">
                    <a:pos x="134" y="57"/>
                  </a:cxn>
                  <a:cxn ang="0">
                    <a:pos x="140" y="53"/>
                  </a:cxn>
                  <a:cxn ang="0">
                    <a:pos x="142" y="44"/>
                  </a:cxn>
                  <a:cxn ang="0">
                    <a:pos x="147" y="35"/>
                  </a:cxn>
                  <a:cxn ang="0">
                    <a:pos x="144" y="31"/>
                  </a:cxn>
                  <a:cxn ang="0">
                    <a:pos x="162" y="116"/>
                  </a:cxn>
                  <a:cxn ang="0">
                    <a:pos x="155" y="122"/>
                  </a:cxn>
                  <a:cxn ang="0">
                    <a:pos x="160" y="137"/>
                  </a:cxn>
                  <a:cxn ang="0">
                    <a:pos x="162" y="116"/>
                  </a:cxn>
                </a:cxnLst>
                <a:rect l="0" t="0" r="r" b="b"/>
                <a:pathLst>
                  <a:path w="165" h="137">
                    <a:moveTo>
                      <a:pt x="144" y="31"/>
                    </a:moveTo>
                    <a:cubicBezTo>
                      <a:pt x="143" y="31"/>
                      <a:pt x="142" y="29"/>
                      <a:pt x="138" y="29"/>
                    </a:cubicBezTo>
                    <a:cubicBezTo>
                      <a:pt x="135" y="29"/>
                      <a:pt x="133" y="28"/>
                      <a:pt x="131" y="26"/>
                    </a:cubicBezTo>
                    <a:cubicBezTo>
                      <a:pt x="130" y="24"/>
                      <a:pt x="122" y="23"/>
                      <a:pt x="119" y="24"/>
                    </a:cubicBezTo>
                    <a:cubicBezTo>
                      <a:pt x="117" y="24"/>
                      <a:pt x="116" y="19"/>
                      <a:pt x="114" y="20"/>
                    </a:cubicBezTo>
                    <a:cubicBezTo>
                      <a:pt x="111" y="20"/>
                      <a:pt x="110" y="17"/>
                      <a:pt x="110" y="15"/>
                    </a:cubicBezTo>
                    <a:cubicBezTo>
                      <a:pt x="110" y="13"/>
                      <a:pt x="108" y="16"/>
                      <a:pt x="105" y="17"/>
                    </a:cubicBezTo>
                    <a:cubicBezTo>
                      <a:pt x="103" y="18"/>
                      <a:pt x="102" y="15"/>
                      <a:pt x="102" y="13"/>
                    </a:cubicBezTo>
                    <a:cubicBezTo>
                      <a:pt x="102" y="12"/>
                      <a:pt x="97" y="10"/>
                      <a:pt x="95" y="9"/>
                    </a:cubicBezTo>
                    <a:cubicBezTo>
                      <a:pt x="93" y="8"/>
                      <a:pt x="90" y="4"/>
                      <a:pt x="89" y="6"/>
                    </a:cubicBezTo>
                    <a:cubicBezTo>
                      <a:pt x="88" y="7"/>
                      <a:pt x="86" y="3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7" y="0"/>
                      <a:pt x="74" y="3"/>
                      <a:pt x="75" y="10"/>
                    </a:cubicBezTo>
                    <a:cubicBezTo>
                      <a:pt x="75" y="16"/>
                      <a:pt x="70" y="17"/>
                      <a:pt x="63" y="18"/>
                    </a:cubicBezTo>
                    <a:cubicBezTo>
                      <a:pt x="56" y="18"/>
                      <a:pt x="58" y="23"/>
                      <a:pt x="56" y="26"/>
                    </a:cubicBezTo>
                    <a:cubicBezTo>
                      <a:pt x="53" y="28"/>
                      <a:pt x="43" y="24"/>
                      <a:pt x="41" y="21"/>
                    </a:cubicBezTo>
                    <a:cubicBezTo>
                      <a:pt x="40" y="17"/>
                      <a:pt x="31" y="21"/>
                      <a:pt x="35" y="25"/>
                    </a:cubicBezTo>
                    <a:cubicBezTo>
                      <a:pt x="39" y="29"/>
                      <a:pt x="39" y="35"/>
                      <a:pt x="36" y="37"/>
                    </a:cubicBezTo>
                    <a:cubicBezTo>
                      <a:pt x="34" y="39"/>
                      <a:pt x="30" y="34"/>
                      <a:pt x="27" y="37"/>
                    </a:cubicBezTo>
                    <a:cubicBezTo>
                      <a:pt x="24" y="39"/>
                      <a:pt x="23" y="35"/>
                      <a:pt x="20" y="33"/>
                    </a:cubicBezTo>
                    <a:cubicBezTo>
                      <a:pt x="16" y="32"/>
                      <a:pt x="15" y="35"/>
                      <a:pt x="9" y="34"/>
                    </a:cubicBezTo>
                    <a:cubicBezTo>
                      <a:pt x="3" y="34"/>
                      <a:pt x="0" y="37"/>
                      <a:pt x="2" y="40"/>
                    </a:cubicBezTo>
                    <a:cubicBezTo>
                      <a:pt x="4" y="42"/>
                      <a:pt x="1" y="45"/>
                      <a:pt x="3" y="47"/>
                    </a:cubicBezTo>
                    <a:cubicBezTo>
                      <a:pt x="5" y="49"/>
                      <a:pt x="12" y="49"/>
                      <a:pt x="18" y="52"/>
                    </a:cubicBezTo>
                    <a:cubicBezTo>
                      <a:pt x="24" y="55"/>
                      <a:pt x="25" y="52"/>
                      <a:pt x="28" y="54"/>
                    </a:cubicBezTo>
                    <a:cubicBezTo>
                      <a:pt x="31" y="56"/>
                      <a:pt x="31" y="55"/>
                      <a:pt x="32" y="59"/>
                    </a:cubicBezTo>
                    <a:cubicBezTo>
                      <a:pt x="32" y="63"/>
                      <a:pt x="35" y="67"/>
                      <a:pt x="40" y="69"/>
                    </a:cubicBezTo>
                    <a:cubicBezTo>
                      <a:pt x="46" y="70"/>
                      <a:pt x="42" y="74"/>
                      <a:pt x="43" y="78"/>
                    </a:cubicBezTo>
                    <a:cubicBezTo>
                      <a:pt x="45" y="81"/>
                      <a:pt x="41" y="87"/>
                      <a:pt x="42" y="91"/>
                    </a:cubicBezTo>
                    <a:cubicBezTo>
                      <a:pt x="43" y="96"/>
                      <a:pt x="39" y="110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3"/>
                      <a:pt x="41" y="114"/>
                      <a:pt x="42" y="115"/>
                    </a:cubicBezTo>
                    <a:cubicBezTo>
                      <a:pt x="45" y="116"/>
                      <a:pt x="50" y="118"/>
                      <a:pt x="53" y="120"/>
                    </a:cubicBezTo>
                    <a:cubicBezTo>
                      <a:pt x="56" y="122"/>
                      <a:pt x="62" y="122"/>
                      <a:pt x="62" y="119"/>
                    </a:cubicBezTo>
                    <a:cubicBezTo>
                      <a:pt x="62" y="117"/>
                      <a:pt x="65" y="118"/>
                      <a:pt x="67" y="121"/>
                    </a:cubicBezTo>
                    <a:cubicBezTo>
                      <a:pt x="69" y="123"/>
                      <a:pt x="77" y="123"/>
                      <a:pt x="81" y="124"/>
                    </a:cubicBezTo>
                    <a:cubicBezTo>
                      <a:pt x="84" y="124"/>
                      <a:pt x="88" y="124"/>
                      <a:pt x="92" y="124"/>
                    </a:cubicBezTo>
                    <a:cubicBezTo>
                      <a:pt x="92" y="123"/>
                      <a:pt x="92" y="122"/>
                      <a:pt x="92" y="121"/>
                    </a:cubicBezTo>
                    <a:cubicBezTo>
                      <a:pt x="90" y="115"/>
                      <a:pt x="95" y="111"/>
                      <a:pt x="101" y="110"/>
                    </a:cubicBezTo>
                    <a:cubicBezTo>
                      <a:pt x="106" y="109"/>
                      <a:pt x="118" y="113"/>
                      <a:pt x="122" y="115"/>
                    </a:cubicBezTo>
                    <a:cubicBezTo>
                      <a:pt x="125" y="117"/>
                      <a:pt x="129" y="116"/>
                      <a:pt x="135" y="110"/>
                    </a:cubicBezTo>
                    <a:cubicBezTo>
                      <a:pt x="137" y="107"/>
                      <a:pt x="140" y="106"/>
                      <a:pt x="142" y="106"/>
                    </a:cubicBezTo>
                    <a:cubicBezTo>
                      <a:pt x="142" y="104"/>
                      <a:pt x="142" y="103"/>
                      <a:pt x="143" y="102"/>
                    </a:cubicBezTo>
                    <a:cubicBezTo>
                      <a:pt x="144" y="100"/>
                      <a:pt x="140" y="100"/>
                      <a:pt x="138" y="100"/>
                    </a:cubicBezTo>
                    <a:cubicBezTo>
                      <a:pt x="135" y="100"/>
                      <a:pt x="133" y="97"/>
                      <a:pt x="135" y="95"/>
                    </a:cubicBezTo>
                    <a:cubicBezTo>
                      <a:pt x="137" y="92"/>
                      <a:pt x="134" y="92"/>
                      <a:pt x="132" y="89"/>
                    </a:cubicBezTo>
                    <a:cubicBezTo>
                      <a:pt x="130" y="86"/>
                      <a:pt x="133" y="87"/>
                      <a:pt x="134" y="86"/>
                    </a:cubicBezTo>
                    <a:cubicBezTo>
                      <a:pt x="136" y="85"/>
                      <a:pt x="138" y="82"/>
                      <a:pt x="136" y="82"/>
                    </a:cubicBezTo>
                    <a:cubicBezTo>
                      <a:pt x="135" y="81"/>
                      <a:pt x="134" y="79"/>
                      <a:pt x="135" y="76"/>
                    </a:cubicBezTo>
                    <a:cubicBezTo>
                      <a:pt x="136" y="73"/>
                      <a:pt x="133" y="73"/>
                      <a:pt x="133" y="71"/>
                    </a:cubicBezTo>
                    <a:cubicBezTo>
                      <a:pt x="133" y="68"/>
                      <a:pt x="130" y="67"/>
                      <a:pt x="128" y="70"/>
                    </a:cubicBezTo>
                    <a:cubicBezTo>
                      <a:pt x="126" y="73"/>
                      <a:pt x="125" y="71"/>
                      <a:pt x="127" y="66"/>
                    </a:cubicBezTo>
                    <a:cubicBezTo>
                      <a:pt x="128" y="62"/>
                      <a:pt x="133" y="60"/>
                      <a:pt x="134" y="57"/>
                    </a:cubicBezTo>
                    <a:cubicBezTo>
                      <a:pt x="134" y="55"/>
                      <a:pt x="137" y="53"/>
                      <a:pt x="140" y="53"/>
                    </a:cubicBezTo>
                    <a:cubicBezTo>
                      <a:pt x="142" y="53"/>
                      <a:pt x="141" y="47"/>
                      <a:pt x="142" y="44"/>
                    </a:cubicBezTo>
                    <a:cubicBezTo>
                      <a:pt x="143" y="41"/>
                      <a:pt x="143" y="38"/>
                      <a:pt x="147" y="35"/>
                    </a:cubicBezTo>
                    <a:cubicBezTo>
                      <a:pt x="150" y="32"/>
                      <a:pt x="146" y="31"/>
                      <a:pt x="144" y="31"/>
                    </a:cubicBezTo>
                    <a:close/>
                    <a:moveTo>
                      <a:pt x="162" y="116"/>
                    </a:moveTo>
                    <a:cubicBezTo>
                      <a:pt x="160" y="116"/>
                      <a:pt x="160" y="119"/>
                      <a:pt x="155" y="122"/>
                    </a:cubicBezTo>
                    <a:cubicBezTo>
                      <a:pt x="151" y="125"/>
                      <a:pt x="155" y="137"/>
                      <a:pt x="160" y="137"/>
                    </a:cubicBezTo>
                    <a:cubicBezTo>
                      <a:pt x="165" y="136"/>
                      <a:pt x="164" y="116"/>
                      <a:pt x="162" y="11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03475" y="2941638"/>
                <a:ext cx="50800" cy="26988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14" y="2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22" y="14"/>
                  </a:cxn>
                  <a:cxn ang="0">
                    <a:pos x="26" y="13"/>
                  </a:cxn>
                  <a:cxn ang="0">
                    <a:pos x="26" y="5"/>
                  </a:cxn>
                </a:cxnLst>
                <a:rect l="0" t="0" r="r" b="b"/>
                <a:pathLst>
                  <a:path w="26" h="14">
                    <a:moveTo>
                      <a:pt x="26" y="5"/>
                    </a:moveTo>
                    <a:cubicBezTo>
                      <a:pt x="24" y="3"/>
                      <a:pt x="19" y="6"/>
                      <a:pt x="14" y="2"/>
                    </a:cubicBezTo>
                    <a:cubicBezTo>
                      <a:pt x="12" y="1"/>
                      <a:pt x="10" y="1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4" y="4"/>
                      <a:pt x="0" y="7"/>
                    </a:cubicBezTo>
                    <a:cubicBezTo>
                      <a:pt x="4" y="10"/>
                      <a:pt x="18" y="14"/>
                      <a:pt x="22" y="14"/>
                    </a:cubicBezTo>
                    <a:cubicBezTo>
                      <a:pt x="24" y="14"/>
                      <a:pt x="25" y="13"/>
                      <a:pt x="26" y="13"/>
                    </a:cubicBezTo>
                    <a:cubicBezTo>
                      <a:pt x="26" y="9"/>
                      <a:pt x="26" y="6"/>
                      <a:pt x="26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0938" y="2901950"/>
                <a:ext cx="131763" cy="73025"/>
              </a:xfrm>
              <a:custGeom>
                <a:avLst/>
                <a:gdLst/>
                <a:ahLst/>
                <a:cxnLst>
                  <a:cxn ang="0">
                    <a:pos x="29" y="34"/>
                  </a:cxn>
                  <a:cxn ang="0">
                    <a:pos x="32" y="27"/>
                  </a:cxn>
                  <a:cxn ang="0">
                    <a:pos x="45" y="22"/>
                  </a:cxn>
                  <a:cxn ang="0">
                    <a:pos x="55" y="19"/>
                  </a:cxn>
                  <a:cxn ang="0">
                    <a:pos x="69" y="14"/>
                  </a:cxn>
                  <a:cxn ang="0">
                    <a:pos x="56" y="5"/>
                  </a:cxn>
                  <a:cxn ang="0">
                    <a:pos x="32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5" y="12"/>
                  </a:cxn>
                  <a:cxn ang="0">
                    <a:pos x="0" y="21"/>
                  </a:cxn>
                  <a:cxn ang="0">
                    <a:pos x="5" y="23"/>
                  </a:cxn>
                  <a:cxn ang="0">
                    <a:pos x="17" y="26"/>
                  </a:cxn>
                  <a:cxn ang="0">
                    <a:pos x="17" y="34"/>
                  </a:cxn>
                  <a:cxn ang="0">
                    <a:pos x="20" y="34"/>
                  </a:cxn>
                  <a:cxn ang="0">
                    <a:pos x="21" y="38"/>
                  </a:cxn>
                  <a:cxn ang="0">
                    <a:pos x="25" y="37"/>
                  </a:cxn>
                  <a:cxn ang="0">
                    <a:pos x="29" y="34"/>
                  </a:cxn>
                </a:cxnLst>
                <a:rect l="0" t="0" r="r" b="b"/>
                <a:pathLst>
                  <a:path w="69" h="38">
                    <a:moveTo>
                      <a:pt x="29" y="34"/>
                    </a:moveTo>
                    <a:cubicBezTo>
                      <a:pt x="29" y="33"/>
                      <a:pt x="26" y="27"/>
                      <a:pt x="32" y="27"/>
                    </a:cubicBezTo>
                    <a:cubicBezTo>
                      <a:pt x="39" y="26"/>
                      <a:pt x="44" y="26"/>
                      <a:pt x="45" y="22"/>
                    </a:cubicBezTo>
                    <a:cubicBezTo>
                      <a:pt x="46" y="17"/>
                      <a:pt x="53" y="19"/>
                      <a:pt x="55" y="19"/>
                    </a:cubicBezTo>
                    <a:cubicBezTo>
                      <a:pt x="57" y="19"/>
                      <a:pt x="63" y="14"/>
                      <a:pt x="69" y="14"/>
                    </a:cubicBezTo>
                    <a:cubicBezTo>
                      <a:pt x="69" y="8"/>
                      <a:pt x="61" y="10"/>
                      <a:pt x="56" y="5"/>
                    </a:cubicBezTo>
                    <a:cubicBezTo>
                      <a:pt x="51" y="0"/>
                      <a:pt x="39" y="2"/>
                      <a:pt x="32" y="5"/>
                    </a:cubicBezTo>
                    <a:cubicBezTo>
                      <a:pt x="26" y="7"/>
                      <a:pt x="18" y="2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8"/>
                      <a:pt x="7" y="10"/>
                      <a:pt x="5" y="12"/>
                    </a:cubicBezTo>
                    <a:cubicBezTo>
                      <a:pt x="0" y="16"/>
                      <a:pt x="1" y="20"/>
                      <a:pt x="0" y="21"/>
                    </a:cubicBezTo>
                    <a:cubicBezTo>
                      <a:pt x="1" y="22"/>
                      <a:pt x="3" y="22"/>
                      <a:pt x="5" y="23"/>
                    </a:cubicBezTo>
                    <a:cubicBezTo>
                      <a:pt x="10" y="27"/>
                      <a:pt x="15" y="24"/>
                      <a:pt x="17" y="26"/>
                    </a:cubicBezTo>
                    <a:cubicBezTo>
                      <a:pt x="17" y="27"/>
                      <a:pt x="17" y="30"/>
                      <a:pt x="17" y="34"/>
                    </a:cubicBezTo>
                    <a:cubicBezTo>
                      <a:pt x="18" y="33"/>
                      <a:pt x="18" y="32"/>
                      <a:pt x="20" y="34"/>
                    </a:cubicBezTo>
                    <a:cubicBezTo>
                      <a:pt x="22" y="35"/>
                      <a:pt x="21" y="37"/>
                      <a:pt x="21" y="38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8" y="35"/>
                      <a:pt x="29" y="3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0863" y="2522538"/>
                <a:ext cx="657225" cy="406400"/>
              </a:xfrm>
              <a:custGeom>
                <a:avLst/>
                <a:gdLst/>
                <a:ahLst/>
                <a:cxnLst>
                  <a:cxn ang="0">
                    <a:pos x="301" y="199"/>
                  </a:cxn>
                  <a:cxn ang="0">
                    <a:pos x="296" y="180"/>
                  </a:cxn>
                  <a:cxn ang="0">
                    <a:pos x="324" y="173"/>
                  </a:cxn>
                  <a:cxn ang="0">
                    <a:pos x="334" y="161"/>
                  </a:cxn>
                  <a:cxn ang="0">
                    <a:pos x="343" y="139"/>
                  </a:cxn>
                  <a:cxn ang="0">
                    <a:pos x="315" y="137"/>
                  </a:cxn>
                  <a:cxn ang="0">
                    <a:pos x="297" y="161"/>
                  </a:cxn>
                  <a:cxn ang="0">
                    <a:pos x="281" y="170"/>
                  </a:cxn>
                  <a:cxn ang="0">
                    <a:pos x="242" y="169"/>
                  </a:cxn>
                  <a:cxn ang="0">
                    <a:pos x="224" y="143"/>
                  </a:cxn>
                  <a:cxn ang="0">
                    <a:pos x="223" y="90"/>
                  </a:cxn>
                  <a:cxn ang="0">
                    <a:pos x="219" y="83"/>
                  </a:cxn>
                  <a:cxn ang="0">
                    <a:pos x="200" y="71"/>
                  </a:cxn>
                  <a:cxn ang="0">
                    <a:pos x="187" y="47"/>
                  </a:cxn>
                  <a:cxn ang="0">
                    <a:pos x="158" y="46"/>
                  </a:cxn>
                  <a:cxn ang="0">
                    <a:pos x="141" y="32"/>
                  </a:cxn>
                  <a:cxn ang="0">
                    <a:pos x="121" y="11"/>
                  </a:cxn>
                  <a:cxn ang="0">
                    <a:pos x="100" y="16"/>
                  </a:cxn>
                  <a:cxn ang="0">
                    <a:pos x="39" y="6"/>
                  </a:cxn>
                  <a:cxn ang="0">
                    <a:pos x="0" y="3"/>
                  </a:cxn>
                  <a:cxn ang="0">
                    <a:pos x="16" y="35"/>
                  </a:cxn>
                  <a:cxn ang="0">
                    <a:pos x="35" y="61"/>
                  </a:cxn>
                  <a:cxn ang="0">
                    <a:pos x="40" y="72"/>
                  </a:cxn>
                  <a:cxn ang="0">
                    <a:pos x="56" y="94"/>
                  </a:cxn>
                  <a:cxn ang="0">
                    <a:pos x="81" y="120"/>
                  </a:cxn>
                  <a:cxn ang="0">
                    <a:pos x="84" y="107"/>
                  </a:cxn>
                  <a:cxn ang="0">
                    <a:pos x="71" y="93"/>
                  </a:cxn>
                  <a:cxn ang="0">
                    <a:pos x="52" y="60"/>
                  </a:cxn>
                  <a:cxn ang="0">
                    <a:pos x="44" y="42"/>
                  </a:cxn>
                  <a:cxn ang="0">
                    <a:pos x="29" y="29"/>
                  </a:cxn>
                  <a:cxn ang="0">
                    <a:pos x="29" y="11"/>
                  </a:cxn>
                  <a:cxn ang="0">
                    <a:pos x="39" y="16"/>
                  </a:cxn>
                  <a:cxn ang="0">
                    <a:pos x="49" y="32"/>
                  </a:cxn>
                  <a:cxn ang="0">
                    <a:pos x="56" y="47"/>
                  </a:cxn>
                  <a:cxn ang="0">
                    <a:pos x="73" y="60"/>
                  </a:cxn>
                  <a:cxn ang="0">
                    <a:pos x="87" y="74"/>
                  </a:cxn>
                  <a:cxn ang="0">
                    <a:pos x="95" y="89"/>
                  </a:cxn>
                  <a:cxn ang="0">
                    <a:pos x="129" y="125"/>
                  </a:cxn>
                  <a:cxn ang="0">
                    <a:pos x="134" y="145"/>
                  </a:cxn>
                  <a:cxn ang="0">
                    <a:pos x="139" y="163"/>
                  </a:cxn>
                  <a:cxn ang="0">
                    <a:pos x="174" y="180"/>
                  </a:cxn>
                  <a:cxn ang="0">
                    <a:pos x="221" y="202"/>
                  </a:cxn>
                  <a:cxn ang="0">
                    <a:pos x="265" y="204"/>
                  </a:cxn>
                  <a:cxn ang="0">
                    <a:pos x="286" y="201"/>
                  </a:cxn>
                </a:cxnLst>
                <a:rect l="0" t="0" r="r" b="b"/>
                <a:pathLst>
                  <a:path w="344" h="213">
                    <a:moveTo>
                      <a:pt x="286" y="201"/>
                    </a:moveTo>
                    <a:cubicBezTo>
                      <a:pt x="287" y="201"/>
                      <a:pt x="300" y="202"/>
                      <a:pt x="301" y="199"/>
                    </a:cubicBezTo>
                    <a:cubicBezTo>
                      <a:pt x="302" y="196"/>
                      <a:pt x="292" y="189"/>
                      <a:pt x="293" y="188"/>
                    </a:cubicBezTo>
                    <a:cubicBezTo>
                      <a:pt x="294" y="188"/>
                      <a:pt x="294" y="180"/>
                      <a:pt x="296" y="180"/>
                    </a:cubicBezTo>
                    <a:cubicBezTo>
                      <a:pt x="298" y="180"/>
                      <a:pt x="316" y="181"/>
                      <a:pt x="317" y="180"/>
                    </a:cubicBezTo>
                    <a:cubicBezTo>
                      <a:pt x="318" y="180"/>
                      <a:pt x="321" y="173"/>
                      <a:pt x="324" y="173"/>
                    </a:cubicBezTo>
                    <a:cubicBezTo>
                      <a:pt x="325" y="173"/>
                      <a:pt x="327" y="175"/>
                      <a:pt x="329" y="176"/>
                    </a:cubicBezTo>
                    <a:cubicBezTo>
                      <a:pt x="333" y="173"/>
                      <a:pt x="334" y="167"/>
                      <a:pt x="334" y="161"/>
                    </a:cubicBezTo>
                    <a:cubicBezTo>
                      <a:pt x="335" y="154"/>
                      <a:pt x="333" y="152"/>
                      <a:pt x="336" y="148"/>
                    </a:cubicBezTo>
                    <a:cubicBezTo>
                      <a:pt x="340" y="145"/>
                      <a:pt x="344" y="144"/>
                      <a:pt x="343" y="139"/>
                    </a:cubicBezTo>
                    <a:cubicBezTo>
                      <a:pt x="342" y="134"/>
                      <a:pt x="337" y="139"/>
                      <a:pt x="333" y="137"/>
                    </a:cubicBezTo>
                    <a:cubicBezTo>
                      <a:pt x="329" y="134"/>
                      <a:pt x="325" y="136"/>
                      <a:pt x="315" y="137"/>
                    </a:cubicBezTo>
                    <a:cubicBezTo>
                      <a:pt x="305" y="139"/>
                      <a:pt x="300" y="143"/>
                      <a:pt x="301" y="150"/>
                    </a:cubicBezTo>
                    <a:cubicBezTo>
                      <a:pt x="301" y="158"/>
                      <a:pt x="297" y="154"/>
                      <a:pt x="297" y="161"/>
                    </a:cubicBezTo>
                    <a:cubicBezTo>
                      <a:pt x="298" y="167"/>
                      <a:pt x="289" y="167"/>
                      <a:pt x="290" y="171"/>
                    </a:cubicBezTo>
                    <a:cubicBezTo>
                      <a:pt x="290" y="175"/>
                      <a:pt x="283" y="171"/>
                      <a:pt x="281" y="170"/>
                    </a:cubicBezTo>
                    <a:cubicBezTo>
                      <a:pt x="279" y="168"/>
                      <a:pt x="258" y="175"/>
                      <a:pt x="255" y="175"/>
                    </a:cubicBezTo>
                    <a:cubicBezTo>
                      <a:pt x="252" y="176"/>
                      <a:pt x="246" y="169"/>
                      <a:pt x="242" y="169"/>
                    </a:cubicBezTo>
                    <a:cubicBezTo>
                      <a:pt x="238" y="170"/>
                      <a:pt x="236" y="163"/>
                      <a:pt x="236" y="158"/>
                    </a:cubicBezTo>
                    <a:cubicBezTo>
                      <a:pt x="235" y="153"/>
                      <a:pt x="227" y="148"/>
                      <a:pt x="224" y="143"/>
                    </a:cubicBezTo>
                    <a:cubicBezTo>
                      <a:pt x="220" y="138"/>
                      <a:pt x="220" y="128"/>
                      <a:pt x="219" y="121"/>
                    </a:cubicBezTo>
                    <a:cubicBezTo>
                      <a:pt x="219" y="114"/>
                      <a:pt x="218" y="103"/>
                      <a:pt x="223" y="90"/>
                    </a:cubicBezTo>
                    <a:cubicBezTo>
                      <a:pt x="224" y="88"/>
                      <a:pt x="224" y="86"/>
                      <a:pt x="224" y="85"/>
                    </a:cubicBezTo>
                    <a:cubicBezTo>
                      <a:pt x="222" y="84"/>
                      <a:pt x="221" y="83"/>
                      <a:pt x="219" y="83"/>
                    </a:cubicBezTo>
                    <a:cubicBezTo>
                      <a:pt x="215" y="83"/>
                      <a:pt x="206" y="77"/>
                      <a:pt x="204" y="77"/>
                    </a:cubicBezTo>
                    <a:cubicBezTo>
                      <a:pt x="202" y="77"/>
                      <a:pt x="202" y="73"/>
                      <a:pt x="200" y="71"/>
                    </a:cubicBezTo>
                    <a:cubicBezTo>
                      <a:pt x="199" y="68"/>
                      <a:pt x="200" y="64"/>
                      <a:pt x="198" y="62"/>
                    </a:cubicBezTo>
                    <a:cubicBezTo>
                      <a:pt x="196" y="60"/>
                      <a:pt x="189" y="54"/>
                      <a:pt x="187" y="47"/>
                    </a:cubicBezTo>
                    <a:cubicBezTo>
                      <a:pt x="185" y="39"/>
                      <a:pt x="172" y="36"/>
                      <a:pt x="167" y="35"/>
                    </a:cubicBezTo>
                    <a:cubicBezTo>
                      <a:pt x="162" y="35"/>
                      <a:pt x="160" y="45"/>
                      <a:pt x="158" y="46"/>
                    </a:cubicBezTo>
                    <a:cubicBezTo>
                      <a:pt x="157" y="46"/>
                      <a:pt x="148" y="40"/>
                      <a:pt x="145" y="39"/>
                    </a:cubicBezTo>
                    <a:cubicBezTo>
                      <a:pt x="143" y="38"/>
                      <a:pt x="141" y="35"/>
                      <a:pt x="141" y="32"/>
                    </a:cubicBezTo>
                    <a:cubicBezTo>
                      <a:pt x="141" y="29"/>
                      <a:pt x="136" y="24"/>
                      <a:pt x="134" y="23"/>
                    </a:cubicBezTo>
                    <a:cubicBezTo>
                      <a:pt x="132" y="22"/>
                      <a:pt x="121" y="11"/>
                      <a:pt x="121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43" y="7"/>
                      <a:pt x="39" y="6"/>
                    </a:cubicBezTo>
                    <a:cubicBezTo>
                      <a:pt x="34" y="5"/>
                      <a:pt x="26" y="0"/>
                      <a:pt x="26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6"/>
                      <a:pt x="3" y="9"/>
                      <a:pt x="6" y="13"/>
                    </a:cubicBezTo>
                    <a:cubicBezTo>
                      <a:pt x="11" y="19"/>
                      <a:pt x="15" y="31"/>
                      <a:pt x="16" y="35"/>
                    </a:cubicBezTo>
                    <a:cubicBezTo>
                      <a:pt x="16" y="39"/>
                      <a:pt x="23" y="42"/>
                      <a:pt x="30" y="46"/>
                    </a:cubicBezTo>
                    <a:cubicBezTo>
                      <a:pt x="36" y="50"/>
                      <a:pt x="36" y="59"/>
                      <a:pt x="35" y="61"/>
                    </a:cubicBezTo>
                    <a:cubicBezTo>
                      <a:pt x="34" y="63"/>
                      <a:pt x="27" y="59"/>
                      <a:pt x="26" y="62"/>
                    </a:cubicBezTo>
                    <a:cubicBezTo>
                      <a:pt x="26" y="64"/>
                      <a:pt x="36" y="73"/>
                      <a:pt x="40" y="72"/>
                    </a:cubicBezTo>
                    <a:cubicBezTo>
                      <a:pt x="44" y="72"/>
                      <a:pt x="46" y="74"/>
                      <a:pt x="52" y="80"/>
                    </a:cubicBezTo>
                    <a:cubicBezTo>
                      <a:pt x="59" y="85"/>
                      <a:pt x="58" y="92"/>
                      <a:pt x="56" y="94"/>
                    </a:cubicBezTo>
                    <a:cubicBezTo>
                      <a:pt x="53" y="96"/>
                      <a:pt x="61" y="100"/>
                      <a:pt x="69" y="105"/>
                    </a:cubicBezTo>
                    <a:cubicBezTo>
                      <a:pt x="77" y="110"/>
                      <a:pt x="80" y="117"/>
                      <a:pt x="81" y="120"/>
                    </a:cubicBezTo>
                    <a:cubicBezTo>
                      <a:pt x="81" y="122"/>
                      <a:pt x="85" y="120"/>
                      <a:pt x="86" y="116"/>
                    </a:cubicBezTo>
                    <a:cubicBezTo>
                      <a:pt x="87" y="112"/>
                      <a:pt x="84" y="111"/>
                      <a:pt x="84" y="107"/>
                    </a:cubicBezTo>
                    <a:cubicBezTo>
                      <a:pt x="84" y="103"/>
                      <a:pt x="77" y="104"/>
                      <a:pt x="74" y="103"/>
                    </a:cubicBezTo>
                    <a:cubicBezTo>
                      <a:pt x="71" y="103"/>
                      <a:pt x="74" y="96"/>
                      <a:pt x="71" y="93"/>
                    </a:cubicBezTo>
                    <a:cubicBezTo>
                      <a:pt x="68" y="90"/>
                      <a:pt x="66" y="83"/>
                      <a:pt x="64" y="77"/>
                    </a:cubicBezTo>
                    <a:cubicBezTo>
                      <a:pt x="63" y="72"/>
                      <a:pt x="55" y="66"/>
                      <a:pt x="52" y="60"/>
                    </a:cubicBezTo>
                    <a:cubicBezTo>
                      <a:pt x="48" y="54"/>
                      <a:pt x="45" y="49"/>
                      <a:pt x="43" y="48"/>
                    </a:cubicBezTo>
                    <a:cubicBezTo>
                      <a:pt x="40" y="46"/>
                      <a:pt x="46" y="44"/>
                      <a:pt x="44" y="42"/>
                    </a:cubicBezTo>
                    <a:cubicBezTo>
                      <a:pt x="42" y="40"/>
                      <a:pt x="39" y="40"/>
                      <a:pt x="35" y="38"/>
                    </a:cubicBezTo>
                    <a:cubicBezTo>
                      <a:pt x="31" y="36"/>
                      <a:pt x="29" y="33"/>
                      <a:pt x="29" y="29"/>
                    </a:cubicBezTo>
                    <a:cubicBezTo>
                      <a:pt x="29" y="25"/>
                      <a:pt x="26" y="16"/>
                      <a:pt x="25" y="13"/>
                    </a:cubicBezTo>
                    <a:cubicBezTo>
                      <a:pt x="24" y="9"/>
                      <a:pt x="28" y="10"/>
                      <a:pt x="29" y="11"/>
                    </a:cubicBezTo>
                    <a:cubicBezTo>
                      <a:pt x="30" y="13"/>
                      <a:pt x="31" y="14"/>
                      <a:pt x="33" y="13"/>
                    </a:cubicBezTo>
                    <a:cubicBezTo>
                      <a:pt x="35" y="12"/>
                      <a:pt x="38" y="13"/>
                      <a:pt x="39" y="16"/>
                    </a:cubicBezTo>
                    <a:cubicBezTo>
                      <a:pt x="40" y="19"/>
                      <a:pt x="45" y="16"/>
                      <a:pt x="47" y="17"/>
                    </a:cubicBezTo>
                    <a:cubicBezTo>
                      <a:pt x="49" y="19"/>
                      <a:pt x="42" y="20"/>
                      <a:pt x="49" y="32"/>
                    </a:cubicBezTo>
                    <a:cubicBezTo>
                      <a:pt x="55" y="43"/>
                      <a:pt x="51" y="37"/>
                      <a:pt x="51" y="44"/>
                    </a:cubicBezTo>
                    <a:cubicBezTo>
                      <a:pt x="51" y="52"/>
                      <a:pt x="55" y="49"/>
                      <a:pt x="56" y="47"/>
                    </a:cubicBezTo>
                    <a:cubicBezTo>
                      <a:pt x="57" y="46"/>
                      <a:pt x="61" y="50"/>
                      <a:pt x="64" y="54"/>
                    </a:cubicBezTo>
                    <a:cubicBezTo>
                      <a:pt x="67" y="58"/>
                      <a:pt x="73" y="58"/>
                      <a:pt x="73" y="60"/>
                    </a:cubicBezTo>
                    <a:cubicBezTo>
                      <a:pt x="73" y="63"/>
                      <a:pt x="75" y="67"/>
                      <a:pt x="79" y="68"/>
                    </a:cubicBezTo>
                    <a:cubicBezTo>
                      <a:pt x="83" y="69"/>
                      <a:pt x="84" y="73"/>
                      <a:pt x="87" y="74"/>
                    </a:cubicBezTo>
                    <a:cubicBezTo>
                      <a:pt x="89" y="74"/>
                      <a:pt x="90" y="77"/>
                      <a:pt x="88" y="81"/>
                    </a:cubicBezTo>
                    <a:cubicBezTo>
                      <a:pt x="87" y="84"/>
                      <a:pt x="88" y="87"/>
                      <a:pt x="95" y="89"/>
                    </a:cubicBezTo>
                    <a:cubicBezTo>
                      <a:pt x="102" y="92"/>
                      <a:pt x="99" y="93"/>
                      <a:pt x="105" y="98"/>
                    </a:cubicBezTo>
                    <a:cubicBezTo>
                      <a:pt x="110" y="103"/>
                      <a:pt x="126" y="120"/>
                      <a:pt x="129" y="125"/>
                    </a:cubicBezTo>
                    <a:cubicBezTo>
                      <a:pt x="132" y="130"/>
                      <a:pt x="133" y="134"/>
                      <a:pt x="134" y="137"/>
                    </a:cubicBezTo>
                    <a:cubicBezTo>
                      <a:pt x="136" y="141"/>
                      <a:pt x="132" y="142"/>
                      <a:pt x="134" y="145"/>
                    </a:cubicBezTo>
                    <a:cubicBezTo>
                      <a:pt x="136" y="148"/>
                      <a:pt x="130" y="147"/>
                      <a:pt x="130" y="149"/>
                    </a:cubicBezTo>
                    <a:cubicBezTo>
                      <a:pt x="131" y="152"/>
                      <a:pt x="134" y="163"/>
                      <a:pt x="139" y="163"/>
                    </a:cubicBezTo>
                    <a:cubicBezTo>
                      <a:pt x="145" y="164"/>
                      <a:pt x="151" y="171"/>
                      <a:pt x="156" y="174"/>
                    </a:cubicBezTo>
                    <a:cubicBezTo>
                      <a:pt x="160" y="178"/>
                      <a:pt x="167" y="177"/>
                      <a:pt x="174" y="180"/>
                    </a:cubicBezTo>
                    <a:cubicBezTo>
                      <a:pt x="180" y="182"/>
                      <a:pt x="186" y="188"/>
                      <a:pt x="196" y="191"/>
                    </a:cubicBezTo>
                    <a:cubicBezTo>
                      <a:pt x="206" y="194"/>
                      <a:pt x="215" y="198"/>
                      <a:pt x="221" y="202"/>
                    </a:cubicBezTo>
                    <a:cubicBezTo>
                      <a:pt x="228" y="206"/>
                      <a:pt x="235" y="204"/>
                      <a:pt x="244" y="201"/>
                    </a:cubicBezTo>
                    <a:cubicBezTo>
                      <a:pt x="253" y="197"/>
                      <a:pt x="260" y="202"/>
                      <a:pt x="265" y="204"/>
                    </a:cubicBezTo>
                    <a:cubicBezTo>
                      <a:pt x="267" y="205"/>
                      <a:pt x="272" y="209"/>
                      <a:pt x="277" y="213"/>
                    </a:cubicBezTo>
                    <a:cubicBezTo>
                      <a:pt x="281" y="207"/>
                      <a:pt x="285" y="201"/>
                      <a:pt x="286" y="20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9500" y="2865438"/>
                <a:ext cx="92075" cy="90488"/>
              </a:xfrm>
              <a:custGeom>
                <a:avLst/>
                <a:gdLst/>
                <a:ahLst/>
                <a:cxnLst>
                  <a:cxn ang="0">
                    <a:pos x="42" y="31"/>
                  </a:cxn>
                  <a:cxn ang="0">
                    <a:pos x="48" y="25"/>
                  </a:cxn>
                  <a:cxn ang="0">
                    <a:pos x="43" y="22"/>
                  </a:cxn>
                  <a:cxn ang="0">
                    <a:pos x="38" y="23"/>
                  </a:cxn>
                  <a:cxn ang="0">
                    <a:pos x="38" y="0"/>
                  </a:cxn>
                  <a:cxn ang="0">
                    <a:pos x="19" y="0"/>
                  </a:cxn>
                  <a:cxn ang="0">
                    <a:pos x="16" y="8"/>
                  </a:cxn>
                  <a:cxn ang="0">
                    <a:pos x="24" y="19"/>
                  </a:cxn>
                  <a:cxn ang="0">
                    <a:pos x="9" y="21"/>
                  </a:cxn>
                  <a:cxn ang="0">
                    <a:pos x="0" y="33"/>
                  </a:cxn>
                  <a:cxn ang="0">
                    <a:pos x="12" y="44"/>
                  </a:cxn>
                  <a:cxn ang="0">
                    <a:pos x="28" y="47"/>
                  </a:cxn>
                  <a:cxn ang="0">
                    <a:pos x="28" y="47"/>
                  </a:cxn>
                  <a:cxn ang="0">
                    <a:pos x="36" y="40"/>
                  </a:cxn>
                  <a:cxn ang="0">
                    <a:pos x="42" y="31"/>
                  </a:cxn>
                </a:cxnLst>
                <a:rect l="0" t="0" r="r" b="b"/>
                <a:pathLst>
                  <a:path w="48" h="47">
                    <a:moveTo>
                      <a:pt x="42" y="31"/>
                    </a:moveTo>
                    <a:cubicBezTo>
                      <a:pt x="44" y="29"/>
                      <a:pt x="46" y="27"/>
                      <a:pt x="48" y="25"/>
                    </a:cubicBezTo>
                    <a:cubicBezTo>
                      <a:pt x="44" y="27"/>
                      <a:pt x="43" y="25"/>
                      <a:pt x="43" y="22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21" y="0"/>
                      <a:pt x="19" y="0"/>
                    </a:cubicBezTo>
                    <a:cubicBezTo>
                      <a:pt x="17" y="0"/>
                      <a:pt x="17" y="8"/>
                      <a:pt x="16" y="8"/>
                    </a:cubicBezTo>
                    <a:cubicBezTo>
                      <a:pt x="15" y="9"/>
                      <a:pt x="25" y="16"/>
                      <a:pt x="24" y="19"/>
                    </a:cubicBezTo>
                    <a:cubicBezTo>
                      <a:pt x="23" y="22"/>
                      <a:pt x="10" y="21"/>
                      <a:pt x="9" y="21"/>
                    </a:cubicBezTo>
                    <a:cubicBezTo>
                      <a:pt x="8" y="21"/>
                      <a:pt x="4" y="27"/>
                      <a:pt x="0" y="33"/>
                    </a:cubicBezTo>
                    <a:cubicBezTo>
                      <a:pt x="5" y="38"/>
                      <a:pt x="10" y="42"/>
                      <a:pt x="12" y="44"/>
                    </a:cubicBezTo>
                    <a:cubicBezTo>
                      <a:pt x="17" y="47"/>
                      <a:pt x="25" y="44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2" y="44"/>
                      <a:pt x="35" y="40"/>
                      <a:pt x="36" y="40"/>
                    </a:cubicBezTo>
                    <a:cubicBezTo>
                      <a:pt x="39" y="39"/>
                      <a:pt x="37" y="35"/>
                      <a:pt x="42" y="3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2525" y="2852738"/>
                <a:ext cx="26988" cy="5715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0" y="7"/>
                  </a:cxn>
                  <a:cxn ang="0">
                    <a:pos x="0" y="30"/>
                  </a:cxn>
                  <a:cxn ang="0">
                    <a:pos x="5" y="29"/>
                  </a:cxn>
                  <a:cxn ang="0">
                    <a:pos x="9" y="24"/>
                  </a:cxn>
                  <a:cxn ang="0">
                    <a:pos x="12" y="5"/>
                  </a:cxn>
                  <a:cxn ang="0">
                    <a:pos x="14" y="3"/>
                  </a:cxn>
                  <a:cxn ang="0">
                    <a:pos x="9" y="0"/>
                  </a:cxn>
                  <a:cxn ang="0">
                    <a:pos x="2" y="7"/>
                  </a:cxn>
                </a:cxnLst>
                <a:rect l="0" t="0" r="r" b="b"/>
                <a:pathLst>
                  <a:path w="14" h="30">
                    <a:moveTo>
                      <a:pt x="2" y="7"/>
                    </a:moveTo>
                    <a:cubicBezTo>
                      <a:pt x="2" y="7"/>
                      <a:pt x="1" y="7"/>
                      <a:pt x="0" y="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27"/>
                      <a:pt x="7" y="25"/>
                      <a:pt x="9" y="24"/>
                    </a:cubicBezTo>
                    <a:cubicBezTo>
                      <a:pt x="13" y="20"/>
                      <a:pt x="7" y="6"/>
                      <a:pt x="12" y="5"/>
                    </a:cubicBezTo>
                    <a:cubicBezTo>
                      <a:pt x="13" y="5"/>
                      <a:pt x="14" y="4"/>
                      <a:pt x="14" y="3"/>
                    </a:cubicBezTo>
                    <a:cubicBezTo>
                      <a:pt x="12" y="2"/>
                      <a:pt x="10" y="0"/>
                      <a:pt x="9" y="0"/>
                    </a:cubicBezTo>
                    <a:cubicBezTo>
                      <a:pt x="6" y="0"/>
                      <a:pt x="3" y="7"/>
                      <a:pt x="2" y="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38438" y="2809875"/>
                <a:ext cx="65088" cy="55563"/>
              </a:xfrm>
              <a:custGeom>
                <a:avLst/>
                <a:gdLst/>
                <a:ahLst/>
                <a:cxnLst>
                  <a:cxn ang="0">
                    <a:pos x="16" y="3"/>
                  </a:cxn>
                  <a:cxn ang="0">
                    <a:pos x="23" y="19"/>
                  </a:cxn>
                  <a:cxn ang="0">
                    <a:pos x="1" y="23"/>
                  </a:cxn>
                  <a:cxn ang="0">
                    <a:pos x="16" y="26"/>
                  </a:cxn>
                  <a:cxn ang="0">
                    <a:pos x="31" y="28"/>
                  </a:cxn>
                  <a:cxn ang="0">
                    <a:pos x="34" y="6"/>
                  </a:cxn>
                  <a:cxn ang="0">
                    <a:pos x="16" y="3"/>
                  </a:cxn>
                </a:cxnLst>
                <a:rect l="0" t="0" r="r" b="b"/>
                <a:pathLst>
                  <a:path w="34" h="29">
                    <a:moveTo>
                      <a:pt x="16" y="3"/>
                    </a:moveTo>
                    <a:cubicBezTo>
                      <a:pt x="11" y="7"/>
                      <a:pt x="23" y="14"/>
                      <a:pt x="23" y="19"/>
                    </a:cubicBezTo>
                    <a:cubicBezTo>
                      <a:pt x="23" y="23"/>
                      <a:pt x="3" y="18"/>
                      <a:pt x="1" y="23"/>
                    </a:cubicBezTo>
                    <a:cubicBezTo>
                      <a:pt x="0" y="25"/>
                      <a:pt x="8" y="29"/>
                      <a:pt x="16" y="26"/>
                    </a:cubicBezTo>
                    <a:cubicBezTo>
                      <a:pt x="23" y="24"/>
                      <a:pt x="28" y="26"/>
                      <a:pt x="31" y="28"/>
                    </a:cubicBezTo>
                    <a:cubicBezTo>
                      <a:pt x="32" y="21"/>
                      <a:pt x="33" y="12"/>
                      <a:pt x="34" y="6"/>
                    </a:cubicBezTo>
                    <a:cubicBezTo>
                      <a:pt x="27" y="5"/>
                      <a:pt x="19" y="0"/>
                      <a:pt x="16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97175" y="2819400"/>
                <a:ext cx="74613" cy="50800"/>
              </a:xfrm>
              <a:custGeom>
                <a:avLst/>
                <a:gdLst/>
                <a:ahLst/>
                <a:cxnLst>
                  <a:cxn ang="0">
                    <a:pos x="15" y="19"/>
                  </a:cxn>
                  <a:cxn ang="0">
                    <a:pos x="39" y="14"/>
                  </a:cxn>
                  <a:cxn ang="0">
                    <a:pos x="9" y="2"/>
                  </a:cxn>
                  <a:cxn ang="0">
                    <a:pos x="3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15" y="19"/>
                  </a:cxn>
                </a:cxnLst>
                <a:rect l="0" t="0" r="r" b="b"/>
                <a:pathLst>
                  <a:path w="39" h="26">
                    <a:moveTo>
                      <a:pt x="15" y="19"/>
                    </a:moveTo>
                    <a:cubicBezTo>
                      <a:pt x="24" y="16"/>
                      <a:pt x="39" y="21"/>
                      <a:pt x="39" y="14"/>
                    </a:cubicBezTo>
                    <a:cubicBezTo>
                      <a:pt x="39" y="7"/>
                      <a:pt x="15" y="0"/>
                      <a:pt x="9" y="2"/>
                    </a:cubicBezTo>
                    <a:cubicBezTo>
                      <a:pt x="7" y="2"/>
                      <a:pt x="5" y="2"/>
                      <a:pt x="3" y="1"/>
                    </a:cubicBezTo>
                    <a:cubicBezTo>
                      <a:pt x="2" y="7"/>
                      <a:pt x="1" y="16"/>
                      <a:pt x="0" y="23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5" y="26"/>
                      <a:pt x="6" y="22"/>
                      <a:pt x="15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60625" y="2928938"/>
                <a:ext cx="92075" cy="93663"/>
              </a:xfrm>
              <a:custGeom>
                <a:avLst/>
                <a:gdLst/>
                <a:ahLst/>
                <a:cxnLst>
                  <a:cxn ang="0">
                    <a:pos x="26" y="46"/>
                  </a:cxn>
                  <a:cxn ang="0">
                    <a:pos x="37" y="48"/>
                  </a:cxn>
                  <a:cxn ang="0">
                    <a:pos x="42" y="49"/>
                  </a:cxn>
                  <a:cxn ang="0">
                    <a:pos x="41" y="47"/>
                  </a:cxn>
                  <a:cxn ang="0">
                    <a:pos x="44" y="32"/>
                  </a:cxn>
                  <a:cxn ang="0">
                    <a:pos x="45" y="13"/>
                  </a:cxn>
                  <a:cxn ang="0">
                    <a:pos x="48" y="1"/>
                  </a:cxn>
                  <a:cxn ang="0">
                    <a:pos x="48" y="0"/>
                  </a:cxn>
                  <a:cxn ang="0">
                    <a:pos x="34" y="5"/>
                  </a:cxn>
                  <a:cxn ang="0">
                    <a:pos x="24" y="8"/>
                  </a:cxn>
                  <a:cxn ang="0">
                    <a:pos x="11" y="13"/>
                  </a:cxn>
                  <a:cxn ang="0">
                    <a:pos x="8" y="20"/>
                  </a:cxn>
                  <a:cxn ang="0">
                    <a:pos x="4" y="23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16" y="42"/>
                  </a:cxn>
                  <a:cxn ang="0">
                    <a:pos x="19" y="46"/>
                  </a:cxn>
                  <a:cxn ang="0">
                    <a:pos x="26" y="46"/>
                  </a:cxn>
                </a:cxnLst>
                <a:rect l="0" t="0" r="r" b="b"/>
                <a:pathLst>
                  <a:path w="48" h="49">
                    <a:moveTo>
                      <a:pt x="26" y="46"/>
                    </a:moveTo>
                    <a:cubicBezTo>
                      <a:pt x="28" y="48"/>
                      <a:pt x="34" y="46"/>
                      <a:pt x="37" y="48"/>
                    </a:cubicBezTo>
                    <a:cubicBezTo>
                      <a:pt x="38" y="49"/>
                      <a:pt x="40" y="49"/>
                      <a:pt x="42" y="49"/>
                    </a:cubicBezTo>
                    <a:cubicBezTo>
                      <a:pt x="42" y="48"/>
                      <a:pt x="41" y="47"/>
                      <a:pt x="41" y="47"/>
                    </a:cubicBezTo>
                    <a:cubicBezTo>
                      <a:pt x="39" y="43"/>
                      <a:pt x="42" y="37"/>
                      <a:pt x="44" y="32"/>
                    </a:cubicBezTo>
                    <a:cubicBezTo>
                      <a:pt x="45" y="27"/>
                      <a:pt x="42" y="16"/>
                      <a:pt x="45" y="13"/>
                    </a:cubicBezTo>
                    <a:cubicBezTo>
                      <a:pt x="48" y="10"/>
                      <a:pt x="46" y="8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  <a:cubicBezTo>
                      <a:pt x="42" y="0"/>
                      <a:pt x="36" y="5"/>
                      <a:pt x="34" y="5"/>
                    </a:cubicBezTo>
                    <a:cubicBezTo>
                      <a:pt x="32" y="5"/>
                      <a:pt x="25" y="3"/>
                      <a:pt x="24" y="8"/>
                    </a:cubicBezTo>
                    <a:cubicBezTo>
                      <a:pt x="23" y="12"/>
                      <a:pt x="18" y="12"/>
                      <a:pt x="11" y="13"/>
                    </a:cubicBezTo>
                    <a:cubicBezTo>
                      <a:pt x="5" y="13"/>
                      <a:pt x="8" y="19"/>
                      <a:pt x="8" y="20"/>
                    </a:cubicBezTo>
                    <a:cubicBezTo>
                      <a:pt x="7" y="21"/>
                      <a:pt x="4" y="23"/>
                      <a:pt x="4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0" y="27"/>
                      <a:pt x="2" y="28"/>
                    </a:cubicBezTo>
                    <a:cubicBezTo>
                      <a:pt x="6" y="31"/>
                      <a:pt x="11" y="39"/>
                      <a:pt x="16" y="42"/>
                    </a:cubicBezTo>
                    <a:cubicBezTo>
                      <a:pt x="18" y="43"/>
                      <a:pt x="19" y="44"/>
                      <a:pt x="19" y="46"/>
                    </a:cubicBezTo>
                    <a:cubicBezTo>
                      <a:pt x="22" y="46"/>
                      <a:pt x="24" y="46"/>
                      <a:pt x="26" y="4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51138" y="3143250"/>
                <a:ext cx="860425" cy="877888"/>
              </a:xfrm>
              <a:custGeom>
                <a:avLst/>
                <a:gdLst/>
                <a:ahLst/>
                <a:cxnLst>
                  <a:cxn ang="0">
                    <a:pos x="253" y="427"/>
                  </a:cxn>
                  <a:cxn ang="0">
                    <a:pos x="260" y="429"/>
                  </a:cxn>
                  <a:cxn ang="0">
                    <a:pos x="289" y="379"/>
                  </a:cxn>
                  <a:cxn ang="0">
                    <a:pos x="307" y="343"/>
                  </a:cxn>
                  <a:cxn ang="0">
                    <a:pos x="337" y="326"/>
                  </a:cxn>
                  <a:cxn ang="0">
                    <a:pos x="372" y="316"/>
                  </a:cxn>
                  <a:cxn ang="0">
                    <a:pos x="386" y="290"/>
                  </a:cxn>
                  <a:cxn ang="0">
                    <a:pos x="397" y="264"/>
                  </a:cxn>
                  <a:cxn ang="0">
                    <a:pos x="401" y="211"/>
                  </a:cxn>
                  <a:cxn ang="0">
                    <a:pos x="409" y="206"/>
                  </a:cxn>
                  <a:cxn ang="0">
                    <a:pos x="445" y="158"/>
                  </a:cxn>
                  <a:cxn ang="0">
                    <a:pos x="406" y="104"/>
                  </a:cxn>
                  <a:cxn ang="0">
                    <a:pos x="336" y="96"/>
                  </a:cxn>
                  <a:cxn ang="0">
                    <a:pos x="295" y="74"/>
                  </a:cxn>
                  <a:cxn ang="0">
                    <a:pos x="291" y="67"/>
                  </a:cxn>
                  <a:cxn ang="0">
                    <a:pos x="264" y="60"/>
                  </a:cxn>
                  <a:cxn ang="0">
                    <a:pos x="258" y="13"/>
                  </a:cxn>
                  <a:cxn ang="0">
                    <a:pos x="222" y="32"/>
                  </a:cxn>
                  <a:cxn ang="0">
                    <a:pos x="191" y="39"/>
                  </a:cxn>
                  <a:cxn ang="0">
                    <a:pos x="165" y="40"/>
                  </a:cxn>
                  <a:cxn ang="0">
                    <a:pos x="157" y="1"/>
                  </a:cxn>
                  <a:cxn ang="0">
                    <a:pos x="129" y="17"/>
                  </a:cxn>
                  <a:cxn ang="0">
                    <a:pos x="107" y="15"/>
                  </a:cxn>
                  <a:cxn ang="0">
                    <a:pos x="120" y="32"/>
                  </a:cxn>
                  <a:cxn ang="0">
                    <a:pos x="105" y="46"/>
                  </a:cxn>
                  <a:cxn ang="0">
                    <a:pos x="84" y="49"/>
                  </a:cxn>
                  <a:cxn ang="0">
                    <a:pos x="48" y="42"/>
                  </a:cxn>
                  <a:cxn ang="0">
                    <a:pos x="45" y="59"/>
                  </a:cxn>
                  <a:cxn ang="0">
                    <a:pos x="46" y="108"/>
                  </a:cxn>
                  <a:cxn ang="0">
                    <a:pos x="12" y="120"/>
                  </a:cxn>
                  <a:cxn ang="0">
                    <a:pos x="2" y="144"/>
                  </a:cxn>
                  <a:cxn ang="0">
                    <a:pos x="15" y="168"/>
                  </a:cxn>
                  <a:cxn ang="0">
                    <a:pos x="38" y="172"/>
                  </a:cxn>
                  <a:cxn ang="0">
                    <a:pos x="65" y="184"/>
                  </a:cxn>
                  <a:cxn ang="0">
                    <a:pos x="99" y="174"/>
                  </a:cxn>
                  <a:cxn ang="0">
                    <a:pos x="124" y="206"/>
                  </a:cxn>
                  <a:cxn ang="0">
                    <a:pos x="150" y="217"/>
                  </a:cxn>
                  <a:cxn ang="0">
                    <a:pos x="158" y="242"/>
                  </a:cxn>
                  <a:cxn ang="0">
                    <a:pos x="186" y="265"/>
                  </a:cxn>
                  <a:cxn ang="0">
                    <a:pos x="182" y="293"/>
                  </a:cxn>
                  <a:cxn ang="0">
                    <a:pos x="199" y="317"/>
                  </a:cxn>
                  <a:cxn ang="0">
                    <a:pos x="222" y="337"/>
                  </a:cxn>
                  <a:cxn ang="0">
                    <a:pos x="230" y="375"/>
                  </a:cxn>
                  <a:cxn ang="0">
                    <a:pos x="187" y="415"/>
                  </a:cxn>
                  <a:cxn ang="0">
                    <a:pos x="205" y="426"/>
                  </a:cxn>
                  <a:cxn ang="0">
                    <a:pos x="232" y="443"/>
                  </a:cxn>
                </a:cxnLst>
                <a:rect l="0" t="0" r="r" b="b"/>
                <a:pathLst>
                  <a:path w="450" h="460">
                    <a:moveTo>
                      <a:pt x="238" y="455"/>
                    </a:moveTo>
                    <a:cubicBezTo>
                      <a:pt x="245" y="450"/>
                      <a:pt x="244" y="447"/>
                      <a:pt x="247" y="441"/>
                    </a:cubicBezTo>
                    <a:cubicBezTo>
                      <a:pt x="250" y="435"/>
                      <a:pt x="247" y="432"/>
                      <a:pt x="253" y="427"/>
                    </a:cubicBezTo>
                    <a:cubicBezTo>
                      <a:pt x="258" y="422"/>
                      <a:pt x="252" y="418"/>
                      <a:pt x="259" y="415"/>
                    </a:cubicBezTo>
                    <a:cubicBezTo>
                      <a:pt x="266" y="412"/>
                      <a:pt x="265" y="418"/>
                      <a:pt x="259" y="425"/>
                    </a:cubicBezTo>
                    <a:cubicBezTo>
                      <a:pt x="253" y="432"/>
                      <a:pt x="252" y="434"/>
                      <a:pt x="260" y="429"/>
                    </a:cubicBezTo>
                    <a:cubicBezTo>
                      <a:pt x="267" y="423"/>
                      <a:pt x="270" y="416"/>
                      <a:pt x="274" y="407"/>
                    </a:cubicBezTo>
                    <a:cubicBezTo>
                      <a:pt x="279" y="398"/>
                      <a:pt x="282" y="395"/>
                      <a:pt x="286" y="395"/>
                    </a:cubicBezTo>
                    <a:cubicBezTo>
                      <a:pt x="289" y="394"/>
                      <a:pt x="289" y="385"/>
                      <a:pt x="289" y="379"/>
                    </a:cubicBezTo>
                    <a:cubicBezTo>
                      <a:pt x="288" y="372"/>
                      <a:pt x="286" y="366"/>
                      <a:pt x="289" y="362"/>
                    </a:cubicBezTo>
                    <a:cubicBezTo>
                      <a:pt x="292" y="358"/>
                      <a:pt x="289" y="354"/>
                      <a:pt x="293" y="354"/>
                    </a:cubicBezTo>
                    <a:cubicBezTo>
                      <a:pt x="296" y="354"/>
                      <a:pt x="301" y="348"/>
                      <a:pt x="307" y="343"/>
                    </a:cubicBezTo>
                    <a:cubicBezTo>
                      <a:pt x="312" y="337"/>
                      <a:pt x="316" y="337"/>
                      <a:pt x="322" y="336"/>
                    </a:cubicBezTo>
                    <a:cubicBezTo>
                      <a:pt x="327" y="336"/>
                      <a:pt x="324" y="334"/>
                      <a:pt x="328" y="333"/>
                    </a:cubicBezTo>
                    <a:cubicBezTo>
                      <a:pt x="332" y="332"/>
                      <a:pt x="334" y="328"/>
                      <a:pt x="337" y="326"/>
                    </a:cubicBezTo>
                    <a:cubicBezTo>
                      <a:pt x="339" y="324"/>
                      <a:pt x="349" y="326"/>
                      <a:pt x="355" y="326"/>
                    </a:cubicBezTo>
                    <a:cubicBezTo>
                      <a:pt x="361" y="326"/>
                      <a:pt x="365" y="327"/>
                      <a:pt x="365" y="323"/>
                    </a:cubicBezTo>
                    <a:cubicBezTo>
                      <a:pt x="365" y="319"/>
                      <a:pt x="368" y="316"/>
                      <a:pt x="372" y="316"/>
                    </a:cubicBezTo>
                    <a:cubicBezTo>
                      <a:pt x="375" y="316"/>
                      <a:pt x="377" y="315"/>
                      <a:pt x="377" y="310"/>
                    </a:cubicBezTo>
                    <a:cubicBezTo>
                      <a:pt x="377" y="305"/>
                      <a:pt x="378" y="302"/>
                      <a:pt x="381" y="300"/>
                    </a:cubicBezTo>
                    <a:cubicBezTo>
                      <a:pt x="384" y="298"/>
                      <a:pt x="385" y="293"/>
                      <a:pt x="386" y="290"/>
                    </a:cubicBezTo>
                    <a:cubicBezTo>
                      <a:pt x="387" y="286"/>
                      <a:pt x="390" y="288"/>
                      <a:pt x="390" y="284"/>
                    </a:cubicBezTo>
                    <a:cubicBezTo>
                      <a:pt x="390" y="279"/>
                      <a:pt x="392" y="274"/>
                      <a:pt x="392" y="270"/>
                    </a:cubicBezTo>
                    <a:cubicBezTo>
                      <a:pt x="392" y="266"/>
                      <a:pt x="396" y="267"/>
                      <a:pt x="397" y="264"/>
                    </a:cubicBezTo>
                    <a:cubicBezTo>
                      <a:pt x="399" y="261"/>
                      <a:pt x="396" y="258"/>
                      <a:pt x="399" y="250"/>
                    </a:cubicBezTo>
                    <a:cubicBezTo>
                      <a:pt x="401" y="242"/>
                      <a:pt x="399" y="235"/>
                      <a:pt x="399" y="228"/>
                    </a:cubicBezTo>
                    <a:cubicBezTo>
                      <a:pt x="399" y="221"/>
                      <a:pt x="399" y="214"/>
                      <a:pt x="401" y="211"/>
                    </a:cubicBezTo>
                    <a:cubicBezTo>
                      <a:pt x="404" y="209"/>
                      <a:pt x="402" y="208"/>
                      <a:pt x="400" y="207"/>
                    </a:cubicBezTo>
                    <a:cubicBezTo>
                      <a:pt x="398" y="206"/>
                      <a:pt x="401" y="203"/>
                      <a:pt x="402" y="204"/>
                    </a:cubicBezTo>
                    <a:cubicBezTo>
                      <a:pt x="404" y="204"/>
                      <a:pt x="406" y="208"/>
                      <a:pt x="409" y="206"/>
                    </a:cubicBezTo>
                    <a:cubicBezTo>
                      <a:pt x="413" y="204"/>
                      <a:pt x="416" y="195"/>
                      <a:pt x="418" y="188"/>
                    </a:cubicBezTo>
                    <a:cubicBezTo>
                      <a:pt x="421" y="181"/>
                      <a:pt x="426" y="182"/>
                      <a:pt x="429" y="180"/>
                    </a:cubicBezTo>
                    <a:cubicBezTo>
                      <a:pt x="433" y="179"/>
                      <a:pt x="440" y="170"/>
                      <a:pt x="445" y="158"/>
                    </a:cubicBezTo>
                    <a:cubicBezTo>
                      <a:pt x="450" y="146"/>
                      <a:pt x="445" y="134"/>
                      <a:pt x="443" y="125"/>
                    </a:cubicBezTo>
                    <a:cubicBezTo>
                      <a:pt x="441" y="117"/>
                      <a:pt x="438" y="118"/>
                      <a:pt x="433" y="119"/>
                    </a:cubicBezTo>
                    <a:cubicBezTo>
                      <a:pt x="428" y="119"/>
                      <a:pt x="418" y="118"/>
                      <a:pt x="406" y="104"/>
                    </a:cubicBezTo>
                    <a:cubicBezTo>
                      <a:pt x="393" y="91"/>
                      <a:pt x="381" y="92"/>
                      <a:pt x="373" y="94"/>
                    </a:cubicBezTo>
                    <a:cubicBezTo>
                      <a:pt x="365" y="96"/>
                      <a:pt x="356" y="90"/>
                      <a:pt x="351" y="89"/>
                    </a:cubicBezTo>
                    <a:cubicBezTo>
                      <a:pt x="345" y="87"/>
                      <a:pt x="340" y="94"/>
                      <a:pt x="336" y="96"/>
                    </a:cubicBezTo>
                    <a:cubicBezTo>
                      <a:pt x="332" y="97"/>
                      <a:pt x="338" y="90"/>
                      <a:pt x="338" y="85"/>
                    </a:cubicBezTo>
                    <a:cubicBezTo>
                      <a:pt x="338" y="80"/>
                      <a:pt x="323" y="74"/>
                      <a:pt x="312" y="69"/>
                    </a:cubicBezTo>
                    <a:cubicBezTo>
                      <a:pt x="300" y="65"/>
                      <a:pt x="295" y="67"/>
                      <a:pt x="295" y="74"/>
                    </a:cubicBezTo>
                    <a:cubicBezTo>
                      <a:pt x="295" y="81"/>
                      <a:pt x="291" y="72"/>
                      <a:pt x="287" y="80"/>
                    </a:cubicBezTo>
                    <a:cubicBezTo>
                      <a:pt x="284" y="87"/>
                      <a:pt x="277" y="82"/>
                      <a:pt x="281" y="80"/>
                    </a:cubicBezTo>
                    <a:cubicBezTo>
                      <a:pt x="286" y="77"/>
                      <a:pt x="290" y="72"/>
                      <a:pt x="291" y="67"/>
                    </a:cubicBezTo>
                    <a:cubicBezTo>
                      <a:pt x="293" y="62"/>
                      <a:pt x="275" y="58"/>
                      <a:pt x="268" y="61"/>
                    </a:cubicBezTo>
                    <a:cubicBezTo>
                      <a:pt x="262" y="63"/>
                      <a:pt x="266" y="72"/>
                      <a:pt x="261" y="70"/>
                    </a:cubicBezTo>
                    <a:cubicBezTo>
                      <a:pt x="256" y="67"/>
                      <a:pt x="260" y="60"/>
                      <a:pt x="264" y="60"/>
                    </a:cubicBezTo>
                    <a:cubicBezTo>
                      <a:pt x="268" y="61"/>
                      <a:pt x="273" y="52"/>
                      <a:pt x="275" y="46"/>
                    </a:cubicBezTo>
                    <a:cubicBezTo>
                      <a:pt x="278" y="40"/>
                      <a:pt x="271" y="39"/>
                      <a:pt x="266" y="34"/>
                    </a:cubicBezTo>
                    <a:cubicBezTo>
                      <a:pt x="262" y="29"/>
                      <a:pt x="263" y="15"/>
                      <a:pt x="258" y="13"/>
                    </a:cubicBezTo>
                    <a:cubicBezTo>
                      <a:pt x="253" y="17"/>
                      <a:pt x="247" y="25"/>
                      <a:pt x="245" y="31"/>
                    </a:cubicBezTo>
                    <a:cubicBezTo>
                      <a:pt x="242" y="38"/>
                      <a:pt x="239" y="34"/>
                      <a:pt x="233" y="36"/>
                    </a:cubicBezTo>
                    <a:cubicBezTo>
                      <a:pt x="226" y="38"/>
                      <a:pt x="223" y="35"/>
                      <a:pt x="222" y="32"/>
                    </a:cubicBezTo>
                    <a:cubicBezTo>
                      <a:pt x="220" y="30"/>
                      <a:pt x="214" y="32"/>
                      <a:pt x="209" y="32"/>
                    </a:cubicBezTo>
                    <a:cubicBezTo>
                      <a:pt x="205" y="32"/>
                      <a:pt x="207" y="37"/>
                      <a:pt x="204" y="39"/>
                    </a:cubicBezTo>
                    <a:cubicBezTo>
                      <a:pt x="201" y="41"/>
                      <a:pt x="194" y="36"/>
                      <a:pt x="191" y="39"/>
                    </a:cubicBezTo>
                    <a:cubicBezTo>
                      <a:pt x="188" y="42"/>
                      <a:pt x="186" y="39"/>
                      <a:pt x="185" y="41"/>
                    </a:cubicBezTo>
                    <a:cubicBezTo>
                      <a:pt x="184" y="44"/>
                      <a:pt x="179" y="42"/>
                      <a:pt x="178" y="44"/>
                    </a:cubicBezTo>
                    <a:cubicBezTo>
                      <a:pt x="176" y="46"/>
                      <a:pt x="172" y="47"/>
                      <a:pt x="165" y="40"/>
                    </a:cubicBezTo>
                    <a:cubicBezTo>
                      <a:pt x="159" y="33"/>
                      <a:pt x="160" y="22"/>
                      <a:pt x="163" y="20"/>
                    </a:cubicBezTo>
                    <a:cubicBezTo>
                      <a:pt x="166" y="18"/>
                      <a:pt x="166" y="12"/>
                      <a:pt x="162" y="11"/>
                    </a:cubicBezTo>
                    <a:cubicBezTo>
                      <a:pt x="158" y="9"/>
                      <a:pt x="162" y="2"/>
                      <a:pt x="157" y="1"/>
                    </a:cubicBezTo>
                    <a:cubicBezTo>
                      <a:pt x="153" y="0"/>
                      <a:pt x="153" y="7"/>
                      <a:pt x="150" y="8"/>
                    </a:cubicBezTo>
                    <a:cubicBezTo>
                      <a:pt x="147" y="9"/>
                      <a:pt x="140" y="14"/>
                      <a:pt x="136" y="13"/>
                    </a:cubicBezTo>
                    <a:cubicBezTo>
                      <a:pt x="133" y="12"/>
                      <a:pt x="129" y="14"/>
                      <a:pt x="129" y="17"/>
                    </a:cubicBezTo>
                    <a:cubicBezTo>
                      <a:pt x="129" y="21"/>
                      <a:pt x="125" y="20"/>
                      <a:pt x="124" y="17"/>
                    </a:cubicBezTo>
                    <a:cubicBezTo>
                      <a:pt x="124" y="14"/>
                      <a:pt x="116" y="16"/>
                      <a:pt x="114" y="14"/>
                    </a:cubicBezTo>
                    <a:cubicBezTo>
                      <a:pt x="112" y="12"/>
                      <a:pt x="103" y="13"/>
                      <a:pt x="107" y="15"/>
                    </a:cubicBezTo>
                    <a:cubicBezTo>
                      <a:pt x="111" y="17"/>
                      <a:pt x="111" y="20"/>
                      <a:pt x="111" y="23"/>
                    </a:cubicBezTo>
                    <a:cubicBezTo>
                      <a:pt x="111" y="27"/>
                      <a:pt x="114" y="26"/>
                      <a:pt x="114" y="31"/>
                    </a:cubicBezTo>
                    <a:cubicBezTo>
                      <a:pt x="114" y="35"/>
                      <a:pt x="118" y="32"/>
                      <a:pt x="120" y="32"/>
                    </a:cubicBezTo>
                    <a:cubicBezTo>
                      <a:pt x="123" y="32"/>
                      <a:pt x="123" y="36"/>
                      <a:pt x="119" y="37"/>
                    </a:cubicBezTo>
                    <a:cubicBezTo>
                      <a:pt x="115" y="37"/>
                      <a:pt x="113" y="39"/>
                      <a:pt x="112" y="43"/>
                    </a:cubicBezTo>
                    <a:cubicBezTo>
                      <a:pt x="111" y="46"/>
                      <a:pt x="108" y="44"/>
                      <a:pt x="105" y="46"/>
                    </a:cubicBezTo>
                    <a:cubicBezTo>
                      <a:pt x="102" y="49"/>
                      <a:pt x="99" y="52"/>
                      <a:pt x="97" y="51"/>
                    </a:cubicBezTo>
                    <a:cubicBezTo>
                      <a:pt x="95" y="49"/>
                      <a:pt x="93" y="50"/>
                      <a:pt x="91" y="52"/>
                    </a:cubicBezTo>
                    <a:cubicBezTo>
                      <a:pt x="89" y="53"/>
                      <a:pt x="88" y="52"/>
                      <a:pt x="84" y="49"/>
                    </a:cubicBezTo>
                    <a:cubicBezTo>
                      <a:pt x="82" y="47"/>
                      <a:pt x="80" y="42"/>
                      <a:pt x="76" y="37"/>
                    </a:cubicBezTo>
                    <a:cubicBezTo>
                      <a:pt x="73" y="39"/>
                      <a:pt x="68" y="41"/>
                      <a:pt x="65" y="41"/>
                    </a:cubicBezTo>
                    <a:cubicBezTo>
                      <a:pt x="61" y="41"/>
                      <a:pt x="48" y="40"/>
                      <a:pt x="48" y="42"/>
                    </a:cubicBezTo>
                    <a:cubicBezTo>
                      <a:pt x="47" y="44"/>
                      <a:pt x="49" y="48"/>
                      <a:pt x="51" y="48"/>
                    </a:cubicBezTo>
                    <a:cubicBezTo>
                      <a:pt x="53" y="49"/>
                      <a:pt x="57" y="50"/>
                      <a:pt x="53" y="53"/>
                    </a:cubicBezTo>
                    <a:cubicBezTo>
                      <a:pt x="49" y="56"/>
                      <a:pt x="45" y="52"/>
                      <a:pt x="45" y="59"/>
                    </a:cubicBezTo>
                    <a:cubicBezTo>
                      <a:pt x="45" y="66"/>
                      <a:pt x="54" y="71"/>
                      <a:pt x="52" y="77"/>
                    </a:cubicBezTo>
                    <a:cubicBezTo>
                      <a:pt x="51" y="81"/>
                      <a:pt x="50" y="89"/>
                      <a:pt x="50" y="93"/>
                    </a:cubicBezTo>
                    <a:cubicBezTo>
                      <a:pt x="50" y="96"/>
                      <a:pt x="49" y="107"/>
                      <a:pt x="46" y="108"/>
                    </a:cubicBezTo>
                    <a:cubicBezTo>
                      <a:pt x="43" y="109"/>
                      <a:pt x="40" y="105"/>
                      <a:pt x="36" y="109"/>
                    </a:cubicBezTo>
                    <a:cubicBezTo>
                      <a:pt x="32" y="112"/>
                      <a:pt x="27" y="110"/>
                      <a:pt x="22" y="114"/>
                    </a:cubicBezTo>
                    <a:cubicBezTo>
                      <a:pt x="18" y="117"/>
                      <a:pt x="13" y="116"/>
                      <a:pt x="12" y="120"/>
                    </a:cubicBezTo>
                    <a:cubicBezTo>
                      <a:pt x="12" y="125"/>
                      <a:pt x="8" y="127"/>
                      <a:pt x="9" y="131"/>
                    </a:cubicBezTo>
                    <a:cubicBezTo>
                      <a:pt x="10" y="135"/>
                      <a:pt x="7" y="134"/>
                      <a:pt x="4" y="137"/>
                    </a:cubicBezTo>
                    <a:cubicBezTo>
                      <a:pt x="1" y="140"/>
                      <a:pt x="4" y="142"/>
                      <a:pt x="2" y="144"/>
                    </a:cubicBezTo>
                    <a:cubicBezTo>
                      <a:pt x="0" y="147"/>
                      <a:pt x="3" y="150"/>
                      <a:pt x="5" y="154"/>
                    </a:cubicBezTo>
                    <a:cubicBezTo>
                      <a:pt x="7" y="158"/>
                      <a:pt x="10" y="160"/>
                      <a:pt x="10" y="164"/>
                    </a:cubicBezTo>
                    <a:cubicBezTo>
                      <a:pt x="9" y="167"/>
                      <a:pt x="12" y="168"/>
                      <a:pt x="15" y="168"/>
                    </a:cubicBezTo>
                    <a:cubicBezTo>
                      <a:pt x="19" y="168"/>
                      <a:pt x="16" y="174"/>
                      <a:pt x="21" y="174"/>
                    </a:cubicBezTo>
                    <a:cubicBezTo>
                      <a:pt x="27" y="174"/>
                      <a:pt x="32" y="176"/>
                      <a:pt x="33" y="173"/>
                    </a:cubicBezTo>
                    <a:cubicBezTo>
                      <a:pt x="35" y="170"/>
                      <a:pt x="38" y="167"/>
                      <a:pt x="38" y="172"/>
                    </a:cubicBezTo>
                    <a:cubicBezTo>
                      <a:pt x="38" y="176"/>
                      <a:pt x="37" y="188"/>
                      <a:pt x="41" y="186"/>
                    </a:cubicBezTo>
                    <a:cubicBezTo>
                      <a:pt x="45" y="185"/>
                      <a:pt x="52" y="185"/>
                      <a:pt x="56" y="187"/>
                    </a:cubicBezTo>
                    <a:cubicBezTo>
                      <a:pt x="59" y="188"/>
                      <a:pt x="63" y="187"/>
                      <a:pt x="65" y="184"/>
                    </a:cubicBezTo>
                    <a:cubicBezTo>
                      <a:pt x="68" y="182"/>
                      <a:pt x="70" y="182"/>
                      <a:pt x="75" y="179"/>
                    </a:cubicBezTo>
                    <a:cubicBezTo>
                      <a:pt x="80" y="177"/>
                      <a:pt x="84" y="173"/>
                      <a:pt x="88" y="173"/>
                    </a:cubicBezTo>
                    <a:cubicBezTo>
                      <a:pt x="93" y="173"/>
                      <a:pt x="100" y="171"/>
                      <a:pt x="99" y="174"/>
                    </a:cubicBezTo>
                    <a:cubicBezTo>
                      <a:pt x="98" y="177"/>
                      <a:pt x="97" y="190"/>
                      <a:pt x="103" y="196"/>
                    </a:cubicBezTo>
                    <a:cubicBezTo>
                      <a:pt x="108" y="202"/>
                      <a:pt x="111" y="205"/>
                      <a:pt x="116" y="204"/>
                    </a:cubicBezTo>
                    <a:cubicBezTo>
                      <a:pt x="121" y="203"/>
                      <a:pt x="120" y="206"/>
                      <a:pt x="124" y="206"/>
                    </a:cubicBezTo>
                    <a:cubicBezTo>
                      <a:pt x="128" y="205"/>
                      <a:pt x="125" y="210"/>
                      <a:pt x="129" y="210"/>
                    </a:cubicBezTo>
                    <a:cubicBezTo>
                      <a:pt x="132" y="210"/>
                      <a:pt x="138" y="210"/>
                      <a:pt x="138" y="214"/>
                    </a:cubicBezTo>
                    <a:cubicBezTo>
                      <a:pt x="138" y="218"/>
                      <a:pt x="148" y="215"/>
                      <a:pt x="150" y="217"/>
                    </a:cubicBezTo>
                    <a:cubicBezTo>
                      <a:pt x="153" y="219"/>
                      <a:pt x="155" y="220"/>
                      <a:pt x="155" y="224"/>
                    </a:cubicBezTo>
                    <a:cubicBezTo>
                      <a:pt x="154" y="228"/>
                      <a:pt x="160" y="231"/>
                      <a:pt x="156" y="233"/>
                    </a:cubicBezTo>
                    <a:cubicBezTo>
                      <a:pt x="153" y="235"/>
                      <a:pt x="157" y="238"/>
                      <a:pt x="158" y="242"/>
                    </a:cubicBezTo>
                    <a:cubicBezTo>
                      <a:pt x="158" y="247"/>
                      <a:pt x="163" y="248"/>
                      <a:pt x="170" y="248"/>
                    </a:cubicBezTo>
                    <a:cubicBezTo>
                      <a:pt x="177" y="248"/>
                      <a:pt x="179" y="248"/>
                      <a:pt x="179" y="254"/>
                    </a:cubicBezTo>
                    <a:cubicBezTo>
                      <a:pt x="179" y="259"/>
                      <a:pt x="184" y="260"/>
                      <a:pt x="186" y="265"/>
                    </a:cubicBezTo>
                    <a:cubicBezTo>
                      <a:pt x="188" y="270"/>
                      <a:pt x="184" y="275"/>
                      <a:pt x="185" y="279"/>
                    </a:cubicBezTo>
                    <a:cubicBezTo>
                      <a:pt x="185" y="282"/>
                      <a:pt x="183" y="286"/>
                      <a:pt x="181" y="287"/>
                    </a:cubicBezTo>
                    <a:cubicBezTo>
                      <a:pt x="184" y="290"/>
                      <a:pt x="184" y="292"/>
                      <a:pt x="182" y="293"/>
                    </a:cubicBezTo>
                    <a:cubicBezTo>
                      <a:pt x="179" y="295"/>
                      <a:pt x="185" y="299"/>
                      <a:pt x="184" y="307"/>
                    </a:cubicBezTo>
                    <a:cubicBezTo>
                      <a:pt x="182" y="314"/>
                      <a:pt x="182" y="316"/>
                      <a:pt x="190" y="316"/>
                    </a:cubicBezTo>
                    <a:cubicBezTo>
                      <a:pt x="197" y="316"/>
                      <a:pt x="197" y="319"/>
                      <a:pt x="199" y="317"/>
                    </a:cubicBezTo>
                    <a:cubicBezTo>
                      <a:pt x="202" y="315"/>
                      <a:pt x="206" y="323"/>
                      <a:pt x="207" y="326"/>
                    </a:cubicBezTo>
                    <a:cubicBezTo>
                      <a:pt x="208" y="330"/>
                      <a:pt x="211" y="339"/>
                      <a:pt x="213" y="339"/>
                    </a:cubicBezTo>
                    <a:cubicBezTo>
                      <a:pt x="214" y="339"/>
                      <a:pt x="218" y="335"/>
                      <a:pt x="222" y="337"/>
                    </a:cubicBezTo>
                    <a:cubicBezTo>
                      <a:pt x="226" y="339"/>
                      <a:pt x="221" y="351"/>
                      <a:pt x="221" y="357"/>
                    </a:cubicBezTo>
                    <a:cubicBezTo>
                      <a:pt x="224" y="357"/>
                      <a:pt x="227" y="357"/>
                      <a:pt x="228" y="358"/>
                    </a:cubicBezTo>
                    <a:cubicBezTo>
                      <a:pt x="230" y="359"/>
                      <a:pt x="231" y="372"/>
                      <a:pt x="230" y="375"/>
                    </a:cubicBezTo>
                    <a:cubicBezTo>
                      <a:pt x="229" y="377"/>
                      <a:pt x="221" y="380"/>
                      <a:pt x="217" y="382"/>
                    </a:cubicBezTo>
                    <a:cubicBezTo>
                      <a:pt x="212" y="385"/>
                      <a:pt x="202" y="395"/>
                      <a:pt x="197" y="403"/>
                    </a:cubicBezTo>
                    <a:cubicBezTo>
                      <a:pt x="194" y="408"/>
                      <a:pt x="190" y="411"/>
                      <a:pt x="187" y="415"/>
                    </a:cubicBezTo>
                    <a:cubicBezTo>
                      <a:pt x="189" y="415"/>
                      <a:pt x="190" y="415"/>
                      <a:pt x="191" y="415"/>
                    </a:cubicBezTo>
                    <a:cubicBezTo>
                      <a:pt x="193" y="413"/>
                      <a:pt x="196" y="413"/>
                      <a:pt x="200" y="418"/>
                    </a:cubicBezTo>
                    <a:cubicBezTo>
                      <a:pt x="204" y="423"/>
                      <a:pt x="204" y="426"/>
                      <a:pt x="205" y="426"/>
                    </a:cubicBezTo>
                    <a:cubicBezTo>
                      <a:pt x="207" y="426"/>
                      <a:pt x="209" y="420"/>
                      <a:pt x="212" y="424"/>
                    </a:cubicBezTo>
                    <a:cubicBezTo>
                      <a:pt x="215" y="428"/>
                      <a:pt x="223" y="432"/>
                      <a:pt x="224" y="434"/>
                    </a:cubicBezTo>
                    <a:cubicBezTo>
                      <a:pt x="226" y="436"/>
                      <a:pt x="232" y="437"/>
                      <a:pt x="232" y="443"/>
                    </a:cubicBezTo>
                    <a:cubicBezTo>
                      <a:pt x="232" y="446"/>
                      <a:pt x="230" y="454"/>
                      <a:pt x="233" y="460"/>
                    </a:cubicBezTo>
                    <a:cubicBezTo>
                      <a:pt x="235" y="458"/>
                      <a:pt x="236" y="456"/>
                      <a:pt x="238" y="45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90863" y="3932238"/>
                <a:ext cx="106363" cy="117475"/>
              </a:xfrm>
              <a:custGeom>
                <a:avLst/>
                <a:gdLst/>
                <a:ahLst/>
                <a:cxnLst>
                  <a:cxn ang="0">
                    <a:pos x="55" y="30"/>
                  </a:cxn>
                  <a:cxn ang="0">
                    <a:pos x="47" y="21"/>
                  </a:cxn>
                  <a:cxn ang="0">
                    <a:pos x="35" y="11"/>
                  </a:cxn>
                  <a:cxn ang="0">
                    <a:pos x="28" y="13"/>
                  </a:cxn>
                  <a:cxn ang="0">
                    <a:pos x="23" y="5"/>
                  </a:cxn>
                  <a:cxn ang="0">
                    <a:pos x="14" y="2"/>
                  </a:cxn>
                  <a:cxn ang="0">
                    <a:pos x="10" y="2"/>
                  </a:cxn>
                  <a:cxn ang="0">
                    <a:pos x="7" y="8"/>
                  </a:cxn>
                  <a:cxn ang="0">
                    <a:pos x="3" y="27"/>
                  </a:cxn>
                  <a:cxn ang="0">
                    <a:pos x="0" y="42"/>
                  </a:cxn>
                  <a:cxn ang="0">
                    <a:pos x="3" y="49"/>
                  </a:cxn>
                  <a:cxn ang="0">
                    <a:pos x="2" y="54"/>
                  </a:cxn>
                  <a:cxn ang="0">
                    <a:pos x="7" y="56"/>
                  </a:cxn>
                  <a:cxn ang="0">
                    <a:pos x="21" y="60"/>
                  </a:cxn>
                  <a:cxn ang="0">
                    <a:pos x="30" y="60"/>
                  </a:cxn>
                  <a:cxn ang="0">
                    <a:pos x="47" y="57"/>
                  </a:cxn>
                  <a:cxn ang="0">
                    <a:pos x="56" y="47"/>
                  </a:cxn>
                  <a:cxn ang="0">
                    <a:pos x="55" y="30"/>
                  </a:cxn>
                </a:cxnLst>
                <a:rect l="0" t="0" r="r" b="b"/>
                <a:pathLst>
                  <a:path w="56" h="62">
                    <a:moveTo>
                      <a:pt x="55" y="30"/>
                    </a:moveTo>
                    <a:cubicBezTo>
                      <a:pt x="55" y="24"/>
                      <a:pt x="49" y="23"/>
                      <a:pt x="47" y="21"/>
                    </a:cubicBezTo>
                    <a:cubicBezTo>
                      <a:pt x="46" y="19"/>
                      <a:pt x="38" y="15"/>
                      <a:pt x="35" y="11"/>
                    </a:cubicBezTo>
                    <a:cubicBezTo>
                      <a:pt x="32" y="7"/>
                      <a:pt x="30" y="13"/>
                      <a:pt x="28" y="13"/>
                    </a:cubicBezTo>
                    <a:cubicBezTo>
                      <a:pt x="27" y="13"/>
                      <a:pt x="27" y="10"/>
                      <a:pt x="23" y="5"/>
                    </a:cubicBezTo>
                    <a:cubicBezTo>
                      <a:pt x="19" y="0"/>
                      <a:pt x="16" y="0"/>
                      <a:pt x="14" y="2"/>
                    </a:cubicBezTo>
                    <a:cubicBezTo>
                      <a:pt x="13" y="2"/>
                      <a:pt x="12" y="2"/>
                      <a:pt x="10" y="2"/>
                    </a:cubicBezTo>
                    <a:cubicBezTo>
                      <a:pt x="8" y="4"/>
                      <a:pt x="7" y="6"/>
                      <a:pt x="7" y="8"/>
                    </a:cubicBezTo>
                    <a:cubicBezTo>
                      <a:pt x="7" y="13"/>
                      <a:pt x="3" y="18"/>
                      <a:pt x="3" y="27"/>
                    </a:cubicBezTo>
                    <a:cubicBezTo>
                      <a:pt x="3" y="36"/>
                      <a:pt x="0" y="35"/>
                      <a:pt x="0" y="42"/>
                    </a:cubicBezTo>
                    <a:cubicBezTo>
                      <a:pt x="0" y="49"/>
                      <a:pt x="2" y="48"/>
                      <a:pt x="3" y="49"/>
                    </a:cubicBezTo>
                    <a:cubicBezTo>
                      <a:pt x="4" y="49"/>
                      <a:pt x="3" y="52"/>
                      <a:pt x="2" y="54"/>
                    </a:cubicBezTo>
                    <a:cubicBezTo>
                      <a:pt x="3" y="55"/>
                      <a:pt x="5" y="56"/>
                      <a:pt x="7" y="56"/>
                    </a:cubicBezTo>
                    <a:cubicBezTo>
                      <a:pt x="11" y="55"/>
                      <a:pt x="16" y="57"/>
                      <a:pt x="21" y="60"/>
                    </a:cubicBezTo>
                    <a:cubicBezTo>
                      <a:pt x="27" y="62"/>
                      <a:pt x="25" y="59"/>
                      <a:pt x="30" y="60"/>
                    </a:cubicBezTo>
                    <a:cubicBezTo>
                      <a:pt x="35" y="60"/>
                      <a:pt x="41" y="61"/>
                      <a:pt x="47" y="57"/>
                    </a:cubicBezTo>
                    <a:cubicBezTo>
                      <a:pt x="51" y="55"/>
                      <a:pt x="53" y="51"/>
                      <a:pt x="56" y="47"/>
                    </a:cubicBezTo>
                    <a:cubicBezTo>
                      <a:pt x="53" y="41"/>
                      <a:pt x="55" y="33"/>
                      <a:pt x="55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757488" y="3736975"/>
                <a:ext cx="436563" cy="860425"/>
              </a:xfrm>
              <a:custGeom>
                <a:avLst/>
                <a:gdLst/>
                <a:ahLst/>
                <a:cxnLst>
                  <a:cxn ang="0">
                    <a:pos x="65" y="427"/>
                  </a:cxn>
                  <a:cxn ang="0">
                    <a:pos x="60" y="417"/>
                  </a:cxn>
                  <a:cxn ang="0">
                    <a:pos x="56" y="448"/>
                  </a:cxn>
                  <a:cxn ang="0">
                    <a:pos x="80" y="449"/>
                  </a:cxn>
                  <a:cxn ang="0">
                    <a:pos x="87" y="441"/>
                  </a:cxn>
                  <a:cxn ang="0">
                    <a:pos x="218" y="46"/>
                  </a:cxn>
                  <a:cxn ang="0">
                    <a:pos x="212" y="64"/>
                  </a:cxn>
                  <a:cxn ang="0">
                    <a:pos x="194" y="70"/>
                  </a:cxn>
                  <a:cxn ang="0">
                    <a:pos x="172" y="67"/>
                  </a:cxn>
                  <a:cxn ang="0">
                    <a:pos x="185" y="44"/>
                  </a:cxn>
                  <a:cxn ang="0">
                    <a:pos x="151" y="27"/>
                  </a:cxn>
                  <a:cxn ang="0">
                    <a:pos x="123" y="3"/>
                  </a:cxn>
                  <a:cxn ang="0">
                    <a:pos x="105" y="10"/>
                  </a:cxn>
                  <a:cxn ang="0">
                    <a:pos x="82" y="5"/>
                  </a:cxn>
                  <a:cxn ang="0">
                    <a:pos x="72" y="25"/>
                  </a:cxn>
                  <a:cxn ang="0">
                    <a:pos x="58" y="43"/>
                  </a:cxn>
                  <a:cxn ang="0">
                    <a:pos x="60" y="63"/>
                  </a:cxn>
                  <a:cxn ang="0">
                    <a:pos x="49" y="78"/>
                  </a:cxn>
                  <a:cxn ang="0">
                    <a:pos x="41" y="94"/>
                  </a:cxn>
                  <a:cxn ang="0">
                    <a:pos x="37" y="115"/>
                  </a:cxn>
                  <a:cxn ang="0">
                    <a:pos x="40" y="138"/>
                  </a:cxn>
                  <a:cxn ang="0">
                    <a:pos x="40" y="157"/>
                  </a:cxn>
                  <a:cxn ang="0">
                    <a:pos x="37" y="180"/>
                  </a:cxn>
                  <a:cxn ang="0">
                    <a:pos x="28" y="206"/>
                  </a:cxn>
                  <a:cxn ang="0">
                    <a:pos x="25" y="216"/>
                  </a:cxn>
                  <a:cxn ang="0">
                    <a:pos x="21" y="232"/>
                  </a:cxn>
                  <a:cxn ang="0">
                    <a:pos x="20" y="248"/>
                  </a:cxn>
                  <a:cxn ang="0">
                    <a:pos x="18" y="272"/>
                  </a:cxn>
                  <a:cxn ang="0">
                    <a:pos x="21" y="285"/>
                  </a:cxn>
                  <a:cxn ang="0">
                    <a:pos x="26" y="296"/>
                  </a:cxn>
                  <a:cxn ang="0">
                    <a:pos x="23" y="305"/>
                  </a:cxn>
                  <a:cxn ang="0">
                    <a:pos x="21" y="323"/>
                  </a:cxn>
                  <a:cxn ang="0">
                    <a:pos x="13" y="338"/>
                  </a:cxn>
                  <a:cxn ang="0">
                    <a:pos x="9" y="355"/>
                  </a:cxn>
                  <a:cxn ang="0">
                    <a:pos x="3" y="373"/>
                  </a:cxn>
                  <a:cxn ang="0">
                    <a:pos x="15" y="384"/>
                  </a:cxn>
                  <a:cxn ang="0">
                    <a:pos x="21" y="401"/>
                  </a:cxn>
                  <a:cxn ang="0">
                    <a:pos x="47" y="404"/>
                  </a:cxn>
                  <a:cxn ang="0">
                    <a:pos x="52" y="395"/>
                  </a:cxn>
                  <a:cxn ang="0">
                    <a:pos x="53" y="376"/>
                  </a:cxn>
                  <a:cxn ang="0">
                    <a:pos x="66" y="364"/>
                  </a:cxn>
                  <a:cxn ang="0">
                    <a:pos x="87" y="340"/>
                  </a:cxn>
                  <a:cxn ang="0">
                    <a:pos x="78" y="326"/>
                  </a:cxn>
                  <a:cxn ang="0">
                    <a:pos x="89" y="299"/>
                  </a:cxn>
                  <a:cxn ang="0">
                    <a:pos x="95" y="285"/>
                  </a:cxn>
                  <a:cxn ang="0">
                    <a:pos x="102" y="270"/>
                  </a:cxn>
                  <a:cxn ang="0">
                    <a:pos x="109" y="269"/>
                  </a:cxn>
                  <a:cxn ang="0">
                    <a:pos x="106" y="262"/>
                  </a:cxn>
                  <a:cxn ang="0">
                    <a:pos x="98" y="251"/>
                  </a:cxn>
                  <a:cxn ang="0">
                    <a:pos x="115" y="245"/>
                  </a:cxn>
                  <a:cxn ang="0">
                    <a:pos x="129" y="228"/>
                  </a:cxn>
                  <a:cxn ang="0">
                    <a:pos x="133" y="215"/>
                  </a:cxn>
                  <a:cxn ang="0">
                    <a:pos x="183" y="203"/>
                  </a:cxn>
                  <a:cxn ang="0">
                    <a:pos x="189" y="181"/>
                  </a:cxn>
                  <a:cxn ang="0">
                    <a:pos x="180" y="164"/>
                  </a:cxn>
                  <a:cxn ang="0">
                    <a:pos x="176" y="156"/>
                  </a:cxn>
                  <a:cxn ang="0">
                    <a:pos x="174" y="144"/>
                  </a:cxn>
                  <a:cxn ang="0">
                    <a:pos x="181" y="110"/>
                  </a:cxn>
                  <a:cxn ang="0">
                    <a:pos x="214" y="71"/>
                  </a:cxn>
                  <a:cxn ang="0">
                    <a:pos x="225" y="47"/>
                  </a:cxn>
                </a:cxnLst>
                <a:rect l="0" t="0" r="r" b="b"/>
                <a:pathLst>
                  <a:path w="228" h="450">
                    <a:moveTo>
                      <a:pt x="87" y="441"/>
                    </a:moveTo>
                    <a:cubicBezTo>
                      <a:pt x="81" y="441"/>
                      <a:pt x="68" y="430"/>
                      <a:pt x="65" y="427"/>
                    </a:cubicBezTo>
                    <a:cubicBezTo>
                      <a:pt x="61" y="424"/>
                      <a:pt x="64" y="421"/>
                      <a:pt x="59" y="421"/>
                    </a:cubicBezTo>
                    <a:cubicBezTo>
                      <a:pt x="55" y="422"/>
                      <a:pt x="58" y="418"/>
                      <a:pt x="60" y="417"/>
                    </a:cubicBezTo>
                    <a:cubicBezTo>
                      <a:pt x="62" y="415"/>
                      <a:pt x="59" y="411"/>
                      <a:pt x="56" y="410"/>
                    </a:cubicBezTo>
                    <a:cubicBezTo>
                      <a:pt x="56" y="417"/>
                      <a:pt x="54" y="447"/>
                      <a:pt x="56" y="448"/>
                    </a:cubicBezTo>
                    <a:cubicBezTo>
                      <a:pt x="58" y="448"/>
                      <a:pt x="71" y="446"/>
                      <a:pt x="75" y="449"/>
                    </a:cubicBezTo>
                    <a:cubicBezTo>
                      <a:pt x="77" y="449"/>
                      <a:pt x="79" y="450"/>
                      <a:pt x="80" y="449"/>
                    </a:cubicBezTo>
                    <a:cubicBezTo>
                      <a:pt x="83" y="446"/>
                      <a:pt x="90" y="447"/>
                      <a:pt x="94" y="445"/>
                    </a:cubicBezTo>
                    <a:cubicBezTo>
                      <a:pt x="98" y="442"/>
                      <a:pt x="93" y="442"/>
                      <a:pt x="87" y="441"/>
                    </a:cubicBezTo>
                    <a:close/>
                    <a:moveTo>
                      <a:pt x="225" y="47"/>
                    </a:moveTo>
                    <a:cubicBezTo>
                      <a:pt x="224" y="46"/>
                      <a:pt x="221" y="46"/>
                      <a:pt x="218" y="46"/>
                    </a:cubicBezTo>
                    <a:cubicBezTo>
                      <a:pt x="218" y="46"/>
                      <a:pt x="218" y="47"/>
                      <a:pt x="218" y="47"/>
                    </a:cubicBezTo>
                    <a:cubicBezTo>
                      <a:pt x="219" y="52"/>
                      <a:pt x="216" y="64"/>
                      <a:pt x="212" y="64"/>
                    </a:cubicBezTo>
                    <a:cubicBezTo>
                      <a:pt x="209" y="63"/>
                      <a:pt x="206" y="69"/>
                      <a:pt x="203" y="68"/>
                    </a:cubicBezTo>
                    <a:cubicBezTo>
                      <a:pt x="201" y="67"/>
                      <a:pt x="197" y="72"/>
                      <a:pt x="194" y="70"/>
                    </a:cubicBezTo>
                    <a:cubicBezTo>
                      <a:pt x="190" y="68"/>
                      <a:pt x="186" y="71"/>
                      <a:pt x="183" y="69"/>
                    </a:cubicBezTo>
                    <a:cubicBezTo>
                      <a:pt x="180" y="67"/>
                      <a:pt x="172" y="69"/>
                      <a:pt x="172" y="67"/>
                    </a:cubicBezTo>
                    <a:cubicBezTo>
                      <a:pt x="172" y="65"/>
                      <a:pt x="176" y="65"/>
                      <a:pt x="176" y="59"/>
                    </a:cubicBezTo>
                    <a:cubicBezTo>
                      <a:pt x="176" y="53"/>
                      <a:pt x="186" y="47"/>
                      <a:pt x="185" y="44"/>
                    </a:cubicBezTo>
                    <a:cubicBezTo>
                      <a:pt x="183" y="42"/>
                      <a:pt x="166" y="37"/>
                      <a:pt x="164" y="34"/>
                    </a:cubicBezTo>
                    <a:cubicBezTo>
                      <a:pt x="161" y="31"/>
                      <a:pt x="158" y="28"/>
                      <a:pt x="151" y="27"/>
                    </a:cubicBezTo>
                    <a:cubicBezTo>
                      <a:pt x="145" y="27"/>
                      <a:pt x="145" y="23"/>
                      <a:pt x="139" y="19"/>
                    </a:cubicBezTo>
                    <a:cubicBezTo>
                      <a:pt x="134" y="16"/>
                      <a:pt x="126" y="8"/>
                      <a:pt x="123" y="3"/>
                    </a:cubicBezTo>
                    <a:cubicBezTo>
                      <a:pt x="119" y="3"/>
                      <a:pt x="113" y="2"/>
                      <a:pt x="112" y="4"/>
                    </a:cubicBezTo>
                    <a:cubicBezTo>
                      <a:pt x="110" y="6"/>
                      <a:pt x="108" y="15"/>
                      <a:pt x="105" y="10"/>
                    </a:cubicBezTo>
                    <a:cubicBezTo>
                      <a:pt x="103" y="6"/>
                      <a:pt x="97" y="6"/>
                      <a:pt x="92" y="5"/>
                    </a:cubicBezTo>
                    <a:cubicBezTo>
                      <a:pt x="87" y="4"/>
                      <a:pt x="88" y="0"/>
                      <a:pt x="82" y="5"/>
                    </a:cubicBezTo>
                    <a:cubicBezTo>
                      <a:pt x="80" y="8"/>
                      <a:pt x="77" y="10"/>
                      <a:pt x="74" y="12"/>
                    </a:cubicBezTo>
                    <a:cubicBezTo>
                      <a:pt x="74" y="17"/>
                      <a:pt x="73" y="23"/>
                      <a:pt x="72" y="25"/>
                    </a:cubicBezTo>
                    <a:cubicBezTo>
                      <a:pt x="70" y="28"/>
                      <a:pt x="59" y="33"/>
                      <a:pt x="59" y="35"/>
                    </a:cubicBezTo>
                    <a:cubicBezTo>
                      <a:pt x="59" y="38"/>
                      <a:pt x="60" y="42"/>
                      <a:pt x="58" y="43"/>
                    </a:cubicBezTo>
                    <a:cubicBezTo>
                      <a:pt x="56" y="45"/>
                      <a:pt x="63" y="54"/>
                      <a:pt x="59" y="56"/>
                    </a:cubicBezTo>
                    <a:cubicBezTo>
                      <a:pt x="56" y="58"/>
                      <a:pt x="62" y="61"/>
                      <a:pt x="60" y="63"/>
                    </a:cubicBezTo>
                    <a:cubicBezTo>
                      <a:pt x="57" y="65"/>
                      <a:pt x="53" y="66"/>
                      <a:pt x="53" y="69"/>
                    </a:cubicBezTo>
                    <a:cubicBezTo>
                      <a:pt x="53" y="71"/>
                      <a:pt x="53" y="77"/>
                      <a:pt x="49" y="78"/>
                    </a:cubicBezTo>
                    <a:cubicBezTo>
                      <a:pt x="46" y="79"/>
                      <a:pt x="44" y="84"/>
                      <a:pt x="44" y="88"/>
                    </a:cubicBezTo>
                    <a:cubicBezTo>
                      <a:pt x="44" y="92"/>
                      <a:pt x="40" y="89"/>
                      <a:pt x="41" y="94"/>
                    </a:cubicBezTo>
                    <a:cubicBezTo>
                      <a:pt x="43" y="99"/>
                      <a:pt x="45" y="105"/>
                      <a:pt x="41" y="106"/>
                    </a:cubicBezTo>
                    <a:cubicBezTo>
                      <a:pt x="38" y="107"/>
                      <a:pt x="39" y="115"/>
                      <a:pt x="37" y="115"/>
                    </a:cubicBezTo>
                    <a:cubicBezTo>
                      <a:pt x="35" y="115"/>
                      <a:pt x="34" y="123"/>
                      <a:pt x="37" y="127"/>
                    </a:cubicBezTo>
                    <a:cubicBezTo>
                      <a:pt x="40" y="131"/>
                      <a:pt x="40" y="134"/>
                      <a:pt x="40" y="138"/>
                    </a:cubicBezTo>
                    <a:cubicBezTo>
                      <a:pt x="40" y="142"/>
                      <a:pt x="44" y="144"/>
                      <a:pt x="43" y="148"/>
                    </a:cubicBezTo>
                    <a:cubicBezTo>
                      <a:pt x="42" y="152"/>
                      <a:pt x="42" y="155"/>
                      <a:pt x="40" y="157"/>
                    </a:cubicBezTo>
                    <a:cubicBezTo>
                      <a:pt x="38" y="159"/>
                      <a:pt x="40" y="164"/>
                      <a:pt x="37" y="165"/>
                    </a:cubicBezTo>
                    <a:cubicBezTo>
                      <a:pt x="34" y="167"/>
                      <a:pt x="39" y="177"/>
                      <a:pt x="37" y="180"/>
                    </a:cubicBezTo>
                    <a:cubicBezTo>
                      <a:pt x="34" y="182"/>
                      <a:pt x="28" y="183"/>
                      <a:pt x="28" y="191"/>
                    </a:cubicBezTo>
                    <a:cubicBezTo>
                      <a:pt x="28" y="198"/>
                      <a:pt x="29" y="202"/>
                      <a:pt x="28" y="206"/>
                    </a:cubicBezTo>
                    <a:cubicBezTo>
                      <a:pt x="28" y="208"/>
                      <a:pt x="32" y="208"/>
                      <a:pt x="31" y="212"/>
                    </a:cubicBezTo>
                    <a:cubicBezTo>
                      <a:pt x="31" y="216"/>
                      <a:pt x="25" y="214"/>
                      <a:pt x="25" y="216"/>
                    </a:cubicBezTo>
                    <a:cubicBezTo>
                      <a:pt x="24" y="219"/>
                      <a:pt x="26" y="225"/>
                      <a:pt x="24" y="225"/>
                    </a:cubicBezTo>
                    <a:cubicBezTo>
                      <a:pt x="22" y="225"/>
                      <a:pt x="21" y="227"/>
                      <a:pt x="21" y="232"/>
                    </a:cubicBezTo>
                    <a:cubicBezTo>
                      <a:pt x="21" y="237"/>
                      <a:pt x="18" y="237"/>
                      <a:pt x="18" y="240"/>
                    </a:cubicBezTo>
                    <a:cubicBezTo>
                      <a:pt x="18" y="242"/>
                      <a:pt x="20" y="245"/>
                      <a:pt x="20" y="248"/>
                    </a:cubicBezTo>
                    <a:cubicBezTo>
                      <a:pt x="20" y="250"/>
                      <a:pt x="22" y="259"/>
                      <a:pt x="20" y="260"/>
                    </a:cubicBezTo>
                    <a:cubicBezTo>
                      <a:pt x="17" y="260"/>
                      <a:pt x="16" y="270"/>
                      <a:pt x="18" y="272"/>
                    </a:cubicBezTo>
                    <a:cubicBezTo>
                      <a:pt x="20" y="273"/>
                      <a:pt x="20" y="276"/>
                      <a:pt x="19" y="278"/>
                    </a:cubicBezTo>
                    <a:cubicBezTo>
                      <a:pt x="18" y="280"/>
                      <a:pt x="24" y="282"/>
                      <a:pt x="21" y="285"/>
                    </a:cubicBezTo>
                    <a:cubicBezTo>
                      <a:pt x="18" y="288"/>
                      <a:pt x="20" y="292"/>
                      <a:pt x="24" y="291"/>
                    </a:cubicBezTo>
                    <a:cubicBezTo>
                      <a:pt x="27" y="290"/>
                      <a:pt x="29" y="296"/>
                      <a:pt x="26" y="296"/>
                    </a:cubicBezTo>
                    <a:cubicBezTo>
                      <a:pt x="22" y="296"/>
                      <a:pt x="18" y="296"/>
                      <a:pt x="21" y="298"/>
                    </a:cubicBezTo>
                    <a:cubicBezTo>
                      <a:pt x="24" y="300"/>
                      <a:pt x="27" y="304"/>
                      <a:pt x="23" y="305"/>
                    </a:cubicBezTo>
                    <a:cubicBezTo>
                      <a:pt x="19" y="307"/>
                      <a:pt x="22" y="310"/>
                      <a:pt x="21" y="314"/>
                    </a:cubicBezTo>
                    <a:cubicBezTo>
                      <a:pt x="20" y="318"/>
                      <a:pt x="24" y="322"/>
                      <a:pt x="21" y="323"/>
                    </a:cubicBezTo>
                    <a:cubicBezTo>
                      <a:pt x="18" y="324"/>
                      <a:pt x="22" y="330"/>
                      <a:pt x="18" y="331"/>
                    </a:cubicBezTo>
                    <a:cubicBezTo>
                      <a:pt x="13" y="331"/>
                      <a:pt x="16" y="336"/>
                      <a:pt x="13" y="338"/>
                    </a:cubicBezTo>
                    <a:cubicBezTo>
                      <a:pt x="10" y="341"/>
                      <a:pt x="17" y="345"/>
                      <a:pt x="13" y="347"/>
                    </a:cubicBezTo>
                    <a:cubicBezTo>
                      <a:pt x="10" y="349"/>
                      <a:pt x="12" y="355"/>
                      <a:pt x="9" y="355"/>
                    </a:cubicBezTo>
                    <a:cubicBezTo>
                      <a:pt x="5" y="355"/>
                      <a:pt x="3" y="360"/>
                      <a:pt x="2" y="362"/>
                    </a:cubicBezTo>
                    <a:cubicBezTo>
                      <a:pt x="2" y="365"/>
                      <a:pt x="0" y="369"/>
                      <a:pt x="3" y="373"/>
                    </a:cubicBezTo>
                    <a:cubicBezTo>
                      <a:pt x="6" y="376"/>
                      <a:pt x="2" y="379"/>
                      <a:pt x="5" y="380"/>
                    </a:cubicBezTo>
                    <a:cubicBezTo>
                      <a:pt x="7" y="382"/>
                      <a:pt x="17" y="380"/>
                      <a:pt x="15" y="384"/>
                    </a:cubicBezTo>
                    <a:cubicBezTo>
                      <a:pt x="14" y="388"/>
                      <a:pt x="14" y="396"/>
                      <a:pt x="16" y="396"/>
                    </a:cubicBezTo>
                    <a:cubicBezTo>
                      <a:pt x="18" y="396"/>
                      <a:pt x="19" y="402"/>
                      <a:pt x="21" y="401"/>
                    </a:cubicBezTo>
                    <a:cubicBezTo>
                      <a:pt x="24" y="401"/>
                      <a:pt x="36" y="399"/>
                      <a:pt x="41" y="401"/>
                    </a:cubicBezTo>
                    <a:cubicBezTo>
                      <a:pt x="44" y="402"/>
                      <a:pt x="46" y="403"/>
                      <a:pt x="47" y="404"/>
                    </a:cubicBezTo>
                    <a:cubicBezTo>
                      <a:pt x="50" y="403"/>
                      <a:pt x="57" y="407"/>
                      <a:pt x="58" y="406"/>
                    </a:cubicBezTo>
                    <a:cubicBezTo>
                      <a:pt x="60" y="404"/>
                      <a:pt x="52" y="398"/>
                      <a:pt x="52" y="395"/>
                    </a:cubicBezTo>
                    <a:cubicBezTo>
                      <a:pt x="52" y="393"/>
                      <a:pt x="51" y="389"/>
                      <a:pt x="51" y="387"/>
                    </a:cubicBezTo>
                    <a:cubicBezTo>
                      <a:pt x="51" y="384"/>
                      <a:pt x="50" y="379"/>
                      <a:pt x="53" y="376"/>
                    </a:cubicBezTo>
                    <a:cubicBezTo>
                      <a:pt x="57" y="374"/>
                      <a:pt x="57" y="371"/>
                      <a:pt x="59" y="372"/>
                    </a:cubicBezTo>
                    <a:cubicBezTo>
                      <a:pt x="61" y="372"/>
                      <a:pt x="66" y="370"/>
                      <a:pt x="66" y="364"/>
                    </a:cubicBezTo>
                    <a:cubicBezTo>
                      <a:pt x="66" y="358"/>
                      <a:pt x="69" y="356"/>
                      <a:pt x="74" y="351"/>
                    </a:cubicBezTo>
                    <a:cubicBezTo>
                      <a:pt x="80" y="347"/>
                      <a:pt x="89" y="342"/>
                      <a:pt x="87" y="340"/>
                    </a:cubicBezTo>
                    <a:cubicBezTo>
                      <a:pt x="86" y="338"/>
                      <a:pt x="89" y="332"/>
                      <a:pt x="89" y="329"/>
                    </a:cubicBezTo>
                    <a:cubicBezTo>
                      <a:pt x="89" y="327"/>
                      <a:pt x="81" y="327"/>
                      <a:pt x="78" y="326"/>
                    </a:cubicBezTo>
                    <a:cubicBezTo>
                      <a:pt x="75" y="325"/>
                      <a:pt x="65" y="318"/>
                      <a:pt x="70" y="309"/>
                    </a:cubicBezTo>
                    <a:cubicBezTo>
                      <a:pt x="75" y="300"/>
                      <a:pt x="86" y="299"/>
                      <a:pt x="89" y="299"/>
                    </a:cubicBezTo>
                    <a:cubicBezTo>
                      <a:pt x="92" y="298"/>
                      <a:pt x="89" y="294"/>
                      <a:pt x="92" y="293"/>
                    </a:cubicBezTo>
                    <a:cubicBezTo>
                      <a:pt x="94" y="291"/>
                      <a:pt x="95" y="289"/>
                      <a:pt x="95" y="285"/>
                    </a:cubicBezTo>
                    <a:cubicBezTo>
                      <a:pt x="95" y="281"/>
                      <a:pt x="95" y="274"/>
                      <a:pt x="99" y="273"/>
                    </a:cubicBezTo>
                    <a:cubicBezTo>
                      <a:pt x="104" y="273"/>
                      <a:pt x="105" y="270"/>
                      <a:pt x="102" y="270"/>
                    </a:cubicBezTo>
                    <a:cubicBezTo>
                      <a:pt x="99" y="269"/>
                      <a:pt x="98" y="266"/>
                      <a:pt x="103" y="265"/>
                    </a:cubicBezTo>
                    <a:cubicBezTo>
                      <a:pt x="107" y="265"/>
                      <a:pt x="106" y="269"/>
                      <a:pt x="109" y="269"/>
                    </a:cubicBezTo>
                    <a:cubicBezTo>
                      <a:pt x="112" y="269"/>
                      <a:pt x="118" y="263"/>
                      <a:pt x="113" y="260"/>
                    </a:cubicBezTo>
                    <a:cubicBezTo>
                      <a:pt x="109" y="257"/>
                      <a:pt x="108" y="262"/>
                      <a:pt x="106" y="262"/>
                    </a:cubicBezTo>
                    <a:cubicBezTo>
                      <a:pt x="103" y="263"/>
                      <a:pt x="102" y="259"/>
                      <a:pt x="99" y="259"/>
                    </a:cubicBezTo>
                    <a:cubicBezTo>
                      <a:pt x="97" y="259"/>
                      <a:pt x="99" y="253"/>
                      <a:pt x="98" y="251"/>
                    </a:cubicBezTo>
                    <a:cubicBezTo>
                      <a:pt x="97" y="248"/>
                      <a:pt x="95" y="243"/>
                      <a:pt x="97" y="240"/>
                    </a:cubicBezTo>
                    <a:cubicBezTo>
                      <a:pt x="99" y="237"/>
                      <a:pt x="108" y="244"/>
                      <a:pt x="115" y="245"/>
                    </a:cubicBezTo>
                    <a:cubicBezTo>
                      <a:pt x="123" y="245"/>
                      <a:pt x="128" y="241"/>
                      <a:pt x="128" y="238"/>
                    </a:cubicBezTo>
                    <a:cubicBezTo>
                      <a:pt x="128" y="236"/>
                      <a:pt x="125" y="231"/>
                      <a:pt x="129" y="228"/>
                    </a:cubicBezTo>
                    <a:cubicBezTo>
                      <a:pt x="134" y="225"/>
                      <a:pt x="130" y="224"/>
                      <a:pt x="129" y="220"/>
                    </a:cubicBezTo>
                    <a:cubicBezTo>
                      <a:pt x="127" y="216"/>
                      <a:pt x="131" y="213"/>
                      <a:pt x="133" y="215"/>
                    </a:cubicBezTo>
                    <a:cubicBezTo>
                      <a:pt x="135" y="217"/>
                      <a:pt x="149" y="216"/>
                      <a:pt x="162" y="213"/>
                    </a:cubicBezTo>
                    <a:cubicBezTo>
                      <a:pt x="174" y="211"/>
                      <a:pt x="182" y="206"/>
                      <a:pt x="183" y="203"/>
                    </a:cubicBezTo>
                    <a:cubicBezTo>
                      <a:pt x="184" y="199"/>
                      <a:pt x="192" y="191"/>
                      <a:pt x="193" y="188"/>
                    </a:cubicBezTo>
                    <a:cubicBezTo>
                      <a:pt x="195" y="185"/>
                      <a:pt x="194" y="181"/>
                      <a:pt x="189" y="181"/>
                    </a:cubicBezTo>
                    <a:cubicBezTo>
                      <a:pt x="184" y="180"/>
                      <a:pt x="184" y="174"/>
                      <a:pt x="187" y="171"/>
                    </a:cubicBezTo>
                    <a:cubicBezTo>
                      <a:pt x="189" y="168"/>
                      <a:pt x="185" y="165"/>
                      <a:pt x="180" y="164"/>
                    </a:cubicBezTo>
                    <a:cubicBezTo>
                      <a:pt x="176" y="164"/>
                      <a:pt x="168" y="160"/>
                      <a:pt x="172" y="156"/>
                    </a:cubicBezTo>
                    <a:cubicBezTo>
                      <a:pt x="174" y="154"/>
                      <a:pt x="175" y="155"/>
                      <a:pt x="176" y="156"/>
                    </a:cubicBezTo>
                    <a:cubicBezTo>
                      <a:pt x="177" y="154"/>
                      <a:pt x="178" y="151"/>
                      <a:pt x="177" y="151"/>
                    </a:cubicBezTo>
                    <a:cubicBezTo>
                      <a:pt x="176" y="150"/>
                      <a:pt x="174" y="151"/>
                      <a:pt x="174" y="144"/>
                    </a:cubicBezTo>
                    <a:cubicBezTo>
                      <a:pt x="174" y="137"/>
                      <a:pt x="177" y="138"/>
                      <a:pt x="177" y="129"/>
                    </a:cubicBezTo>
                    <a:cubicBezTo>
                      <a:pt x="177" y="120"/>
                      <a:pt x="181" y="115"/>
                      <a:pt x="181" y="110"/>
                    </a:cubicBezTo>
                    <a:cubicBezTo>
                      <a:pt x="181" y="105"/>
                      <a:pt x="189" y="100"/>
                      <a:pt x="194" y="92"/>
                    </a:cubicBezTo>
                    <a:cubicBezTo>
                      <a:pt x="199" y="84"/>
                      <a:pt x="209" y="74"/>
                      <a:pt x="214" y="71"/>
                    </a:cubicBezTo>
                    <a:cubicBezTo>
                      <a:pt x="218" y="69"/>
                      <a:pt x="226" y="66"/>
                      <a:pt x="227" y="64"/>
                    </a:cubicBezTo>
                    <a:cubicBezTo>
                      <a:pt x="228" y="61"/>
                      <a:pt x="227" y="48"/>
                      <a:pt x="225" y="4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09863" y="3640138"/>
                <a:ext cx="190500" cy="973138"/>
              </a:xfrm>
              <a:custGeom>
                <a:avLst/>
                <a:gdLst/>
                <a:ahLst/>
                <a:cxnLst>
                  <a:cxn ang="0">
                    <a:pos x="40" y="435"/>
                  </a:cxn>
                  <a:cxn ang="0">
                    <a:pos x="27" y="413"/>
                  </a:cxn>
                  <a:cxn ang="0">
                    <a:pos x="38" y="389"/>
                  </a:cxn>
                  <a:cxn ang="0">
                    <a:pos x="46" y="365"/>
                  </a:cxn>
                  <a:cxn ang="0">
                    <a:pos x="51" y="347"/>
                  </a:cxn>
                  <a:cxn ang="0">
                    <a:pos x="44" y="329"/>
                  </a:cxn>
                  <a:cxn ang="0">
                    <a:pos x="45" y="299"/>
                  </a:cxn>
                  <a:cxn ang="0">
                    <a:pos x="49" y="276"/>
                  </a:cxn>
                  <a:cxn ang="0">
                    <a:pos x="53" y="257"/>
                  </a:cxn>
                  <a:cxn ang="0">
                    <a:pos x="62" y="216"/>
                  </a:cxn>
                  <a:cxn ang="0">
                    <a:pos x="65" y="189"/>
                  </a:cxn>
                  <a:cxn ang="0">
                    <a:pos x="66" y="157"/>
                  </a:cxn>
                  <a:cxn ang="0">
                    <a:pos x="74" y="129"/>
                  </a:cxn>
                  <a:cxn ang="0">
                    <a:pos x="84" y="107"/>
                  </a:cxn>
                  <a:cxn ang="0">
                    <a:pos x="97" y="76"/>
                  </a:cxn>
                  <a:cxn ang="0">
                    <a:pos x="89" y="53"/>
                  </a:cxn>
                  <a:cxn ang="0">
                    <a:pos x="84" y="25"/>
                  </a:cxn>
                  <a:cxn ang="0">
                    <a:pos x="71" y="2"/>
                  </a:cxn>
                  <a:cxn ang="0">
                    <a:pos x="64" y="23"/>
                  </a:cxn>
                  <a:cxn ang="0">
                    <a:pos x="62" y="75"/>
                  </a:cxn>
                  <a:cxn ang="0">
                    <a:pos x="53" y="128"/>
                  </a:cxn>
                  <a:cxn ang="0">
                    <a:pos x="48" y="163"/>
                  </a:cxn>
                  <a:cxn ang="0">
                    <a:pos x="41" y="210"/>
                  </a:cxn>
                  <a:cxn ang="0">
                    <a:pos x="26" y="251"/>
                  </a:cxn>
                  <a:cxn ang="0">
                    <a:pos x="24" y="286"/>
                  </a:cxn>
                  <a:cxn ang="0">
                    <a:pos x="17" y="319"/>
                  </a:cxn>
                  <a:cxn ang="0">
                    <a:pos x="32" y="302"/>
                  </a:cxn>
                  <a:cxn ang="0">
                    <a:pos x="34" y="320"/>
                  </a:cxn>
                  <a:cxn ang="0">
                    <a:pos x="30" y="342"/>
                  </a:cxn>
                  <a:cxn ang="0">
                    <a:pos x="25" y="357"/>
                  </a:cxn>
                  <a:cxn ang="0">
                    <a:pos x="23" y="354"/>
                  </a:cxn>
                  <a:cxn ang="0">
                    <a:pos x="15" y="357"/>
                  </a:cxn>
                  <a:cxn ang="0">
                    <a:pos x="2" y="374"/>
                  </a:cxn>
                  <a:cxn ang="0">
                    <a:pos x="17" y="376"/>
                  </a:cxn>
                  <a:cxn ang="0">
                    <a:pos x="25" y="389"/>
                  </a:cxn>
                  <a:cxn ang="0">
                    <a:pos x="11" y="393"/>
                  </a:cxn>
                  <a:cxn ang="0">
                    <a:pos x="13" y="400"/>
                  </a:cxn>
                  <a:cxn ang="0">
                    <a:pos x="6" y="412"/>
                  </a:cxn>
                  <a:cxn ang="0">
                    <a:pos x="15" y="416"/>
                  </a:cxn>
                  <a:cxn ang="0">
                    <a:pos x="16" y="427"/>
                  </a:cxn>
                  <a:cxn ang="0">
                    <a:pos x="9" y="441"/>
                  </a:cxn>
                  <a:cxn ang="0">
                    <a:pos x="23" y="444"/>
                  </a:cxn>
                  <a:cxn ang="0">
                    <a:pos x="28" y="448"/>
                  </a:cxn>
                  <a:cxn ang="0">
                    <a:pos x="22" y="462"/>
                  </a:cxn>
                  <a:cxn ang="0">
                    <a:pos x="41" y="462"/>
                  </a:cxn>
                  <a:cxn ang="0">
                    <a:pos x="28" y="472"/>
                  </a:cxn>
                  <a:cxn ang="0">
                    <a:pos x="42" y="470"/>
                  </a:cxn>
                  <a:cxn ang="0">
                    <a:pos x="26" y="481"/>
                  </a:cxn>
                  <a:cxn ang="0">
                    <a:pos x="41" y="483"/>
                  </a:cxn>
                  <a:cxn ang="0">
                    <a:pos x="64" y="461"/>
                  </a:cxn>
                  <a:cxn ang="0">
                    <a:pos x="71" y="473"/>
                  </a:cxn>
                  <a:cxn ang="0">
                    <a:pos x="61" y="477"/>
                  </a:cxn>
                  <a:cxn ang="0">
                    <a:pos x="50" y="486"/>
                  </a:cxn>
                  <a:cxn ang="0">
                    <a:pos x="58" y="503"/>
                  </a:cxn>
                  <a:cxn ang="0">
                    <a:pos x="74" y="500"/>
                  </a:cxn>
                  <a:cxn ang="0">
                    <a:pos x="91" y="501"/>
                  </a:cxn>
                  <a:cxn ang="0">
                    <a:pos x="81" y="499"/>
                  </a:cxn>
                  <a:cxn ang="0">
                    <a:pos x="71" y="457"/>
                  </a:cxn>
                  <a:cxn ang="0">
                    <a:pos x="46" y="452"/>
                  </a:cxn>
                </a:cxnLst>
                <a:rect l="0" t="0" r="r" b="b"/>
                <a:pathLst>
                  <a:path w="100" h="510">
                    <a:moveTo>
                      <a:pt x="46" y="452"/>
                    </a:moveTo>
                    <a:cubicBezTo>
                      <a:pt x="44" y="453"/>
                      <a:pt x="43" y="447"/>
                      <a:pt x="41" y="447"/>
                    </a:cubicBezTo>
                    <a:cubicBezTo>
                      <a:pt x="39" y="447"/>
                      <a:pt x="39" y="439"/>
                      <a:pt x="40" y="435"/>
                    </a:cubicBezTo>
                    <a:cubicBezTo>
                      <a:pt x="42" y="431"/>
                      <a:pt x="32" y="433"/>
                      <a:pt x="30" y="431"/>
                    </a:cubicBezTo>
                    <a:cubicBezTo>
                      <a:pt x="27" y="430"/>
                      <a:pt x="31" y="427"/>
                      <a:pt x="28" y="424"/>
                    </a:cubicBezTo>
                    <a:cubicBezTo>
                      <a:pt x="25" y="420"/>
                      <a:pt x="27" y="416"/>
                      <a:pt x="27" y="413"/>
                    </a:cubicBezTo>
                    <a:cubicBezTo>
                      <a:pt x="28" y="411"/>
                      <a:pt x="30" y="406"/>
                      <a:pt x="34" y="406"/>
                    </a:cubicBezTo>
                    <a:cubicBezTo>
                      <a:pt x="37" y="406"/>
                      <a:pt x="35" y="400"/>
                      <a:pt x="38" y="398"/>
                    </a:cubicBezTo>
                    <a:cubicBezTo>
                      <a:pt x="42" y="396"/>
                      <a:pt x="35" y="392"/>
                      <a:pt x="38" y="389"/>
                    </a:cubicBezTo>
                    <a:cubicBezTo>
                      <a:pt x="41" y="387"/>
                      <a:pt x="38" y="382"/>
                      <a:pt x="43" y="382"/>
                    </a:cubicBezTo>
                    <a:cubicBezTo>
                      <a:pt x="47" y="381"/>
                      <a:pt x="43" y="375"/>
                      <a:pt x="46" y="374"/>
                    </a:cubicBezTo>
                    <a:cubicBezTo>
                      <a:pt x="49" y="373"/>
                      <a:pt x="45" y="369"/>
                      <a:pt x="46" y="365"/>
                    </a:cubicBezTo>
                    <a:cubicBezTo>
                      <a:pt x="47" y="361"/>
                      <a:pt x="44" y="358"/>
                      <a:pt x="48" y="356"/>
                    </a:cubicBezTo>
                    <a:cubicBezTo>
                      <a:pt x="52" y="355"/>
                      <a:pt x="49" y="351"/>
                      <a:pt x="46" y="349"/>
                    </a:cubicBezTo>
                    <a:cubicBezTo>
                      <a:pt x="43" y="347"/>
                      <a:pt x="47" y="347"/>
                      <a:pt x="51" y="347"/>
                    </a:cubicBezTo>
                    <a:cubicBezTo>
                      <a:pt x="54" y="347"/>
                      <a:pt x="52" y="341"/>
                      <a:pt x="49" y="342"/>
                    </a:cubicBezTo>
                    <a:cubicBezTo>
                      <a:pt x="45" y="343"/>
                      <a:pt x="43" y="339"/>
                      <a:pt x="46" y="336"/>
                    </a:cubicBezTo>
                    <a:cubicBezTo>
                      <a:pt x="49" y="333"/>
                      <a:pt x="43" y="331"/>
                      <a:pt x="44" y="329"/>
                    </a:cubicBezTo>
                    <a:cubicBezTo>
                      <a:pt x="45" y="327"/>
                      <a:pt x="45" y="324"/>
                      <a:pt x="43" y="323"/>
                    </a:cubicBezTo>
                    <a:cubicBezTo>
                      <a:pt x="41" y="321"/>
                      <a:pt x="42" y="311"/>
                      <a:pt x="45" y="311"/>
                    </a:cubicBezTo>
                    <a:cubicBezTo>
                      <a:pt x="47" y="310"/>
                      <a:pt x="45" y="301"/>
                      <a:pt x="45" y="299"/>
                    </a:cubicBezTo>
                    <a:cubicBezTo>
                      <a:pt x="45" y="296"/>
                      <a:pt x="43" y="293"/>
                      <a:pt x="43" y="291"/>
                    </a:cubicBezTo>
                    <a:cubicBezTo>
                      <a:pt x="43" y="288"/>
                      <a:pt x="46" y="288"/>
                      <a:pt x="46" y="283"/>
                    </a:cubicBezTo>
                    <a:cubicBezTo>
                      <a:pt x="46" y="278"/>
                      <a:pt x="47" y="276"/>
                      <a:pt x="49" y="276"/>
                    </a:cubicBezTo>
                    <a:cubicBezTo>
                      <a:pt x="51" y="276"/>
                      <a:pt x="49" y="270"/>
                      <a:pt x="50" y="267"/>
                    </a:cubicBezTo>
                    <a:cubicBezTo>
                      <a:pt x="50" y="265"/>
                      <a:pt x="56" y="267"/>
                      <a:pt x="56" y="263"/>
                    </a:cubicBezTo>
                    <a:cubicBezTo>
                      <a:pt x="57" y="259"/>
                      <a:pt x="53" y="259"/>
                      <a:pt x="53" y="257"/>
                    </a:cubicBezTo>
                    <a:cubicBezTo>
                      <a:pt x="54" y="253"/>
                      <a:pt x="53" y="249"/>
                      <a:pt x="53" y="242"/>
                    </a:cubicBezTo>
                    <a:cubicBezTo>
                      <a:pt x="53" y="234"/>
                      <a:pt x="59" y="233"/>
                      <a:pt x="62" y="231"/>
                    </a:cubicBezTo>
                    <a:cubicBezTo>
                      <a:pt x="64" y="228"/>
                      <a:pt x="59" y="218"/>
                      <a:pt x="62" y="216"/>
                    </a:cubicBezTo>
                    <a:cubicBezTo>
                      <a:pt x="65" y="215"/>
                      <a:pt x="63" y="210"/>
                      <a:pt x="65" y="208"/>
                    </a:cubicBezTo>
                    <a:cubicBezTo>
                      <a:pt x="67" y="206"/>
                      <a:pt x="67" y="203"/>
                      <a:pt x="68" y="199"/>
                    </a:cubicBezTo>
                    <a:cubicBezTo>
                      <a:pt x="69" y="195"/>
                      <a:pt x="65" y="193"/>
                      <a:pt x="65" y="189"/>
                    </a:cubicBezTo>
                    <a:cubicBezTo>
                      <a:pt x="65" y="185"/>
                      <a:pt x="65" y="182"/>
                      <a:pt x="62" y="178"/>
                    </a:cubicBezTo>
                    <a:cubicBezTo>
                      <a:pt x="59" y="174"/>
                      <a:pt x="60" y="166"/>
                      <a:pt x="62" y="166"/>
                    </a:cubicBezTo>
                    <a:cubicBezTo>
                      <a:pt x="64" y="166"/>
                      <a:pt x="63" y="158"/>
                      <a:pt x="66" y="157"/>
                    </a:cubicBezTo>
                    <a:cubicBezTo>
                      <a:pt x="70" y="156"/>
                      <a:pt x="68" y="150"/>
                      <a:pt x="66" y="145"/>
                    </a:cubicBezTo>
                    <a:cubicBezTo>
                      <a:pt x="65" y="140"/>
                      <a:pt x="69" y="143"/>
                      <a:pt x="69" y="139"/>
                    </a:cubicBezTo>
                    <a:cubicBezTo>
                      <a:pt x="69" y="135"/>
                      <a:pt x="71" y="130"/>
                      <a:pt x="74" y="129"/>
                    </a:cubicBezTo>
                    <a:cubicBezTo>
                      <a:pt x="78" y="128"/>
                      <a:pt x="78" y="122"/>
                      <a:pt x="78" y="120"/>
                    </a:cubicBezTo>
                    <a:cubicBezTo>
                      <a:pt x="78" y="117"/>
                      <a:pt x="82" y="116"/>
                      <a:pt x="85" y="114"/>
                    </a:cubicBezTo>
                    <a:cubicBezTo>
                      <a:pt x="87" y="112"/>
                      <a:pt x="81" y="109"/>
                      <a:pt x="84" y="107"/>
                    </a:cubicBezTo>
                    <a:cubicBezTo>
                      <a:pt x="88" y="105"/>
                      <a:pt x="81" y="96"/>
                      <a:pt x="83" y="94"/>
                    </a:cubicBezTo>
                    <a:cubicBezTo>
                      <a:pt x="85" y="93"/>
                      <a:pt x="84" y="89"/>
                      <a:pt x="84" y="86"/>
                    </a:cubicBezTo>
                    <a:cubicBezTo>
                      <a:pt x="84" y="84"/>
                      <a:pt x="95" y="79"/>
                      <a:pt x="97" y="76"/>
                    </a:cubicBezTo>
                    <a:cubicBezTo>
                      <a:pt x="98" y="74"/>
                      <a:pt x="99" y="68"/>
                      <a:pt x="99" y="63"/>
                    </a:cubicBezTo>
                    <a:cubicBezTo>
                      <a:pt x="96" y="65"/>
                      <a:pt x="93" y="66"/>
                      <a:pt x="92" y="65"/>
                    </a:cubicBezTo>
                    <a:cubicBezTo>
                      <a:pt x="91" y="63"/>
                      <a:pt x="92" y="56"/>
                      <a:pt x="89" y="53"/>
                    </a:cubicBezTo>
                    <a:cubicBezTo>
                      <a:pt x="86" y="50"/>
                      <a:pt x="88" y="44"/>
                      <a:pt x="85" y="43"/>
                    </a:cubicBezTo>
                    <a:cubicBezTo>
                      <a:pt x="82" y="41"/>
                      <a:pt x="79" y="35"/>
                      <a:pt x="81" y="33"/>
                    </a:cubicBezTo>
                    <a:cubicBezTo>
                      <a:pt x="84" y="31"/>
                      <a:pt x="81" y="27"/>
                      <a:pt x="84" y="25"/>
                    </a:cubicBezTo>
                    <a:cubicBezTo>
                      <a:pt x="86" y="23"/>
                      <a:pt x="82" y="23"/>
                      <a:pt x="79" y="19"/>
                    </a:cubicBezTo>
                    <a:cubicBezTo>
                      <a:pt x="76" y="15"/>
                      <a:pt x="80" y="10"/>
                      <a:pt x="76" y="7"/>
                    </a:cubicBezTo>
                    <a:cubicBezTo>
                      <a:pt x="72" y="4"/>
                      <a:pt x="72" y="0"/>
                      <a:pt x="71" y="2"/>
                    </a:cubicBezTo>
                    <a:cubicBezTo>
                      <a:pt x="70" y="4"/>
                      <a:pt x="70" y="9"/>
                      <a:pt x="67" y="11"/>
                    </a:cubicBezTo>
                    <a:cubicBezTo>
                      <a:pt x="66" y="11"/>
                      <a:pt x="65" y="12"/>
                      <a:pt x="64" y="13"/>
                    </a:cubicBezTo>
                    <a:cubicBezTo>
                      <a:pt x="64" y="15"/>
                      <a:pt x="63" y="20"/>
                      <a:pt x="64" y="23"/>
                    </a:cubicBezTo>
                    <a:cubicBezTo>
                      <a:pt x="66" y="27"/>
                      <a:pt x="67" y="45"/>
                      <a:pt x="65" y="52"/>
                    </a:cubicBezTo>
                    <a:cubicBezTo>
                      <a:pt x="64" y="59"/>
                      <a:pt x="62" y="65"/>
                      <a:pt x="61" y="69"/>
                    </a:cubicBezTo>
                    <a:cubicBezTo>
                      <a:pt x="59" y="73"/>
                      <a:pt x="64" y="73"/>
                      <a:pt x="62" y="75"/>
                    </a:cubicBezTo>
                    <a:cubicBezTo>
                      <a:pt x="60" y="77"/>
                      <a:pt x="61" y="82"/>
                      <a:pt x="61" y="90"/>
                    </a:cubicBezTo>
                    <a:cubicBezTo>
                      <a:pt x="61" y="98"/>
                      <a:pt x="56" y="112"/>
                      <a:pt x="56" y="116"/>
                    </a:cubicBezTo>
                    <a:cubicBezTo>
                      <a:pt x="56" y="120"/>
                      <a:pt x="52" y="123"/>
                      <a:pt x="53" y="128"/>
                    </a:cubicBezTo>
                    <a:cubicBezTo>
                      <a:pt x="53" y="133"/>
                      <a:pt x="51" y="135"/>
                      <a:pt x="48" y="138"/>
                    </a:cubicBezTo>
                    <a:cubicBezTo>
                      <a:pt x="45" y="140"/>
                      <a:pt x="52" y="147"/>
                      <a:pt x="52" y="151"/>
                    </a:cubicBezTo>
                    <a:cubicBezTo>
                      <a:pt x="52" y="155"/>
                      <a:pt x="47" y="157"/>
                      <a:pt x="48" y="163"/>
                    </a:cubicBezTo>
                    <a:cubicBezTo>
                      <a:pt x="49" y="171"/>
                      <a:pt x="48" y="185"/>
                      <a:pt x="48" y="188"/>
                    </a:cubicBezTo>
                    <a:cubicBezTo>
                      <a:pt x="48" y="191"/>
                      <a:pt x="45" y="191"/>
                      <a:pt x="45" y="196"/>
                    </a:cubicBezTo>
                    <a:cubicBezTo>
                      <a:pt x="46" y="201"/>
                      <a:pt x="42" y="202"/>
                      <a:pt x="41" y="210"/>
                    </a:cubicBezTo>
                    <a:cubicBezTo>
                      <a:pt x="41" y="217"/>
                      <a:pt x="35" y="228"/>
                      <a:pt x="33" y="234"/>
                    </a:cubicBezTo>
                    <a:cubicBezTo>
                      <a:pt x="30" y="240"/>
                      <a:pt x="30" y="243"/>
                      <a:pt x="27" y="243"/>
                    </a:cubicBezTo>
                    <a:cubicBezTo>
                      <a:pt x="24" y="243"/>
                      <a:pt x="24" y="246"/>
                      <a:pt x="26" y="251"/>
                    </a:cubicBezTo>
                    <a:cubicBezTo>
                      <a:pt x="28" y="256"/>
                      <a:pt x="24" y="260"/>
                      <a:pt x="27" y="265"/>
                    </a:cubicBezTo>
                    <a:cubicBezTo>
                      <a:pt x="30" y="270"/>
                      <a:pt x="29" y="272"/>
                      <a:pt x="28" y="277"/>
                    </a:cubicBezTo>
                    <a:cubicBezTo>
                      <a:pt x="26" y="282"/>
                      <a:pt x="24" y="282"/>
                      <a:pt x="24" y="286"/>
                    </a:cubicBezTo>
                    <a:cubicBezTo>
                      <a:pt x="24" y="291"/>
                      <a:pt x="21" y="295"/>
                      <a:pt x="23" y="300"/>
                    </a:cubicBezTo>
                    <a:cubicBezTo>
                      <a:pt x="25" y="305"/>
                      <a:pt x="24" y="306"/>
                      <a:pt x="22" y="306"/>
                    </a:cubicBezTo>
                    <a:cubicBezTo>
                      <a:pt x="19" y="306"/>
                      <a:pt x="18" y="310"/>
                      <a:pt x="17" y="319"/>
                    </a:cubicBezTo>
                    <a:cubicBezTo>
                      <a:pt x="16" y="327"/>
                      <a:pt x="16" y="327"/>
                      <a:pt x="22" y="326"/>
                    </a:cubicBezTo>
                    <a:cubicBezTo>
                      <a:pt x="28" y="326"/>
                      <a:pt x="24" y="306"/>
                      <a:pt x="27" y="306"/>
                    </a:cubicBezTo>
                    <a:cubicBezTo>
                      <a:pt x="31" y="306"/>
                      <a:pt x="28" y="303"/>
                      <a:pt x="32" y="302"/>
                    </a:cubicBezTo>
                    <a:cubicBezTo>
                      <a:pt x="35" y="301"/>
                      <a:pt x="32" y="305"/>
                      <a:pt x="35" y="306"/>
                    </a:cubicBezTo>
                    <a:cubicBezTo>
                      <a:pt x="37" y="307"/>
                      <a:pt x="39" y="309"/>
                      <a:pt x="35" y="311"/>
                    </a:cubicBezTo>
                    <a:cubicBezTo>
                      <a:pt x="32" y="313"/>
                      <a:pt x="36" y="318"/>
                      <a:pt x="34" y="320"/>
                    </a:cubicBezTo>
                    <a:cubicBezTo>
                      <a:pt x="33" y="323"/>
                      <a:pt x="30" y="326"/>
                      <a:pt x="32" y="329"/>
                    </a:cubicBezTo>
                    <a:cubicBezTo>
                      <a:pt x="33" y="333"/>
                      <a:pt x="30" y="332"/>
                      <a:pt x="30" y="337"/>
                    </a:cubicBezTo>
                    <a:cubicBezTo>
                      <a:pt x="29" y="341"/>
                      <a:pt x="32" y="341"/>
                      <a:pt x="30" y="342"/>
                    </a:cubicBezTo>
                    <a:cubicBezTo>
                      <a:pt x="28" y="343"/>
                      <a:pt x="32" y="346"/>
                      <a:pt x="30" y="347"/>
                    </a:cubicBezTo>
                    <a:cubicBezTo>
                      <a:pt x="27" y="347"/>
                      <a:pt x="29" y="351"/>
                      <a:pt x="30" y="354"/>
                    </a:cubicBezTo>
                    <a:cubicBezTo>
                      <a:pt x="32" y="357"/>
                      <a:pt x="27" y="355"/>
                      <a:pt x="25" y="357"/>
                    </a:cubicBezTo>
                    <a:cubicBezTo>
                      <a:pt x="22" y="359"/>
                      <a:pt x="27" y="362"/>
                      <a:pt x="26" y="364"/>
                    </a:cubicBezTo>
                    <a:cubicBezTo>
                      <a:pt x="24" y="367"/>
                      <a:pt x="20" y="363"/>
                      <a:pt x="18" y="361"/>
                    </a:cubicBezTo>
                    <a:cubicBezTo>
                      <a:pt x="17" y="360"/>
                      <a:pt x="21" y="357"/>
                      <a:pt x="23" y="354"/>
                    </a:cubicBezTo>
                    <a:cubicBezTo>
                      <a:pt x="26" y="351"/>
                      <a:pt x="21" y="344"/>
                      <a:pt x="17" y="346"/>
                    </a:cubicBezTo>
                    <a:cubicBezTo>
                      <a:pt x="14" y="347"/>
                      <a:pt x="21" y="351"/>
                      <a:pt x="21" y="355"/>
                    </a:cubicBezTo>
                    <a:cubicBezTo>
                      <a:pt x="21" y="358"/>
                      <a:pt x="15" y="354"/>
                      <a:pt x="15" y="357"/>
                    </a:cubicBezTo>
                    <a:cubicBezTo>
                      <a:pt x="15" y="361"/>
                      <a:pt x="11" y="360"/>
                      <a:pt x="9" y="362"/>
                    </a:cubicBezTo>
                    <a:cubicBezTo>
                      <a:pt x="6" y="365"/>
                      <a:pt x="12" y="367"/>
                      <a:pt x="9" y="368"/>
                    </a:cubicBezTo>
                    <a:cubicBezTo>
                      <a:pt x="7" y="368"/>
                      <a:pt x="2" y="372"/>
                      <a:pt x="2" y="374"/>
                    </a:cubicBezTo>
                    <a:cubicBezTo>
                      <a:pt x="2" y="377"/>
                      <a:pt x="5" y="377"/>
                      <a:pt x="5" y="375"/>
                    </a:cubicBezTo>
                    <a:cubicBezTo>
                      <a:pt x="5" y="372"/>
                      <a:pt x="9" y="372"/>
                      <a:pt x="10" y="375"/>
                    </a:cubicBezTo>
                    <a:cubicBezTo>
                      <a:pt x="11" y="378"/>
                      <a:pt x="13" y="375"/>
                      <a:pt x="17" y="376"/>
                    </a:cubicBezTo>
                    <a:cubicBezTo>
                      <a:pt x="20" y="376"/>
                      <a:pt x="20" y="382"/>
                      <a:pt x="18" y="381"/>
                    </a:cubicBezTo>
                    <a:cubicBezTo>
                      <a:pt x="16" y="381"/>
                      <a:pt x="14" y="385"/>
                      <a:pt x="14" y="388"/>
                    </a:cubicBezTo>
                    <a:cubicBezTo>
                      <a:pt x="15" y="392"/>
                      <a:pt x="22" y="388"/>
                      <a:pt x="25" y="389"/>
                    </a:cubicBezTo>
                    <a:cubicBezTo>
                      <a:pt x="28" y="390"/>
                      <a:pt x="27" y="396"/>
                      <a:pt x="25" y="394"/>
                    </a:cubicBezTo>
                    <a:cubicBezTo>
                      <a:pt x="23" y="392"/>
                      <a:pt x="19" y="389"/>
                      <a:pt x="17" y="392"/>
                    </a:cubicBezTo>
                    <a:cubicBezTo>
                      <a:pt x="16" y="395"/>
                      <a:pt x="13" y="394"/>
                      <a:pt x="11" y="393"/>
                    </a:cubicBezTo>
                    <a:cubicBezTo>
                      <a:pt x="8" y="392"/>
                      <a:pt x="0" y="397"/>
                      <a:pt x="3" y="399"/>
                    </a:cubicBezTo>
                    <a:cubicBezTo>
                      <a:pt x="6" y="401"/>
                      <a:pt x="6" y="404"/>
                      <a:pt x="7" y="404"/>
                    </a:cubicBezTo>
                    <a:cubicBezTo>
                      <a:pt x="9" y="404"/>
                      <a:pt x="12" y="402"/>
                      <a:pt x="13" y="400"/>
                    </a:cubicBezTo>
                    <a:cubicBezTo>
                      <a:pt x="14" y="398"/>
                      <a:pt x="17" y="396"/>
                      <a:pt x="18" y="401"/>
                    </a:cubicBezTo>
                    <a:cubicBezTo>
                      <a:pt x="18" y="405"/>
                      <a:pt x="13" y="403"/>
                      <a:pt x="12" y="406"/>
                    </a:cubicBezTo>
                    <a:cubicBezTo>
                      <a:pt x="11" y="408"/>
                      <a:pt x="9" y="410"/>
                      <a:pt x="6" y="412"/>
                    </a:cubicBezTo>
                    <a:cubicBezTo>
                      <a:pt x="3" y="415"/>
                      <a:pt x="6" y="418"/>
                      <a:pt x="8" y="417"/>
                    </a:cubicBezTo>
                    <a:cubicBezTo>
                      <a:pt x="11" y="416"/>
                      <a:pt x="8" y="420"/>
                      <a:pt x="11" y="421"/>
                    </a:cubicBezTo>
                    <a:cubicBezTo>
                      <a:pt x="14" y="421"/>
                      <a:pt x="15" y="419"/>
                      <a:pt x="15" y="416"/>
                    </a:cubicBezTo>
                    <a:cubicBezTo>
                      <a:pt x="14" y="414"/>
                      <a:pt x="16" y="408"/>
                      <a:pt x="19" y="411"/>
                    </a:cubicBezTo>
                    <a:cubicBezTo>
                      <a:pt x="22" y="414"/>
                      <a:pt x="18" y="416"/>
                      <a:pt x="18" y="419"/>
                    </a:cubicBezTo>
                    <a:cubicBezTo>
                      <a:pt x="18" y="421"/>
                      <a:pt x="16" y="425"/>
                      <a:pt x="16" y="427"/>
                    </a:cubicBezTo>
                    <a:cubicBezTo>
                      <a:pt x="16" y="430"/>
                      <a:pt x="13" y="429"/>
                      <a:pt x="13" y="432"/>
                    </a:cubicBezTo>
                    <a:cubicBezTo>
                      <a:pt x="13" y="435"/>
                      <a:pt x="6" y="433"/>
                      <a:pt x="9" y="435"/>
                    </a:cubicBezTo>
                    <a:cubicBezTo>
                      <a:pt x="13" y="437"/>
                      <a:pt x="7" y="439"/>
                      <a:pt x="9" y="441"/>
                    </a:cubicBezTo>
                    <a:cubicBezTo>
                      <a:pt x="11" y="443"/>
                      <a:pt x="12" y="439"/>
                      <a:pt x="15" y="440"/>
                    </a:cubicBezTo>
                    <a:cubicBezTo>
                      <a:pt x="18" y="441"/>
                      <a:pt x="17" y="441"/>
                      <a:pt x="21" y="440"/>
                    </a:cubicBezTo>
                    <a:cubicBezTo>
                      <a:pt x="24" y="438"/>
                      <a:pt x="26" y="443"/>
                      <a:pt x="23" y="444"/>
                    </a:cubicBezTo>
                    <a:cubicBezTo>
                      <a:pt x="20" y="445"/>
                      <a:pt x="16" y="448"/>
                      <a:pt x="18" y="449"/>
                    </a:cubicBezTo>
                    <a:cubicBezTo>
                      <a:pt x="19" y="449"/>
                      <a:pt x="24" y="446"/>
                      <a:pt x="25" y="450"/>
                    </a:cubicBezTo>
                    <a:cubicBezTo>
                      <a:pt x="26" y="453"/>
                      <a:pt x="28" y="452"/>
                      <a:pt x="28" y="448"/>
                    </a:cubicBezTo>
                    <a:cubicBezTo>
                      <a:pt x="29" y="445"/>
                      <a:pt x="35" y="448"/>
                      <a:pt x="36" y="451"/>
                    </a:cubicBezTo>
                    <a:cubicBezTo>
                      <a:pt x="37" y="454"/>
                      <a:pt x="29" y="456"/>
                      <a:pt x="26" y="455"/>
                    </a:cubicBezTo>
                    <a:cubicBezTo>
                      <a:pt x="22" y="454"/>
                      <a:pt x="20" y="458"/>
                      <a:pt x="22" y="462"/>
                    </a:cubicBezTo>
                    <a:cubicBezTo>
                      <a:pt x="25" y="465"/>
                      <a:pt x="28" y="462"/>
                      <a:pt x="31" y="459"/>
                    </a:cubicBezTo>
                    <a:cubicBezTo>
                      <a:pt x="33" y="456"/>
                      <a:pt x="47" y="457"/>
                      <a:pt x="48" y="460"/>
                    </a:cubicBezTo>
                    <a:cubicBezTo>
                      <a:pt x="49" y="463"/>
                      <a:pt x="42" y="460"/>
                      <a:pt x="41" y="462"/>
                    </a:cubicBezTo>
                    <a:cubicBezTo>
                      <a:pt x="40" y="464"/>
                      <a:pt x="35" y="465"/>
                      <a:pt x="34" y="463"/>
                    </a:cubicBezTo>
                    <a:cubicBezTo>
                      <a:pt x="33" y="461"/>
                      <a:pt x="28" y="464"/>
                      <a:pt x="28" y="467"/>
                    </a:cubicBezTo>
                    <a:cubicBezTo>
                      <a:pt x="27" y="471"/>
                      <a:pt x="23" y="471"/>
                      <a:pt x="28" y="472"/>
                    </a:cubicBezTo>
                    <a:cubicBezTo>
                      <a:pt x="32" y="473"/>
                      <a:pt x="31" y="467"/>
                      <a:pt x="38" y="468"/>
                    </a:cubicBezTo>
                    <a:cubicBezTo>
                      <a:pt x="45" y="468"/>
                      <a:pt x="49" y="461"/>
                      <a:pt x="51" y="465"/>
                    </a:cubicBezTo>
                    <a:cubicBezTo>
                      <a:pt x="53" y="469"/>
                      <a:pt x="45" y="472"/>
                      <a:pt x="42" y="470"/>
                    </a:cubicBezTo>
                    <a:cubicBezTo>
                      <a:pt x="40" y="467"/>
                      <a:pt x="36" y="472"/>
                      <a:pt x="37" y="475"/>
                    </a:cubicBezTo>
                    <a:cubicBezTo>
                      <a:pt x="37" y="479"/>
                      <a:pt x="29" y="474"/>
                      <a:pt x="25" y="474"/>
                    </a:cubicBezTo>
                    <a:cubicBezTo>
                      <a:pt x="21" y="473"/>
                      <a:pt x="22" y="478"/>
                      <a:pt x="26" y="481"/>
                    </a:cubicBezTo>
                    <a:cubicBezTo>
                      <a:pt x="29" y="485"/>
                      <a:pt x="31" y="481"/>
                      <a:pt x="36" y="484"/>
                    </a:cubicBezTo>
                    <a:cubicBezTo>
                      <a:pt x="40" y="486"/>
                      <a:pt x="40" y="489"/>
                      <a:pt x="43" y="487"/>
                    </a:cubicBezTo>
                    <a:cubicBezTo>
                      <a:pt x="46" y="484"/>
                      <a:pt x="43" y="484"/>
                      <a:pt x="41" y="483"/>
                    </a:cubicBezTo>
                    <a:cubicBezTo>
                      <a:pt x="39" y="482"/>
                      <a:pt x="41" y="477"/>
                      <a:pt x="45" y="480"/>
                    </a:cubicBezTo>
                    <a:cubicBezTo>
                      <a:pt x="50" y="482"/>
                      <a:pt x="56" y="478"/>
                      <a:pt x="54" y="472"/>
                    </a:cubicBezTo>
                    <a:cubicBezTo>
                      <a:pt x="53" y="466"/>
                      <a:pt x="58" y="463"/>
                      <a:pt x="64" y="461"/>
                    </a:cubicBezTo>
                    <a:cubicBezTo>
                      <a:pt x="70" y="459"/>
                      <a:pt x="67" y="465"/>
                      <a:pt x="63" y="466"/>
                    </a:cubicBezTo>
                    <a:cubicBezTo>
                      <a:pt x="58" y="468"/>
                      <a:pt x="58" y="469"/>
                      <a:pt x="61" y="473"/>
                    </a:cubicBezTo>
                    <a:cubicBezTo>
                      <a:pt x="64" y="476"/>
                      <a:pt x="68" y="471"/>
                      <a:pt x="71" y="473"/>
                    </a:cubicBezTo>
                    <a:cubicBezTo>
                      <a:pt x="74" y="476"/>
                      <a:pt x="66" y="476"/>
                      <a:pt x="65" y="478"/>
                    </a:cubicBezTo>
                    <a:cubicBezTo>
                      <a:pt x="64" y="481"/>
                      <a:pt x="70" y="484"/>
                      <a:pt x="65" y="486"/>
                    </a:cubicBezTo>
                    <a:cubicBezTo>
                      <a:pt x="61" y="488"/>
                      <a:pt x="63" y="478"/>
                      <a:pt x="61" y="477"/>
                    </a:cubicBezTo>
                    <a:cubicBezTo>
                      <a:pt x="58" y="476"/>
                      <a:pt x="56" y="478"/>
                      <a:pt x="58" y="484"/>
                    </a:cubicBezTo>
                    <a:cubicBezTo>
                      <a:pt x="61" y="490"/>
                      <a:pt x="55" y="485"/>
                      <a:pt x="53" y="482"/>
                    </a:cubicBezTo>
                    <a:cubicBezTo>
                      <a:pt x="50" y="479"/>
                      <a:pt x="47" y="483"/>
                      <a:pt x="50" y="486"/>
                    </a:cubicBezTo>
                    <a:cubicBezTo>
                      <a:pt x="53" y="489"/>
                      <a:pt x="44" y="486"/>
                      <a:pt x="44" y="491"/>
                    </a:cubicBezTo>
                    <a:cubicBezTo>
                      <a:pt x="44" y="496"/>
                      <a:pt x="48" y="492"/>
                      <a:pt x="52" y="493"/>
                    </a:cubicBezTo>
                    <a:cubicBezTo>
                      <a:pt x="57" y="494"/>
                      <a:pt x="55" y="500"/>
                      <a:pt x="58" y="503"/>
                    </a:cubicBezTo>
                    <a:cubicBezTo>
                      <a:pt x="61" y="505"/>
                      <a:pt x="59" y="495"/>
                      <a:pt x="62" y="494"/>
                    </a:cubicBezTo>
                    <a:cubicBezTo>
                      <a:pt x="66" y="493"/>
                      <a:pt x="62" y="502"/>
                      <a:pt x="70" y="504"/>
                    </a:cubicBezTo>
                    <a:cubicBezTo>
                      <a:pt x="78" y="507"/>
                      <a:pt x="71" y="503"/>
                      <a:pt x="74" y="500"/>
                    </a:cubicBezTo>
                    <a:cubicBezTo>
                      <a:pt x="78" y="498"/>
                      <a:pt x="82" y="508"/>
                      <a:pt x="86" y="509"/>
                    </a:cubicBezTo>
                    <a:cubicBezTo>
                      <a:pt x="90" y="510"/>
                      <a:pt x="87" y="504"/>
                      <a:pt x="84" y="501"/>
                    </a:cubicBezTo>
                    <a:cubicBezTo>
                      <a:pt x="82" y="498"/>
                      <a:pt x="87" y="500"/>
                      <a:pt x="91" y="501"/>
                    </a:cubicBezTo>
                    <a:cubicBezTo>
                      <a:pt x="95" y="503"/>
                      <a:pt x="98" y="503"/>
                      <a:pt x="98" y="500"/>
                    </a:cubicBezTo>
                    <a:cubicBezTo>
                      <a:pt x="99" y="499"/>
                      <a:pt x="99" y="499"/>
                      <a:pt x="100" y="500"/>
                    </a:cubicBezTo>
                    <a:cubicBezTo>
                      <a:pt x="96" y="497"/>
                      <a:pt x="83" y="499"/>
                      <a:pt x="81" y="499"/>
                    </a:cubicBezTo>
                    <a:cubicBezTo>
                      <a:pt x="79" y="498"/>
                      <a:pt x="81" y="468"/>
                      <a:pt x="81" y="461"/>
                    </a:cubicBezTo>
                    <a:cubicBezTo>
                      <a:pt x="81" y="461"/>
                      <a:pt x="81" y="461"/>
                      <a:pt x="80" y="461"/>
                    </a:cubicBezTo>
                    <a:cubicBezTo>
                      <a:pt x="77" y="461"/>
                      <a:pt x="70" y="462"/>
                      <a:pt x="71" y="457"/>
                    </a:cubicBezTo>
                    <a:cubicBezTo>
                      <a:pt x="71" y="456"/>
                      <a:pt x="72" y="456"/>
                      <a:pt x="72" y="455"/>
                    </a:cubicBezTo>
                    <a:cubicBezTo>
                      <a:pt x="71" y="454"/>
                      <a:pt x="69" y="453"/>
                      <a:pt x="66" y="452"/>
                    </a:cubicBezTo>
                    <a:cubicBezTo>
                      <a:pt x="61" y="450"/>
                      <a:pt x="49" y="452"/>
                      <a:pt x="46" y="45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2438" y="3683000"/>
                <a:ext cx="192088" cy="192088"/>
              </a:xfrm>
              <a:custGeom>
                <a:avLst/>
                <a:gdLst/>
                <a:ahLst/>
                <a:cxnLst>
                  <a:cxn ang="0">
                    <a:pos x="96" y="54"/>
                  </a:cxn>
                  <a:cxn ang="0">
                    <a:pos x="87" y="56"/>
                  </a:cxn>
                  <a:cxn ang="0">
                    <a:pos x="81" y="43"/>
                  </a:cxn>
                  <a:cxn ang="0">
                    <a:pos x="73" y="34"/>
                  </a:cxn>
                  <a:cxn ang="0">
                    <a:pos x="64" y="33"/>
                  </a:cxn>
                  <a:cxn ang="0">
                    <a:pos x="58" y="24"/>
                  </a:cxn>
                  <a:cxn ang="0">
                    <a:pos x="56" y="10"/>
                  </a:cxn>
                  <a:cxn ang="0">
                    <a:pos x="55" y="4"/>
                  </a:cxn>
                  <a:cxn ang="0">
                    <a:pos x="53" y="5"/>
                  </a:cxn>
                  <a:cxn ang="0">
                    <a:pos x="43" y="0"/>
                  </a:cxn>
                  <a:cxn ang="0">
                    <a:pos x="30" y="1"/>
                  </a:cxn>
                  <a:cxn ang="0">
                    <a:pos x="16" y="4"/>
                  </a:cxn>
                  <a:cxn ang="0">
                    <a:pos x="7" y="14"/>
                  </a:cxn>
                  <a:cxn ang="0">
                    <a:pos x="4" y="32"/>
                  </a:cxn>
                  <a:cxn ang="0">
                    <a:pos x="0" y="31"/>
                  </a:cxn>
                  <a:cxn ang="0">
                    <a:pos x="16" y="47"/>
                  </a:cxn>
                  <a:cxn ang="0">
                    <a:pos x="28" y="55"/>
                  </a:cxn>
                  <a:cxn ang="0">
                    <a:pos x="41" y="62"/>
                  </a:cxn>
                  <a:cxn ang="0">
                    <a:pos x="62" y="72"/>
                  </a:cxn>
                  <a:cxn ang="0">
                    <a:pos x="53" y="87"/>
                  </a:cxn>
                  <a:cxn ang="0">
                    <a:pos x="49" y="95"/>
                  </a:cxn>
                  <a:cxn ang="0">
                    <a:pos x="60" y="97"/>
                  </a:cxn>
                  <a:cxn ang="0">
                    <a:pos x="71" y="98"/>
                  </a:cxn>
                  <a:cxn ang="0">
                    <a:pos x="80" y="96"/>
                  </a:cxn>
                  <a:cxn ang="0">
                    <a:pos x="89" y="92"/>
                  </a:cxn>
                  <a:cxn ang="0">
                    <a:pos x="95" y="75"/>
                  </a:cxn>
                  <a:cxn ang="0">
                    <a:pos x="96" y="54"/>
                  </a:cxn>
                </a:cxnLst>
                <a:rect l="0" t="0" r="r" b="b"/>
                <a:pathLst>
                  <a:path w="100" h="100">
                    <a:moveTo>
                      <a:pt x="96" y="54"/>
                    </a:moveTo>
                    <a:cubicBezTo>
                      <a:pt x="92" y="52"/>
                      <a:pt x="88" y="56"/>
                      <a:pt x="87" y="56"/>
                    </a:cubicBezTo>
                    <a:cubicBezTo>
                      <a:pt x="85" y="56"/>
                      <a:pt x="82" y="47"/>
                      <a:pt x="81" y="43"/>
                    </a:cubicBezTo>
                    <a:cubicBezTo>
                      <a:pt x="80" y="40"/>
                      <a:pt x="76" y="32"/>
                      <a:pt x="73" y="34"/>
                    </a:cubicBezTo>
                    <a:cubicBezTo>
                      <a:pt x="71" y="36"/>
                      <a:pt x="71" y="33"/>
                      <a:pt x="64" y="33"/>
                    </a:cubicBezTo>
                    <a:cubicBezTo>
                      <a:pt x="56" y="33"/>
                      <a:pt x="56" y="31"/>
                      <a:pt x="58" y="24"/>
                    </a:cubicBezTo>
                    <a:cubicBezTo>
                      <a:pt x="59" y="16"/>
                      <a:pt x="53" y="12"/>
                      <a:pt x="56" y="10"/>
                    </a:cubicBezTo>
                    <a:cubicBezTo>
                      <a:pt x="58" y="9"/>
                      <a:pt x="58" y="7"/>
                      <a:pt x="55" y="4"/>
                    </a:cubicBezTo>
                    <a:cubicBezTo>
                      <a:pt x="55" y="4"/>
                      <a:pt x="54" y="5"/>
                      <a:pt x="53" y="5"/>
                    </a:cubicBezTo>
                    <a:cubicBezTo>
                      <a:pt x="51" y="5"/>
                      <a:pt x="47" y="0"/>
                      <a:pt x="43" y="0"/>
                    </a:cubicBezTo>
                    <a:cubicBezTo>
                      <a:pt x="38" y="0"/>
                      <a:pt x="33" y="0"/>
                      <a:pt x="30" y="1"/>
                    </a:cubicBezTo>
                    <a:cubicBezTo>
                      <a:pt x="26" y="3"/>
                      <a:pt x="20" y="1"/>
                      <a:pt x="16" y="4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8" y="17"/>
                      <a:pt x="6" y="31"/>
                      <a:pt x="4" y="32"/>
                    </a:cubicBezTo>
                    <a:cubicBezTo>
                      <a:pt x="3" y="32"/>
                      <a:pt x="2" y="32"/>
                      <a:pt x="0" y="31"/>
                    </a:cubicBezTo>
                    <a:cubicBezTo>
                      <a:pt x="3" y="36"/>
                      <a:pt x="11" y="44"/>
                      <a:pt x="16" y="47"/>
                    </a:cubicBezTo>
                    <a:cubicBezTo>
                      <a:pt x="22" y="51"/>
                      <a:pt x="22" y="55"/>
                      <a:pt x="28" y="55"/>
                    </a:cubicBezTo>
                    <a:cubicBezTo>
                      <a:pt x="35" y="56"/>
                      <a:pt x="38" y="59"/>
                      <a:pt x="41" y="62"/>
                    </a:cubicBezTo>
                    <a:cubicBezTo>
                      <a:pt x="43" y="65"/>
                      <a:pt x="60" y="70"/>
                      <a:pt x="62" y="72"/>
                    </a:cubicBezTo>
                    <a:cubicBezTo>
                      <a:pt x="63" y="75"/>
                      <a:pt x="53" y="81"/>
                      <a:pt x="53" y="87"/>
                    </a:cubicBezTo>
                    <a:cubicBezTo>
                      <a:pt x="53" y="93"/>
                      <a:pt x="49" y="93"/>
                      <a:pt x="49" y="95"/>
                    </a:cubicBezTo>
                    <a:cubicBezTo>
                      <a:pt x="49" y="97"/>
                      <a:pt x="57" y="95"/>
                      <a:pt x="60" y="97"/>
                    </a:cubicBezTo>
                    <a:cubicBezTo>
                      <a:pt x="63" y="99"/>
                      <a:pt x="67" y="96"/>
                      <a:pt x="71" y="98"/>
                    </a:cubicBezTo>
                    <a:cubicBezTo>
                      <a:pt x="74" y="100"/>
                      <a:pt x="78" y="95"/>
                      <a:pt x="80" y="96"/>
                    </a:cubicBezTo>
                    <a:cubicBezTo>
                      <a:pt x="83" y="97"/>
                      <a:pt x="86" y="91"/>
                      <a:pt x="89" y="92"/>
                    </a:cubicBezTo>
                    <a:cubicBezTo>
                      <a:pt x="93" y="92"/>
                      <a:pt x="96" y="80"/>
                      <a:pt x="95" y="75"/>
                    </a:cubicBezTo>
                    <a:cubicBezTo>
                      <a:pt x="94" y="70"/>
                      <a:pt x="100" y="56"/>
                      <a:pt x="96" y="5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92375" y="3016250"/>
                <a:ext cx="71438" cy="57150"/>
              </a:xfrm>
              <a:custGeom>
                <a:avLst/>
                <a:gdLst/>
                <a:ahLst/>
                <a:cxnLst>
                  <a:cxn ang="0">
                    <a:pos x="36" y="24"/>
                  </a:cxn>
                  <a:cxn ang="0">
                    <a:pos x="38" y="17"/>
                  </a:cxn>
                  <a:cxn ang="0">
                    <a:pos x="26" y="3"/>
                  </a:cxn>
                  <a:cxn ang="0">
                    <a:pos x="21" y="2"/>
                  </a:cxn>
                  <a:cxn ang="0">
                    <a:pos x="10" y="0"/>
                  </a:cxn>
                  <a:cxn ang="0">
                    <a:pos x="3" y="0"/>
                  </a:cxn>
                  <a:cxn ang="0">
                    <a:pos x="3" y="5"/>
                  </a:cxn>
                  <a:cxn ang="0">
                    <a:pos x="6" y="14"/>
                  </a:cxn>
                  <a:cxn ang="0">
                    <a:pos x="12" y="13"/>
                  </a:cxn>
                  <a:cxn ang="0">
                    <a:pos x="17" y="17"/>
                  </a:cxn>
                  <a:cxn ang="0">
                    <a:pos x="25" y="24"/>
                  </a:cxn>
                  <a:cxn ang="0">
                    <a:pos x="32" y="30"/>
                  </a:cxn>
                  <a:cxn ang="0">
                    <a:pos x="34" y="30"/>
                  </a:cxn>
                  <a:cxn ang="0">
                    <a:pos x="36" y="24"/>
                  </a:cxn>
                </a:cxnLst>
                <a:rect l="0" t="0" r="r" b="b"/>
                <a:pathLst>
                  <a:path w="38" h="30">
                    <a:moveTo>
                      <a:pt x="36" y="24"/>
                    </a:moveTo>
                    <a:cubicBezTo>
                      <a:pt x="35" y="23"/>
                      <a:pt x="36" y="19"/>
                      <a:pt x="38" y="17"/>
                    </a:cubicBezTo>
                    <a:cubicBezTo>
                      <a:pt x="33" y="12"/>
                      <a:pt x="29" y="6"/>
                      <a:pt x="26" y="3"/>
                    </a:cubicBezTo>
                    <a:cubicBezTo>
                      <a:pt x="24" y="3"/>
                      <a:pt x="22" y="3"/>
                      <a:pt x="21" y="2"/>
                    </a:cubicBezTo>
                    <a:cubicBezTo>
                      <a:pt x="18" y="0"/>
                      <a:pt x="12" y="2"/>
                      <a:pt x="10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4" y="2"/>
                      <a:pt x="4" y="4"/>
                      <a:pt x="3" y="5"/>
                    </a:cubicBezTo>
                    <a:cubicBezTo>
                      <a:pt x="0" y="6"/>
                      <a:pt x="0" y="12"/>
                      <a:pt x="6" y="14"/>
                    </a:cubicBezTo>
                    <a:cubicBezTo>
                      <a:pt x="11" y="17"/>
                      <a:pt x="9" y="13"/>
                      <a:pt x="12" y="13"/>
                    </a:cubicBezTo>
                    <a:cubicBezTo>
                      <a:pt x="15" y="13"/>
                      <a:pt x="15" y="17"/>
                      <a:pt x="17" y="17"/>
                    </a:cubicBezTo>
                    <a:cubicBezTo>
                      <a:pt x="20" y="17"/>
                      <a:pt x="25" y="20"/>
                      <a:pt x="25" y="24"/>
                    </a:cubicBezTo>
                    <a:cubicBezTo>
                      <a:pt x="25" y="28"/>
                      <a:pt x="27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5" y="28"/>
                      <a:pt x="36" y="25"/>
                      <a:pt x="36" y="2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7463" y="3044825"/>
                <a:ext cx="125413" cy="60325"/>
              </a:xfrm>
              <a:custGeom>
                <a:avLst/>
                <a:gdLst/>
                <a:ahLst/>
                <a:cxnLst>
                  <a:cxn ang="0">
                    <a:pos x="59" y="9"/>
                  </a:cxn>
                  <a:cxn ang="0">
                    <a:pos x="43" y="2"/>
                  </a:cxn>
                  <a:cxn ang="0">
                    <a:pos x="27" y="8"/>
                  </a:cxn>
                  <a:cxn ang="0">
                    <a:pos x="9" y="7"/>
                  </a:cxn>
                  <a:cxn ang="0">
                    <a:pos x="4" y="2"/>
                  </a:cxn>
                  <a:cxn ang="0">
                    <a:pos x="2" y="9"/>
                  </a:cxn>
                  <a:cxn ang="0">
                    <a:pos x="0" y="15"/>
                  </a:cxn>
                  <a:cxn ang="0">
                    <a:pos x="15" y="22"/>
                  </a:cxn>
                  <a:cxn ang="0">
                    <a:pos x="23" y="27"/>
                  </a:cxn>
                  <a:cxn ang="0">
                    <a:pos x="32" y="25"/>
                  </a:cxn>
                  <a:cxn ang="0">
                    <a:pos x="29" y="19"/>
                  </a:cxn>
                  <a:cxn ang="0">
                    <a:pos x="35" y="13"/>
                  </a:cxn>
                  <a:cxn ang="0">
                    <a:pos x="47" y="9"/>
                  </a:cxn>
                  <a:cxn ang="0">
                    <a:pos x="50" y="17"/>
                  </a:cxn>
                  <a:cxn ang="0">
                    <a:pos x="57" y="29"/>
                  </a:cxn>
                  <a:cxn ang="0">
                    <a:pos x="65" y="21"/>
                  </a:cxn>
                  <a:cxn ang="0">
                    <a:pos x="66" y="18"/>
                  </a:cxn>
                  <a:cxn ang="0">
                    <a:pos x="59" y="9"/>
                  </a:cxn>
                </a:cxnLst>
                <a:rect l="0" t="0" r="r" b="b"/>
                <a:pathLst>
                  <a:path w="66" h="31">
                    <a:moveTo>
                      <a:pt x="59" y="9"/>
                    </a:moveTo>
                    <a:cubicBezTo>
                      <a:pt x="55" y="3"/>
                      <a:pt x="48" y="4"/>
                      <a:pt x="43" y="2"/>
                    </a:cubicBezTo>
                    <a:cubicBezTo>
                      <a:pt x="39" y="0"/>
                      <a:pt x="33" y="2"/>
                      <a:pt x="27" y="8"/>
                    </a:cubicBezTo>
                    <a:cubicBezTo>
                      <a:pt x="22" y="13"/>
                      <a:pt x="14" y="10"/>
                      <a:pt x="9" y="7"/>
                    </a:cubicBezTo>
                    <a:cubicBezTo>
                      <a:pt x="8" y="6"/>
                      <a:pt x="6" y="4"/>
                      <a:pt x="4" y="2"/>
                    </a:cubicBezTo>
                    <a:cubicBezTo>
                      <a:pt x="2" y="4"/>
                      <a:pt x="1" y="8"/>
                      <a:pt x="2" y="9"/>
                    </a:cubicBezTo>
                    <a:cubicBezTo>
                      <a:pt x="2" y="10"/>
                      <a:pt x="1" y="13"/>
                      <a:pt x="0" y="15"/>
                    </a:cubicBezTo>
                    <a:cubicBezTo>
                      <a:pt x="5" y="16"/>
                      <a:pt x="12" y="18"/>
                      <a:pt x="15" y="22"/>
                    </a:cubicBezTo>
                    <a:cubicBezTo>
                      <a:pt x="19" y="26"/>
                      <a:pt x="21" y="23"/>
                      <a:pt x="23" y="27"/>
                    </a:cubicBezTo>
                    <a:cubicBezTo>
                      <a:pt x="25" y="31"/>
                      <a:pt x="31" y="28"/>
                      <a:pt x="32" y="25"/>
                    </a:cubicBezTo>
                    <a:cubicBezTo>
                      <a:pt x="33" y="23"/>
                      <a:pt x="29" y="22"/>
                      <a:pt x="29" y="19"/>
                    </a:cubicBezTo>
                    <a:cubicBezTo>
                      <a:pt x="28" y="16"/>
                      <a:pt x="34" y="17"/>
                      <a:pt x="35" y="13"/>
                    </a:cubicBezTo>
                    <a:cubicBezTo>
                      <a:pt x="36" y="10"/>
                      <a:pt x="44" y="8"/>
                      <a:pt x="47" y="9"/>
                    </a:cubicBezTo>
                    <a:cubicBezTo>
                      <a:pt x="51" y="11"/>
                      <a:pt x="54" y="13"/>
                      <a:pt x="50" y="17"/>
                    </a:cubicBezTo>
                    <a:cubicBezTo>
                      <a:pt x="48" y="20"/>
                      <a:pt x="53" y="25"/>
                      <a:pt x="57" y="29"/>
                    </a:cubicBezTo>
                    <a:cubicBezTo>
                      <a:pt x="60" y="26"/>
                      <a:pt x="63" y="22"/>
                      <a:pt x="65" y="21"/>
                    </a:cubicBezTo>
                    <a:cubicBezTo>
                      <a:pt x="65" y="21"/>
                      <a:pt x="66" y="19"/>
                      <a:pt x="66" y="18"/>
                    </a:cubicBezTo>
                    <a:cubicBezTo>
                      <a:pt x="64" y="17"/>
                      <a:pt x="62" y="13"/>
                      <a:pt x="59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3188" y="2982913"/>
                <a:ext cx="257175" cy="366713"/>
              </a:xfrm>
              <a:custGeom>
                <a:avLst/>
                <a:gdLst/>
                <a:ahLst/>
                <a:cxnLst>
                  <a:cxn ang="0">
                    <a:pos x="21" y="140"/>
                  </a:cxn>
                  <a:cxn ang="0">
                    <a:pos x="30" y="140"/>
                  </a:cxn>
                  <a:cxn ang="0">
                    <a:pos x="38" y="146"/>
                  </a:cxn>
                  <a:cxn ang="0">
                    <a:pos x="38" y="147"/>
                  </a:cxn>
                  <a:cxn ang="0">
                    <a:pos x="48" y="147"/>
                  </a:cxn>
                  <a:cxn ang="0">
                    <a:pos x="55" y="156"/>
                  </a:cxn>
                  <a:cxn ang="0">
                    <a:pos x="62" y="163"/>
                  </a:cxn>
                  <a:cxn ang="0">
                    <a:pos x="66" y="170"/>
                  </a:cxn>
                  <a:cxn ang="0">
                    <a:pos x="79" y="172"/>
                  </a:cxn>
                  <a:cxn ang="0">
                    <a:pos x="86" y="171"/>
                  </a:cxn>
                  <a:cxn ang="0">
                    <a:pos x="93" y="170"/>
                  </a:cxn>
                  <a:cxn ang="0">
                    <a:pos x="101" y="177"/>
                  </a:cxn>
                  <a:cxn ang="0">
                    <a:pos x="95" y="187"/>
                  </a:cxn>
                  <a:cxn ang="0">
                    <a:pos x="102" y="192"/>
                  </a:cxn>
                  <a:cxn ang="0">
                    <a:pos x="103" y="192"/>
                  </a:cxn>
                  <a:cxn ang="0">
                    <a:pos x="107" y="177"/>
                  </a:cxn>
                  <a:cxn ang="0">
                    <a:pos x="109" y="161"/>
                  </a:cxn>
                  <a:cxn ang="0">
                    <a:pos x="102" y="143"/>
                  </a:cxn>
                  <a:cxn ang="0">
                    <a:pos x="110" y="137"/>
                  </a:cxn>
                  <a:cxn ang="0">
                    <a:pos x="108" y="132"/>
                  </a:cxn>
                  <a:cxn ang="0">
                    <a:pos x="105" y="126"/>
                  </a:cxn>
                  <a:cxn ang="0">
                    <a:pos x="122" y="125"/>
                  </a:cxn>
                  <a:cxn ang="0">
                    <a:pos x="134" y="121"/>
                  </a:cxn>
                  <a:cxn ang="0">
                    <a:pos x="132" y="115"/>
                  </a:cxn>
                  <a:cxn ang="0">
                    <a:pos x="133" y="106"/>
                  </a:cxn>
                  <a:cxn ang="0">
                    <a:pos x="128" y="98"/>
                  </a:cxn>
                  <a:cxn ang="0">
                    <a:pos x="131" y="77"/>
                  </a:cxn>
                  <a:cxn ang="0">
                    <a:pos x="118" y="74"/>
                  </a:cxn>
                  <a:cxn ang="0">
                    <a:pos x="102" y="67"/>
                  </a:cxn>
                  <a:cxn ang="0">
                    <a:pos x="83" y="65"/>
                  </a:cxn>
                  <a:cxn ang="0">
                    <a:pos x="75" y="50"/>
                  </a:cxn>
                  <a:cxn ang="0">
                    <a:pos x="70" y="43"/>
                  </a:cxn>
                  <a:cxn ang="0">
                    <a:pos x="65" y="40"/>
                  </a:cxn>
                  <a:cxn ang="0">
                    <a:pos x="67" y="35"/>
                  </a:cxn>
                  <a:cxn ang="0">
                    <a:pos x="69" y="27"/>
                  </a:cxn>
                  <a:cxn ang="0">
                    <a:pos x="78" y="14"/>
                  </a:cxn>
                  <a:cxn ang="0">
                    <a:pos x="82" y="12"/>
                  </a:cxn>
                  <a:cxn ang="0">
                    <a:pos x="85" y="10"/>
                  </a:cxn>
                  <a:cxn ang="0">
                    <a:pos x="87" y="3"/>
                  </a:cxn>
                  <a:cxn ang="0">
                    <a:pos x="75" y="9"/>
                  </a:cxn>
                  <a:cxn ang="0">
                    <a:pos x="65" y="14"/>
                  </a:cxn>
                  <a:cxn ang="0">
                    <a:pos x="55" y="18"/>
                  </a:cxn>
                  <a:cxn ang="0">
                    <a:pos x="49" y="17"/>
                  </a:cxn>
                  <a:cxn ang="0">
                    <a:pos x="39" y="27"/>
                  </a:cxn>
                  <a:cxn ang="0">
                    <a:pos x="35" y="37"/>
                  </a:cxn>
                  <a:cxn ang="0">
                    <a:pos x="24" y="50"/>
                  </a:cxn>
                  <a:cxn ang="0">
                    <a:pos x="21" y="51"/>
                  </a:cxn>
                  <a:cxn ang="0">
                    <a:pos x="20" y="54"/>
                  </a:cxn>
                  <a:cxn ang="0">
                    <a:pos x="12" y="62"/>
                  </a:cxn>
                  <a:cxn ang="0">
                    <a:pos x="16" y="65"/>
                  </a:cxn>
                  <a:cxn ang="0">
                    <a:pos x="18" y="74"/>
                  </a:cxn>
                  <a:cxn ang="0">
                    <a:pos x="18" y="80"/>
                  </a:cxn>
                  <a:cxn ang="0">
                    <a:pos x="20" y="98"/>
                  </a:cxn>
                  <a:cxn ang="0">
                    <a:pos x="17" y="108"/>
                  </a:cxn>
                  <a:cxn ang="0">
                    <a:pos x="8" y="115"/>
                  </a:cxn>
                  <a:cxn ang="0">
                    <a:pos x="2" y="122"/>
                  </a:cxn>
                  <a:cxn ang="0">
                    <a:pos x="0" y="127"/>
                  </a:cxn>
                  <a:cxn ang="0">
                    <a:pos x="14" y="135"/>
                  </a:cxn>
                  <a:cxn ang="0">
                    <a:pos x="21" y="140"/>
                  </a:cxn>
                </a:cxnLst>
                <a:rect l="0" t="0" r="r" b="b"/>
                <a:pathLst>
                  <a:path w="135" h="192">
                    <a:moveTo>
                      <a:pt x="21" y="140"/>
                    </a:moveTo>
                    <a:cubicBezTo>
                      <a:pt x="24" y="142"/>
                      <a:pt x="29" y="141"/>
                      <a:pt x="30" y="140"/>
                    </a:cubicBezTo>
                    <a:cubicBezTo>
                      <a:pt x="31" y="139"/>
                      <a:pt x="34" y="142"/>
                      <a:pt x="38" y="146"/>
                    </a:cubicBezTo>
                    <a:cubicBezTo>
                      <a:pt x="38" y="146"/>
                      <a:pt x="38" y="147"/>
                      <a:pt x="38" y="147"/>
                    </a:cubicBezTo>
                    <a:cubicBezTo>
                      <a:pt x="42" y="146"/>
                      <a:pt x="46" y="145"/>
                      <a:pt x="48" y="147"/>
                    </a:cubicBezTo>
                    <a:cubicBezTo>
                      <a:pt x="51" y="148"/>
                      <a:pt x="50" y="156"/>
                      <a:pt x="55" y="156"/>
                    </a:cubicBezTo>
                    <a:cubicBezTo>
                      <a:pt x="59" y="156"/>
                      <a:pt x="62" y="161"/>
                      <a:pt x="62" y="163"/>
                    </a:cubicBezTo>
                    <a:cubicBezTo>
                      <a:pt x="61" y="165"/>
                      <a:pt x="66" y="167"/>
                      <a:pt x="66" y="170"/>
                    </a:cubicBezTo>
                    <a:cubicBezTo>
                      <a:pt x="66" y="174"/>
                      <a:pt x="77" y="173"/>
                      <a:pt x="79" y="172"/>
                    </a:cubicBezTo>
                    <a:cubicBezTo>
                      <a:pt x="81" y="170"/>
                      <a:pt x="84" y="170"/>
                      <a:pt x="86" y="171"/>
                    </a:cubicBezTo>
                    <a:cubicBezTo>
                      <a:pt x="88" y="172"/>
                      <a:pt x="91" y="170"/>
                      <a:pt x="93" y="170"/>
                    </a:cubicBezTo>
                    <a:cubicBezTo>
                      <a:pt x="95" y="171"/>
                      <a:pt x="103" y="174"/>
                      <a:pt x="101" y="177"/>
                    </a:cubicBezTo>
                    <a:cubicBezTo>
                      <a:pt x="100" y="180"/>
                      <a:pt x="94" y="184"/>
                      <a:pt x="95" y="187"/>
                    </a:cubicBezTo>
                    <a:cubicBezTo>
                      <a:pt x="96" y="188"/>
                      <a:pt x="100" y="190"/>
                      <a:pt x="102" y="192"/>
                    </a:cubicBezTo>
                    <a:cubicBezTo>
                      <a:pt x="102" y="192"/>
                      <a:pt x="103" y="192"/>
                      <a:pt x="103" y="192"/>
                    </a:cubicBezTo>
                    <a:cubicBezTo>
                      <a:pt x="106" y="191"/>
                      <a:pt x="107" y="180"/>
                      <a:pt x="107" y="177"/>
                    </a:cubicBezTo>
                    <a:cubicBezTo>
                      <a:pt x="107" y="173"/>
                      <a:pt x="108" y="165"/>
                      <a:pt x="109" y="161"/>
                    </a:cubicBezTo>
                    <a:cubicBezTo>
                      <a:pt x="111" y="155"/>
                      <a:pt x="102" y="150"/>
                      <a:pt x="102" y="143"/>
                    </a:cubicBezTo>
                    <a:cubicBezTo>
                      <a:pt x="102" y="136"/>
                      <a:pt x="106" y="140"/>
                      <a:pt x="110" y="137"/>
                    </a:cubicBezTo>
                    <a:cubicBezTo>
                      <a:pt x="114" y="134"/>
                      <a:pt x="110" y="133"/>
                      <a:pt x="108" y="132"/>
                    </a:cubicBezTo>
                    <a:cubicBezTo>
                      <a:pt x="106" y="132"/>
                      <a:pt x="104" y="128"/>
                      <a:pt x="105" y="126"/>
                    </a:cubicBezTo>
                    <a:cubicBezTo>
                      <a:pt x="105" y="124"/>
                      <a:pt x="118" y="125"/>
                      <a:pt x="122" y="125"/>
                    </a:cubicBezTo>
                    <a:cubicBezTo>
                      <a:pt x="126" y="125"/>
                      <a:pt x="134" y="121"/>
                      <a:pt x="134" y="121"/>
                    </a:cubicBezTo>
                    <a:cubicBezTo>
                      <a:pt x="134" y="120"/>
                      <a:pt x="135" y="117"/>
                      <a:pt x="132" y="115"/>
                    </a:cubicBezTo>
                    <a:cubicBezTo>
                      <a:pt x="129" y="112"/>
                      <a:pt x="130" y="109"/>
                      <a:pt x="133" y="106"/>
                    </a:cubicBezTo>
                    <a:cubicBezTo>
                      <a:pt x="135" y="104"/>
                      <a:pt x="131" y="101"/>
                      <a:pt x="128" y="98"/>
                    </a:cubicBezTo>
                    <a:cubicBezTo>
                      <a:pt x="125" y="94"/>
                      <a:pt x="128" y="83"/>
                      <a:pt x="131" y="77"/>
                    </a:cubicBezTo>
                    <a:cubicBezTo>
                      <a:pt x="134" y="72"/>
                      <a:pt x="124" y="73"/>
                      <a:pt x="118" y="74"/>
                    </a:cubicBezTo>
                    <a:cubicBezTo>
                      <a:pt x="111" y="74"/>
                      <a:pt x="106" y="72"/>
                      <a:pt x="102" y="67"/>
                    </a:cubicBezTo>
                    <a:cubicBezTo>
                      <a:pt x="98" y="61"/>
                      <a:pt x="92" y="65"/>
                      <a:pt x="83" y="65"/>
                    </a:cubicBezTo>
                    <a:cubicBezTo>
                      <a:pt x="73" y="65"/>
                      <a:pt x="75" y="54"/>
                      <a:pt x="75" y="50"/>
                    </a:cubicBezTo>
                    <a:cubicBezTo>
                      <a:pt x="76" y="46"/>
                      <a:pt x="70" y="45"/>
                      <a:pt x="70" y="43"/>
                    </a:cubicBezTo>
                    <a:cubicBezTo>
                      <a:pt x="70" y="40"/>
                      <a:pt x="68" y="40"/>
                      <a:pt x="65" y="40"/>
                    </a:cubicBezTo>
                    <a:cubicBezTo>
                      <a:pt x="63" y="40"/>
                      <a:pt x="65" y="37"/>
                      <a:pt x="67" y="35"/>
                    </a:cubicBezTo>
                    <a:cubicBezTo>
                      <a:pt x="69" y="33"/>
                      <a:pt x="68" y="31"/>
                      <a:pt x="69" y="27"/>
                    </a:cubicBezTo>
                    <a:cubicBezTo>
                      <a:pt x="69" y="22"/>
                      <a:pt x="75" y="18"/>
                      <a:pt x="78" y="14"/>
                    </a:cubicBezTo>
                    <a:cubicBezTo>
                      <a:pt x="79" y="13"/>
                      <a:pt x="80" y="12"/>
                      <a:pt x="82" y="12"/>
                    </a:cubicBezTo>
                    <a:cubicBezTo>
                      <a:pt x="82" y="11"/>
                      <a:pt x="83" y="10"/>
                      <a:pt x="85" y="10"/>
                    </a:cubicBezTo>
                    <a:cubicBezTo>
                      <a:pt x="90" y="9"/>
                      <a:pt x="92" y="5"/>
                      <a:pt x="87" y="3"/>
                    </a:cubicBezTo>
                    <a:cubicBezTo>
                      <a:pt x="83" y="0"/>
                      <a:pt x="80" y="8"/>
                      <a:pt x="75" y="9"/>
                    </a:cubicBezTo>
                    <a:cubicBezTo>
                      <a:pt x="69" y="9"/>
                      <a:pt x="68" y="13"/>
                      <a:pt x="65" y="14"/>
                    </a:cubicBezTo>
                    <a:cubicBezTo>
                      <a:pt x="61" y="16"/>
                      <a:pt x="55" y="15"/>
                      <a:pt x="55" y="18"/>
                    </a:cubicBezTo>
                    <a:cubicBezTo>
                      <a:pt x="54" y="21"/>
                      <a:pt x="52" y="18"/>
                      <a:pt x="49" y="17"/>
                    </a:cubicBezTo>
                    <a:cubicBezTo>
                      <a:pt x="46" y="16"/>
                      <a:pt x="39" y="23"/>
                      <a:pt x="39" y="27"/>
                    </a:cubicBezTo>
                    <a:cubicBezTo>
                      <a:pt x="39" y="30"/>
                      <a:pt x="40" y="34"/>
                      <a:pt x="35" y="37"/>
                    </a:cubicBezTo>
                    <a:cubicBezTo>
                      <a:pt x="29" y="41"/>
                      <a:pt x="26" y="47"/>
                      <a:pt x="24" y="50"/>
                    </a:cubicBezTo>
                    <a:cubicBezTo>
                      <a:pt x="23" y="51"/>
                      <a:pt x="22" y="51"/>
                      <a:pt x="21" y="51"/>
                    </a:cubicBezTo>
                    <a:cubicBezTo>
                      <a:pt x="21" y="52"/>
                      <a:pt x="20" y="54"/>
                      <a:pt x="20" y="54"/>
                    </a:cubicBezTo>
                    <a:cubicBezTo>
                      <a:pt x="18" y="55"/>
                      <a:pt x="15" y="59"/>
                      <a:pt x="12" y="62"/>
                    </a:cubicBezTo>
                    <a:cubicBezTo>
                      <a:pt x="13" y="63"/>
                      <a:pt x="15" y="64"/>
                      <a:pt x="16" y="65"/>
                    </a:cubicBezTo>
                    <a:cubicBezTo>
                      <a:pt x="19" y="69"/>
                      <a:pt x="17" y="72"/>
                      <a:pt x="18" y="74"/>
                    </a:cubicBezTo>
                    <a:cubicBezTo>
                      <a:pt x="19" y="76"/>
                      <a:pt x="20" y="79"/>
                      <a:pt x="18" y="80"/>
                    </a:cubicBezTo>
                    <a:cubicBezTo>
                      <a:pt x="16" y="82"/>
                      <a:pt x="18" y="95"/>
                      <a:pt x="20" y="98"/>
                    </a:cubicBezTo>
                    <a:cubicBezTo>
                      <a:pt x="22" y="100"/>
                      <a:pt x="20" y="103"/>
                      <a:pt x="17" y="108"/>
                    </a:cubicBezTo>
                    <a:cubicBezTo>
                      <a:pt x="15" y="113"/>
                      <a:pt x="13" y="115"/>
                      <a:pt x="8" y="115"/>
                    </a:cubicBezTo>
                    <a:cubicBezTo>
                      <a:pt x="4" y="115"/>
                      <a:pt x="4" y="122"/>
                      <a:pt x="2" y="122"/>
                    </a:cubicBezTo>
                    <a:cubicBezTo>
                      <a:pt x="1" y="122"/>
                      <a:pt x="0" y="125"/>
                      <a:pt x="0" y="127"/>
                    </a:cubicBezTo>
                    <a:cubicBezTo>
                      <a:pt x="4" y="131"/>
                      <a:pt x="12" y="135"/>
                      <a:pt x="14" y="135"/>
                    </a:cubicBezTo>
                    <a:cubicBezTo>
                      <a:pt x="16" y="135"/>
                      <a:pt x="18" y="138"/>
                      <a:pt x="21" y="14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44800" y="3470275"/>
                <a:ext cx="266700" cy="300038"/>
              </a:xfrm>
              <a:custGeom>
                <a:avLst/>
                <a:gdLst/>
                <a:ahLst/>
                <a:cxnLst>
                  <a:cxn ang="0">
                    <a:pos x="137" y="94"/>
                  </a:cxn>
                  <a:cxn ang="0">
                    <a:pos x="130" y="83"/>
                  </a:cxn>
                  <a:cxn ang="0">
                    <a:pos x="121" y="77"/>
                  </a:cxn>
                  <a:cxn ang="0">
                    <a:pos x="109" y="71"/>
                  </a:cxn>
                  <a:cxn ang="0">
                    <a:pos x="107" y="62"/>
                  </a:cxn>
                  <a:cxn ang="0">
                    <a:pos x="106" y="53"/>
                  </a:cxn>
                  <a:cxn ang="0">
                    <a:pos x="101" y="46"/>
                  </a:cxn>
                  <a:cxn ang="0">
                    <a:pos x="89" y="43"/>
                  </a:cxn>
                  <a:cxn ang="0">
                    <a:pos x="80" y="39"/>
                  </a:cxn>
                  <a:cxn ang="0">
                    <a:pos x="75" y="35"/>
                  </a:cxn>
                  <a:cxn ang="0">
                    <a:pos x="67" y="33"/>
                  </a:cxn>
                  <a:cxn ang="0">
                    <a:pos x="54" y="25"/>
                  </a:cxn>
                  <a:cxn ang="0">
                    <a:pos x="50" y="3"/>
                  </a:cxn>
                  <a:cxn ang="0">
                    <a:pos x="39" y="2"/>
                  </a:cxn>
                  <a:cxn ang="0">
                    <a:pos x="26" y="8"/>
                  </a:cxn>
                  <a:cxn ang="0">
                    <a:pos x="16" y="13"/>
                  </a:cxn>
                  <a:cxn ang="0">
                    <a:pos x="7" y="16"/>
                  </a:cxn>
                  <a:cxn ang="0">
                    <a:pos x="3" y="15"/>
                  </a:cxn>
                  <a:cxn ang="0">
                    <a:pos x="11" y="31"/>
                  </a:cxn>
                  <a:cxn ang="0">
                    <a:pos x="8" y="37"/>
                  </a:cxn>
                  <a:cxn ang="0">
                    <a:pos x="9" y="53"/>
                  </a:cxn>
                  <a:cxn ang="0">
                    <a:pos x="6" y="62"/>
                  </a:cxn>
                  <a:cxn ang="0">
                    <a:pos x="3" y="72"/>
                  </a:cxn>
                  <a:cxn ang="0">
                    <a:pos x="8" y="77"/>
                  </a:cxn>
                  <a:cxn ang="0">
                    <a:pos x="2" y="86"/>
                  </a:cxn>
                  <a:cxn ang="0">
                    <a:pos x="1" y="90"/>
                  </a:cxn>
                  <a:cxn ang="0">
                    <a:pos x="5" y="96"/>
                  </a:cxn>
                  <a:cxn ang="0">
                    <a:pos x="8" y="108"/>
                  </a:cxn>
                  <a:cxn ang="0">
                    <a:pos x="13" y="114"/>
                  </a:cxn>
                  <a:cxn ang="0">
                    <a:pos x="10" y="122"/>
                  </a:cxn>
                  <a:cxn ang="0">
                    <a:pos x="14" y="132"/>
                  </a:cxn>
                  <a:cxn ang="0">
                    <a:pos x="18" y="142"/>
                  </a:cxn>
                  <a:cxn ang="0">
                    <a:pos x="21" y="154"/>
                  </a:cxn>
                  <a:cxn ang="0">
                    <a:pos x="36" y="145"/>
                  </a:cxn>
                  <a:cxn ang="0">
                    <a:pos x="46" y="145"/>
                  </a:cxn>
                  <a:cxn ang="0">
                    <a:pos x="59" y="150"/>
                  </a:cxn>
                  <a:cxn ang="0">
                    <a:pos x="66" y="144"/>
                  </a:cxn>
                  <a:cxn ang="0">
                    <a:pos x="81" y="144"/>
                  </a:cxn>
                  <a:cxn ang="0">
                    <a:pos x="84" y="126"/>
                  </a:cxn>
                  <a:cxn ang="0">
                    <a:pos x="93" y="116"/>
                  </a:cxn>
                  <a:cxn ang="0">
                    <a:pos x="107" y="113"/>
                  </a:cxn>
                  <a:cxn ang="0">
                    <a:pos x="120" y="112"/>
                  </a:cxn>
                  <a:cxn ang="0">
                    <a:pos x="130" y="117"/>
                  </a:cxn>
                  <a:cxn ang="0">
                    <a:pos x="136" y="108"/>
                  </a:cxn>
                  <a:cxn ang="0">
                    <a:pos x="137" y="94"/>
                  </a:cxn>
                </a:cxnLst>
                <a:rect l="0" t="0" r="r" b="b"/>
                <a:pathLst>
                  <a:path w="139" h="157">
                    <a:moveTo>
                      <a:pt x="137" y="94"/>
                    </a:moveTo>
                    <a:cubicBezTo>
                      <a:pt x="135" y="89"/>
                      <a:pt x="130" y="88"/>
                      <a:pt x="130" y="83"/>
                    </a:cubicBezTo>
                    <a:cubicBezTo>
                      <a:pt x="130" y="77"/>
                      <a:pt x="128" y="77"/>
                      <a:pt x="121" y="77"/>
                    </a:cubicBezTo>
                    <a:cubicBezTo>
                      <a:pt x="114" y="77"/>
                      <a:pt x="109" y="76"/>
                      <a:pt x="109" y="71"/>
                    </a:cubicBezTo>
                    <a:cubicBezTo>
                      <a:pt x="108" y="67"/>
                      <a:pt x="104" y="64"/>
                      <a:pt x="107" y="62"/>
                    </a:cubicBezTo>
                    <a:cubicBezTo>
                      <a:pt x="111" y="60"/>
                      <a:pt x="105" y="57"/>
                      <a:pt x="106" y="53"/>
                    </a:cubicBezTo>
                    <a:cubicBezTo>
                      <a:pt x="106" y="49"/>
                      <a:pt x="104" y="48"/>
                      <a:pt x="101" y="46"/>
                    </a:cubicBezTo>
                    <a:cubicBezTo>
                      <a:pt x="99" y="44"/>
                      <a:pt x="89" y="47"/>
                      <a:pt x="89" y="43"/>
                    </a:cubicBezTo>
                    <a:cubicBezTo>
                      <a:pt x="89" y="39"/>
                      <a:pt x="83" y="39"/>
                      <a:pt x="80" y="39"/>
                    </a:cubicBezTo>
                    <a:cubicBezTo>
                      <a:pt x="76" y="39"/>
                      <a:pt x="79" y="34"/>
                      <a:pt x="75" y="35"/>
                    </a:cubicBezTo>
                    <a:cubicBezTo>
                      <a:pt x="71" y="35"/>
                      <a:pt x="72" y="32"/>
                      <a:pt x="67" y="33"/>
                    </a:cubicBezTo>
                    <a:cubicBezTo>
                      <a:pt x="62" y="34"/>
                      <a:pt x="59" y="31"/>
                      <a:pt x="54" y="25"/>
                    </a:cubicBezTo>
                    <a:cubicBezTo>
                      <a:pt x="48" y="19"/>
                      <a:pt x="49" y="6"/>
                      <a:pt x="50" y="3"/>
                    </a:cubicBezTo>
                    <a:cubicBezTo>
                      <a:pt x="51" y="0"/>
                      <a:pt x="44" y="2"/>
                      <a:pt x="39" y="2"/>
                    </a:cubicBezTo>
                    <a:cubicBezTo>
                      <a:pt x="35" y="2"/>
                      <a:pt x="31" y="6"/>
                      <a:pt x="26" y="8"/>
                    </a:cubicBezTo>
                    <a:cubicBezTo>
                      <a:pt x="21" y="11"/>
                      <a:pt x="19" y="11"/>
                      <a:pt x="16" y="13"/>
                    </a:cubicBezTo>
                    <a:cubicBezTo>
                      <a:pt x="14" y="16"/>
                      <a:pt x="10" y="17"/>
                      <a:pt x="7" y="16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5" y="20"/>
                      <a:pt x="10" y="28"/>
                      <a:pt x="11" y="31"/>
                    </a:cubicBezTo>
                    <a:cubicBezTo>
                      <a:pt x="12" y="34"/>
                      <a:pt x="9" y="35"/>
                      <a:pt x="8" y="37"/>
                    </a:cubicBezTo>
                    <a:cubicBezTo>
                      <a:pt x="6" y="38"/>
                      <a:pt x="8" y="50"/>
                      <a:pt x="9" y="53"/>
                    </a:cubicBezTo>
                    <a:cubicBezTo>
                      <a:pt x="9" y="55"/>
                      <a:pt x="4" y="60"/>
                      <a:pt x="6" y="62"/>
                    </a:cubicBezTo>
                    <a:cubicBezTo>
                      <a:pt x="8" y="64"/>
                      <a:pt x="3" y="69"/>
                      <a:pt x="3" y="72"/>
                    </a:cubicBezTo>
                    <a:cubicBezTo>
                      <a:pt x="3" y="75"/>
                      <a:pt x="8" y="75"/>
                      <a:pt x="8" y="77"/>
                    </a:cubicBezTo>
                    <a:cubicBezTo>
                      <a:pt x="8" y="79"/>
                      <a:pt x="4" y="85"/>
                      <a:pt x="2" y="86"/>
                    </a:cubicBezTo>
                    <a:cubicBezTo>
                      <a:pt x="0" y="87"/>
                      <a:pt x="0" y="88"/>
                      <a:pt x="1" y="90"/>
                    </a:cubicBezTo>
                    <a:cubicBezTo>
                      <a:pt x="1" y="90"/>
                      <a:pt x="2" y="93"/>
                      <a:pt x="5" y="96"/>
                    </a:cubicBezTo>
                    <a:cubicBezTo>
                      <a:pt x="9" y="99"/>
                      <a:pt x="5" y="104"/>
                      <a:pt x="8" y="108"/>
                    </a:cubicBezTo>
                    <a:cubicBezTo>
                      <a:pt x="11" y="112"/>
                      <a:pt x="15" y="112"/>
                      <a:pt x="13" y="114"/>
                    </a:cubicBezTo>
                    <a:cubicBezTo>
                      <a:pt x="10" y="116"/>
                      <a:pt x="13" y="120"/>
                      <a:pt x="10" y="122"/>
                    </a:cubicBezTo>
                    <a:cubicBezTo>
                      <a:pt x="8" y="124"/>
                      <a:pt x="11" y="130"/>
                      <a:pt x="14" y="132"/>
                    </a:cubicBezTo>
                    <a:cubicBezTo>
                      <a:pt x="17" y="133"/>
                      <a:pt x="15" y="139"/>
                      <a:pt x="18" y="142"/>
                    </a:cubicBezTo>
                    <a:cubicBezTo>
                      <a:pt x="21" y="145"/>
                      <a:pt x="20" y="152"/>
                      <a:pt x="21" y="154"/>
                    </a:cubicBezTo>
                    <a:cubicBezTo>
                      <a:pt x="22" y="157"/>
                      <a:pt x="31" y="151"/>
                      <a:pt x="36" y="145"/>
                    </a:cubicBezTo>
                    <a:cubicBezTo>
                      <a:pt x="42" y="140"/>
                      <a:pt x="41" y="144"/>
                      <a:pt x="46" y="145"/>
                    </a:cubicBezTo>
                    <a:cubicBezTo>
                      <a:pt x="51" y="146"/>
                      <a:pt x="57" y="146"/>
                      <a:pt x="59" y="150"/>
                    </a:cubicBezTo>
                    <a:cubicBezTo>
                      <a:pt x="62" y="155"/>
                      <a:pt x="64" y="146"/>
                      <a:pt x="66" y="144"/>
                    </a:cubicBezTo>
                    <a:cubicBezTo>
                      <a:pt x="68" y="142"/>
                      <a:pt x="79" y="144"/>
                      <a:pt x="81" y="144"/>
                    </a:cubicBezTo>
                    <a:cubicBezTo>
                      <a:pt x="83" y="143"/>
                      <a:pt x="85" y="129"/>
                      <a:pt x="84" y="126"/>
                    </a:cubicBezTo>
                    <a:cubicBezTo>
                      <a:pt x="84" y="124"/>
                      <a:pt x="89" y="118"/>
                      <a:pt x="93" y="116"/>
                    </a:cubicBezTo>
                    <a:cubicBezTo>
                      <a:pt x="97" y="113"/>
                      <a:pt x="103" y="115"/>
                      <a:pt x="107" y="113"/>
                    </a:cubicBezTo>
                    <a:cubicBezTo>
                      <a:pt x="110" y="112"/>
                      <a:pt x="115" y="112"/>
                      <a:pt x="120" y="112"/>
                    </a:cubicBezTo>
                    <a:cubicBezTo>
                      <a:pt x="124" y="112"/>
                      <a:pt x="128" y="117"/>
                      <a:pt x="130" y="117"/>
                    </a:cubicBezTo>
                    <a:cubicBezTo>
                      <a:pt x="133" y="117"/>
                      <a:pt x="136" y="112"/>
                      <a:pt x="136" y="108"/>
                    </a:cubicBezTo>
                    <a:cubicBezTo>
                      <a:pt x="135" y="104"/>
                      <a:pt x="139" y="99"/>
                      <a:pt x="137" y="9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9213" y="3259138"/>
                <a:ext cx="279400" cy="404813"/>
              </a:xfrm>
              <a:custGeom>
                <a:avLst/>
                <a:gdLst/>
                <a:ahLst/>
                <a:cxnLst>
                  <a:cxn ang="0">
                    <a:pos x="134" y="201"/>
                  </a:cxn>
                  <a:cxn ang="0">
                    <a:pos x="135" y="200"/>
                  </a:cxn>
                  <a:cxn ang="0">
                    <a:pos x="136" y="196"/>
                  </a:cxn>
                  <a:cxn ang="0">
                    <a:pos x="142" y="187"/>
                  </a:cxn>
                  <a:cxn ang="0">
                    <a:pos x="137" y="182"/>
                  </a:cxn>
                  <a:cxn ang="0">
                    <a:pos x="140" y="172"/>
                  </a:cxn>
                  <a:cxn ang="0">
                    <a:pos x="143" y="163"/>
                  </a:cxn>
                  <a:cxn ang="0">
                    <a:pos x="142" y="147"/>
                  </a:cxn>
                  <a:cxn ang="0">
                    <a:pos x="145" y="141"/>
                  </a:cxn>
                  <a:cxn ang="0">
                    <a:pos x="137" y="125"/>
                  </a:cxn>
                  <a:cxn ang="0">
                    <a:pos x="126" y="125"/>
                  </a:cxn>
                  <a:cxn ang="0">
                    <a:pos x="123" y="111"/>
                  </a:cxn>
                  <a:cxn ang="0">
                    <a:pos x="118" y="112"/>
                  </a:cxn>
                  <a:cxn ang="0">
                    <a:pos x="106" y="113"/>
                  </a:cxn>
                  <a:cxn ang="0">
                    <a:pos x="100" y="107"/>
                  </a:cxn>
                  <a:cxn ang="0">
                    <a:pos x="95" y="103"/>
                  </a:cxn>
                  <a:cxn ang="0">
                    <a:pos x="90" y="93"/>
                  </a:cxn>
                  <a:cxn ang="0">
                    <a:pos x="87" y="83"/>
                  </a:cxn>
                  <a:cxn ang="0">
                    <a:pos x="89" y="76"/>
                  </a:cxn>
                  <a:cxn ang="0">
                    <a:pos x="94" y="70"/>
                  </a:cxn>
                  <a:cxn ang="0">
                    <a:pos x="97" y="59"/>
                  </a:cxn>
                  <a:cxn ang="0">
                    <a:pos x="107" y="53"/>
                  </a:cxn>
                  <a:cxn ang="0">
                    <a:pos x="121" y="48"/>
                  </a:cxn>
                  <a:cxn ang="0">
                    <a:pos x="130" y="47"/>
                  </a:cxn>
                  <a:cxn ang="0">
                    <a:pos x="123" y="42"/>
                  </a:cxn>
                  <a:cxn ang="0">
                    <a:pos x="129" y="32"/>
                  </a:cxn>
                  <a:cxn ang="0">
                    <a:pos x="121" y="25"/>
                  </a:cxn>
                  <a:cxn ang="0">
                    <a:pos x="114" y="26"/>
                  </a:cxn>
                  <a:cxn ang="0">
                    <a:pos x="107" y="27"/>
                  </a:cxn>
                  <a:cxn ang="0">
                    <a:pos x="94" y="25"/>
                  </a:cxn>
                  <a:cxn ang="0">
                    <a:pos x="90" y="18"/>
                  </a:cxn>
                  <a:cxn ang="0">
                    <a:pos x="83" y="11"/>
                  </a:cxn>
                  <a:cxn ang="0">
                    <a:pos x="76" y="2"/>
                  </a:cxn>
                  <a:cxn ang="0">
                    <a:pos x="66" y="2"/>
                  </a:cxn>
                  <a:cxn ang="0">
                    <a:pos x="69" y="10"/>
                  </a:cxn>
                  <a:cxn ang="0">
                    <a:pos x="63" y="21"/>
                  </a:cxn>
                  <a:cxn ang="0">
                    <a:pos x="40" y="33"/>
                  </a:cxn>
                  <a:cxn ang="0">
                    <a:pos x="30" y="51"/>
                  </a:cxn>
                  <a:cxn ang="0">
                    <a:pos x="22" y="52"/>
                  </a:cxn>
                  <a:cxn ang="0">
                    <a:pos x="14" y="49"/>
                  </a:cxn>
                  <a:cxn ang="0">
                    <a:pos x="14" y="44"/>
                  </a:cxn>
                  <a:cxn ang="0">
                    <a:pos x="11" y="38"/>
                  </a:cxn>
                  <a:cxn ang="0">
                    <a:pos x="2" y="48"/>
                  </a:cxn>
                  <a:cxn ang="0">
                    <a:pos x="6" y="63"/>
                  </a:cxn>
                  <a:cxn ang="0">
                    <a:pos x="3" y="66"/>
                  </a:cxn>
                  <a:cxn ang="0">
                    <a:pos x="15" y="76"/>
                  </a:cxn>
                  <a:cxn ang="0">
                    <a:pos x="26" y="92"/>
                  </a:cxn>
                  <a:cxn ang="0">
                    <a:pos x="34" y="109"/>
                  </a:cxn>
                  <a:cxn ang="0">
                    <a:pos x="52" y="142"/>
                  </a:cxn>
                  <a:cxn ang="0">
                    <a:pos x="59" y="157"/>
                  </a:cxn>
                  <a:cxn ang="0">
                    <a:pos x="63" y="167"/>
                  </a:cxn>
                  <a:cxn ang="0">
                    <a:pos x="81" y="179"/>
                  </a:cxn>
                  <a:cxn ang="0">
                    <a:pos x="113" y="199"/>
                  </a:cxn>
                  <a:cxn ang="0">
                    <a:pos x="127" y="210"/>
                  </a:cxn>
                  <a:cxn ang="0">
                    <a:pos x="127" y="212"/>
                  </a:cxn>
                  <a:cxn ang="0">
                    <a:pos x="130" y="210"/>
                  </a:cxn>
                  <a:cxn ang="0">
                    <a:pos x="134" y="201"/>
                  </a:cxn>
                </a:cxnLst>
                <a:rect l="0" t="0" r="r" b="b"/>
                <a:pathLst>
                  <a:path w="146" h="212">
                    <a:moveTo>
                      <a:pt x="134" y="201"/>
                    </a:moveTo>
                    <a:cubicBezTo>
                      <a:pt x="134" y="201"/>
                      <a:pt x="135" y="201"/>
                      <a:pt x="135" y="200"/>
                    </a:cubicBezTo>
                    <a:cubicBezTo>
                      <a:pt x="134" y="198"/>
                      <a:pt x="134" y="197"/>
                      <a:pt x="136" y="196"/>
                    </a:cubicBezTo>
                    <a:cubicBezTo>
                      <a:pt x="138" y="195"/>
                      <a:pt x="142" y="189"/>
                      <a:pt x="142" y="187"/>
                    </a:cubicBezTo>
                    <a:cubicBezTo>
                      <a:pt x="142" y="185"/>
                      <a:pt x="137" y="185"/>
                      <a:pt x="137" y="182"/>
                    </a:cubicBezTo>
                    <a:cubicBezTo>
                      <a:pt x="137" y="179"/>
                      <a:pt x="142" y="174"/>
                      <a:pt x="140" y="172"/>
                    </a:cubicBezTo>
                    <a:cubicBezTo>
                      <a:pt x="138" y="170"/>
                      <a:pt x="143" y="165"/>
                      <a:pt x="143" y="163"/>
                    </a:cubicBezTo>
                    <a:cubicBezTo>
                      <a:pt x="142" y="160"/>
                      <a:pt x="140" y="148"/>
                      <a:pt x="142" y="147"/>
                    </a:cubicBezTo>
                    <a:cubicBezTo>
                      <a:pt x="143" y="145"/>
                      <a:pt x="146" y="144"/>
                      <a:pt x="145" y="141"/>
                    </a:cubicBezTo>
                    <a:cubicBezTo>
                      <a:pt x="144" y="138"/>
                      <a:pt x="139" y="130"/>
                      <a:pt x="137" y="125"/>
                    </a:cubicBezTo>
                    <a:cubicBezTo>
                      <a:pt x="133" y="124"/>
                      <a:pt x="129" y="124"/>
                      <a:pt x="126" y="125"/>
                    </a:cubicBezTo>
                    <a:cubicBezTo>
                      <a:pt x="122" y="127"/>
                      <a:pt x="123" y="115"/>
                      <a:pt x="123" y="111"/>
                    </a:cubicBezTo>
                    <a:cubicBezTo>
                      <a:pt x="123" y="106"/>
                      <a:pt x="120" y="109"/>
                      <a:pt x="118" y="112"/>
                    </a:cubicBezTo>
                    <a:cubicBezTo>
                      <a:pt x="117" y="115"/>
                      <a:pt x="112" y="113"/>
                      <a:pt x="106" y="113"/>
                    </a:cubicBezTo>
                    <a:cubicBezTo>
                      <a:pt x="101" y="113"/>
                      <a:pt x="104" y="107"/>
                      <a:pt x="100" y="107"/>
                    </a:cubicBezTo>
                    <a:cubicBezTo>
                      <a:pt x="97" y="107"/>
                      <a:pt x="94" y="106"/>
                      <a:pt x="95" y="103"/>
                    </a:cubicBezTo>
                    <a:cubicBezTo>
                      <a:pt x="95" y="99"/>
                      <a:pt x="92" y="97"/>
                      <a:pt x="90" y="93"/>
                    </a:cubicBezTo>
                    <a:cubicBezTo>
                      <a:pt x="88" y="89"/>
                      <a:pt x="85" y="86"/>
                      <a:pt x="87" y="83"/>
                    </a:cubicBezTo>
                    <a:cubicBezTo>
                      <a:pt x="89" y="81"/>
                      <a:pt x="86" y="79"/>
                      <a:pt x="89" y="76"/>
                    </a:cubicBezTo>
                    <a:cubicBezTo>
                      <a:pt x="92" y="73"/>
                      <a:pt x="95" y="74"/>
                      <a:pt x="94" y="70"/>
                    </a:cubicBezTo>
                    <a:cubicBezTo>
                      <a:pt x="93" y="66"/>
                      <a:pt x="97" y="64"/>
                      <a:pt x="97" y="59"/>
                    </a:cubicBezTo>
                    <a:cubicBezTo>
                      <a:pt x="98" y="55"/>
                      <a:pt x="103" y="56"/>
                      <a:pt x="107" y="53"/>
                    </a:cubicBezTo>
                    <a:cubicBezTo>
                      <a:pt x="112" y="49"/>
                      <a:pt x="117" y="51"/>
                      <a:pt x="121" y="48"/>
                    </a:cubicBezTo>
                    <a:cubicBezTo>
                      <a:pt x="125" y="44"/>
                      <a:pt x="127" y="47"/>
                      <a:pt x="130" y="47"/>
                    </a:cubicBezTo>
                    <a:cubicBezTo>
                      <a:pt x="128" y="45"/>
                      <a:pt x="124" y="43"/>
                      <a:pt x="123" y="42"/>
                    </a:cubicBezTo>
                    <a:cubicBezTo>
                      <a:pt x="122" y="39"/>
                      <a:pt x="128" y="35"/>
                      <a:pt x="129" y="32"/>
                    </a:cubicBezTo>
                    <a:cubicBezTo>
                      <a:pt x="131" y="29"/>
                      <a:pt x="123" y="26"/>
                      <a:pt x="121" y="25"/>
                    </a:cubicBezTo>
                    <a:cubicBezTo>
                      <a:pt x="119" y="25"/>
                      <a:pt x="116" y="27"/>
                      <a:pt x="114" y="26"/>
                    </a:cubicBezTo>
                    <a:cubicBezTo>
                      <a:pt x="112" y="25"/>
                      <a:pt x="109" y="25"/>
                      <a:pt x="107" y="27"/>
                    </a:cubicBezTo>
                    <a:cubicBezTo>
                      <a:pt x="105" y="28"/>
                      <a:pt x="94" y="29"/>
                      <a:pt x="94" y="25"/>
                    </a:cubicBezTo>
                    <a:cubicBezTo>
                      <a:pt x="94" y="22"/>
                      <a:pt x="89" y="20"/>
                      <a:pt x="90" y="18"/>
                    </a:cubicBezTo>
                    <a:cubicBezTo>
                      <a:pt x="90" y="16"/>
                      <a:pt x="87" y="11"/>
                      <a:pt x="83" y="11"/>
                    </a:cubicBezTo>
                    <a:cubicBezTo>
                      <a:pt x="78" y="11"/>
                      <a:pt x="79" y="3"/>
                      <a:pt x="76" y="2"/>
                    </a:cubicBezTo>
                    <a:cubicBezTo>
                      <a:pt x="74" y="0"/>
                      <a:pt x="70" y="1"/>
                      <a:pt x="66" y="2"/>
                    </a:cubicBezTo>
                    <a:cubicBezTo>
                      <a:pt x="70" y="6"/>
                      <a:pt x="71" y="8"/>
                      <a:pt x="69" y="10"/>
                    </a:cubicBezTo>
                    <a:cubicBezTo>
                      <a:pt x="66" y="12"/>
                      <a:pt x="69" y="13"/>
                      <a:pt x="63" y="21"/>
                    </a:cubicBezTo>
                    <a:cubicBezTo>
                      <a:pt x="56" y="30"/>
                      <a:pt x="46" y="32"/>
                      <a:pt x="40" y="33"/>
                    </a:cubicBezTo>
                    <a:cubicBezTo>
                      <a:pt x="35" y="35"/>
                      <a:pt x="33" y="45"/>
                      <a:pt x="30" y="51"/>
                    </a:cubicBezTo>
                    <a:cubicBezTo>
                      <a:pt x="27" y="58"/>
                      <a:pt x="25" y="56"/>
                      <a:pt x="22" y="52"/>
                    </a:cubicBezTo>
                    <a:cubicBezTo>
                      <a:pt x="19" y="48"/>
                      <a:pt x="17" y="53"/>
                      <a:pt x="14" y="49"/>
                    </a:cubicBezTo>
                    <a:cubicBezTo>
                      <a:pt x="10" y="46"/>
                      <a:pt x="12" y="46"/>
                      <a:pt x="14" y="44"/>
                    </a:cubicBezTo>
                    <a:cubicBezTo>
                      <a:pt x="15" y="42"/>
                      <a:pt x="14" y="40"/>
                      <a:pt x="11" y="38"/>
                    </a:cubicBezTo>
                    <a:cubicBezTo>
                      <a:pt x="8" y="39"/>
                      <a:pt x="4" y="44"/>
                      <a:pt x="2" y="48"/>
                    </a:cubicBezTo>
                    <a:cubicBezTo>
                      <a:pt x="0" y="52"/>
                      <a:pt x="6" y="60"/>
                      <a:pt x="6" y="63"/>
                    </a:cubicBezTo>
                    <a:cubicBezTo>
                      <a:pt x="7" y="66"/>
                      <a:pt x="3" y="64"/>
                      <a:pt x="3" y="66"/>
                    </a:cubicBezTo>
                    <a:cubicBezTo>
                      <a:pt x="2" y="69"/>
                      <a:pt x="11" y="73"/>
                      <a:pt x="15" y="76"/>
                    </a:cubicBezTo>
                    <a:cubicBezTo>
                      <a:pt x="19" y="79"/>
                      <a:pt x="23" y="88"/>
                      <a:pt x="26" y="92"/>
                    </a:cubicBezTo>
                    <a:cubicBezTo>
                      <a:pt x="30" y="96"/>
                      <a:pt x="30" y="99"/>
                      <a:pt x="34" y="109"/>
                    </a:cubicBezTo>
                    <a:cubicBezTo>
                      <a:pt x="38" y="119"/>
                      <a:pt x="46" y="135"/>
                      <a:pt x="52" y="142"/>
                    </a:cubicBezTo>
                    <a:cubicBezTo>
                      <a:pt x="57" y="149"/>
                      <a:pt x="60" y="155"/>
                      <a:pt x="59" y="157"/>
                    </a:cubicBezTo>
                    <a:cubicBezTo>
                      <a:pt x="57" y="159"/>
                      <a:pt x="59" y="164"/>
                      <a:pt x="63" y="167"/>
                    </a:cubicBezTo>
                    <a:cubicBezTo>
                      <a:pt x="67" y="170"/>
                      <a:pt x="70" y="174"/>
                      <a:pt x="81" y="179"/>
                    </a:cubicBezTo>
                    <a:cubicBezTo>
                      <a:pt x="91" y="185"/>
                      <a:pt x="110" y="195"/>
                      <a:pt x="113" y="199"/>
                    </a:cubicBezTo>
                    <a:cubicBezTo>
                      <a:pt x="116" y="204"/>
                      <a:pt x="125" y="209"/>
                      <a:pt x="127" y="210"/>
                    </a:cubicBezTo>
                    <a:cubicBezTo>
                      <a:pt x="127" y="210"/>
                      <a:pt x="127" y="211"/>
                      <a:pt x="127" y="212"/>
                    </a:cubicBezTo>
                    <a:cubicBezTo>
                      <a:pt x="128" y="211"/>
                      <a:pt x="129" y="210"/>
                      <a:pt x="130" y="210"/>
                    </a:cubicBezTo>
                    <a:cubicBezTo>
                      <a:pt x="133" y="208"/>
                      <a:pt x="133" y="203"/>
                      <a:pt x="134" y="20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63838" y="2994025"/>
                <a:ext cx="296863" cy="250825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6" y="21"/>
                  </a:cxn>
                  <a:cxn ang="0">
                    <a:pos x="4" y="29"/>
                  </a:cxn>
                  <a:cxn ang="0">
                    <a:pos x="2" y="34"/>
                  </a:cxn>
                  <a:cxn ang="0">
                    <a:pos x="7" y="37"/>
                  </a:cxn>
                  <a:cxn ang="0">
                    <a:pos x="12" y="44"/>
                  </a:cxn>
                  <a:cxn ang="0">
                    <a:pos x="20" y="59"/>
                  </a:cxn>
                  <a:cxn ang="0">
                    <a:pos x="39" y="61"/>
                  </a:cxn>
                  <a:cxn ang="0">
                    <a:pos x="55" y="68"/>
                  </a:cxn>
                  <a:cxn ang="0">
                    <a:pos x="68" y="71"/>
                  </a:cxn>
                  <a:cxn ang="0">
                    <a:pos x="65" y="92"/>
                  </a:cxn>
                  <a:cxn ang="0">
                    <a:pos x="70" y="100"/>
                  </a:cxn>
                  <a:cxn ang="0">
                    <a:pos x="69" y="109"/>
                  </a:cxn>
                  <a:cxn ang="0">
                    <a:pos x="71" y="115"/>
                  </a:cxn>
                  <a:cxn ang="0">
                    <a:pos x="70" y="115"/>
                  </a:cxn>
                  <a:cxn ang="0">
                    <a:pos x="78" y="127"/>
                  </a:cxn>
                  <a:cxn ang="0">
                    <a:pos x="85" y="130"/>
                  </a:cxn>
                  <a:cxn ang="0">
                    <a:pos x="91" y="129"/>
                  </a:cxn>
                  <a:cxn ang="0">
                    <a:pos x="99" y="124"/>
                  </a:cxn>
                  <a:cxn ang="0">
                    <a:pos x="106" y="121"/>
                  </a:cxn>
                  <a:cxn ang="0">
                    <a:pos x="113" y="115"/>
                  </a:cxn>
                  <a:cxn ang="0">
                    <a:pos x="114" y="110"/>
                  </a:cxn>
                  <a:cxn ang="0">
                    <a:pos x="108" y="109"/>
                  </a:cxn>
                  <a:cxn ang="0">
                    <a:pos x="105" y="101"/>
                  </a:cxn>
                  <a:cxn ang="0">
                    <a:pos x="101" y="93"/>
                  </a:cxn>
                  <a:cxn ang="0">
                    <a:pos x="108" y="92"/>
                  </a:cxn>
                  <a:cxn ang="0">
                    <a:pos x="118" y="95"/>
                  </a:cxn>
                  <a:cxn ang="0">
                    <a:pos x="123" y="95"/>
                  </a:cxn>
                  <a:cxn ang="0">
                    <a:pos x="130" y="91"/>
                  </a:cxn>
                  <a:cxn ang="0">
                    <a:pos x="144" y="86"/>
                  </a:cxn>
                  <a:cxn ang="0">
                    <a:pos x="147" y="82"/>
                  </a:cxn>
                  <a:cxn ang="0">
                    <a:pos x="140" y="72"/>
                  </a:cxn>
                  <a:cxn ang="0">
                    <a:pos x="141" y="66"/>
                  </a:cxn>
                  <a:cxn ang="0">
                    <a:pos x="146" y="61"/>
                  </a:cxn>
                  <a:cxn ang="0">
                    <a:pos x="148" y="55"/>
                  </a:cxn>
                  <a:cxn ang="0">
                    <a:pos x="152" y="47"/>
                  </a:cxn>
                  <a:cxn ang="0">
                    <a:pos x="156" y="42"/>
                  </a:cxn>
                  <a:cxn ang="0">
                    <a:pos x="140" y="40"/>
                  </a:cxn>
                  <a:cxn ang="0">
                    <a:pos x="143" y="31"/>
                  </a:cxn>
                  <a:cxn ang="0">
                    <a:pos x="126" y="25"/>
                  </a:cxn>
                  <a:cxn ang="0">
                    <a:pos x="128" y="19"/>
                  </a:cxn>
                  <a:cxn ang="0">
                    <a:pos x="118" y="16"/>
                  </a:cxn>
                  <a:cxn ang="0">
                    <a:pos x="96" y="24"/>
                  </a:cxn>
                  <a:cxn ang="0">
                    <a:pos x="75" y="17"/>
                  </a:cxn>
                  <a:cxn ang="0">
                    <a:pos x="60" y="15"/>
                  </a:cxn>
                  <a:cxn ang="0">
                    <a:pos x="52" y="6"/>
                  </a:cxn>
                  <a:cxn ang="0">
                    <a:pos x="42" y="0"/>
                  </a:cxn>
                  <a:cxn ang="0">
                    <a:pos x="39" y="7"/>
                  </a:cxn>
                  <a:cxn ang="0">
                    <a:pos x="24" y="16"/>
                  </a:cxn>
                  <a:cxn ang="0">
                    <a:pos x="27" y="32"/>
                  </a:cxn>
                  <a:cxn ang="0">
                    <a:pos x="15" y="28"/>
                  </a:cxn>
                  <a:cxn ang="0">
                    <a:pos x="20" y="14"/>
                  </a:cxn>
                  <a:cxn ang="0">
                    <a:pos x="19" y="6"/>
                  </a:cxn>
                  <a:cxn ang="0">
                    <a:pos x="15" y="8"/>
                  </a:cxn>
                </a:cxnLst>
                <a:rect l="0" t="0" r="r" b="b"/>
                <a:pathLst>
                  <a:path w="156" h="131">
                    <a:moveTo>
                      <a:pt x="15" y="8"/>
                    </a:moveTo>
                    <a:cubicBezTo>
                      <a:pt x="12" y="12"/>
                      <a:pt x="6" y="16"/>
                      <a:pt x="6" y="21"/>
                    </a:cubicBezTo>
                    <a:cubicBezTo>
                      <a:pt x="5" y="25"/>
                      <a:pt x="6" y="27"/>
                      <a:pt x="4" y="29"/>
                    </a:cubicBezTo>
                    <a:cubicBezTo>
                      <a:pt x="2" y="31"/>
                      <a:pt x="0" y="34"/>
                      <a:pt x="2" y="34"/>
                    </a:cubicBezTo>
                    <a:cubicBezTo>
                      <a:pt x="5" y="34"/>
                      <a:pt x="7" y="34"/>
                      <a:pt x="7" y="37"/>
                    </a:cubicBezTo>
                    <a:cubicBezTo>
                      <a:pt x="7" y="39"/>
                      <a:pt x="13" y="40"/>
                      <a:pt x="12" y="44"/>
                    </a:cubicBezTo>
                    <a:cubicBezTo>
                      <a:pt x="12" y="48"/>
                      <a:pt x="10" y="59"/>
                      <a:pt x="20" y="59"/>
                    </a:cubicBezTo>
                    <a:cubicBezTo>
                      <a:pt x="29" y="59"/>
                      <a:pt x="35" y="55"/>
                      <a:pt x="39" y="61"/>
                    </a:cubicBezTo>
                    <a:cubicBezTo>
                      <a:pt x="43" y="66"/>
                      <a:pt x="48" y="68"/>
                      <a:pt x="55" y="68"/>
                    </a:cubicBezTo>
                    <a:cubicBezTo>
                      <a:pt x="61" y="67"/>
                      <a:pt x="71" y="66"/>
                      <a:pt x="68" y="71"/>
                    </a:cubicBezTo>
                    <a:cubicBezTo>
                      <a:pt x="65" y="77"/>
                      <a:pt x="62" y="88"/>
                      <a:pt x="65" y="92"/>
                    </a:cubicBezTo>
                    <a:cubicBezTo>
                      <a:pt x="68" y="95"/>
                      <a:pt x="72" y="98"/>
                      <a:pt x="70" y="100"/>
                    </a:cubicBezTo>
                    <a:cubicBezTo>
                      <a:pt x="67" y="103"/>
                      <a:pt x="66" y="106"/>
                      <a:pt x="69" y="109"/>
                    </a:cubicBezTo>
                    <a:cubicBezTo>
                      <a:pt x="72" y="111"/>
                      <a:pt x="71" y="114"/>
                      <a:pt x="71" y="115"/>
                    </a:cubicBezTo>
                    <a:cubicBezTo>
                      <a:pt x="71" y="115"/>
                      <a:pt x="71" y="115"/>
                      <a:pt x="70" y="115"/>
                    </a:cubicBezTo>
                    <a:cubicBezTo>
                      <a:pt x="74" y="120"/>
                      <a:pt x="76" y="125"/>
                      <a:pt x="78" y="127"/>
                    </a:cubicBezTo>
                    <a:cubicBezTo>
                      <a:pt x="82" y="130"/>
                      <a:pt x="83" y="131"/>
                      <a:pt x="85" y="130"/>
                    </a:cubicBezTo>
                    <a:cubicBezTo>
                      <a:pt x="87" y="128"/>
                      <a:pt x="89" y="127"/>
                      <a:pt x="91" y="129"/>
                    </a:cubicBezTo>
                    <a:cubicBezTo>
                      <a:pt x="93" y="130"/>
                      <a:pt x="96" y="127"/>
                      <a:pt x="99" y="124"/>
                    </a:cubicBezTo>
                    <a:cubicBezTo>
                      <a:pt x="102" y="122"/>
                      <a:pt x="105" y="124"/>
                      <a:pt x="106" y="121"/>
                    </a:cubicBezTo>
                    <a:cubicBezTo>
                      <a:pt x="107" y="117"/>
                      <a:pt x="109" y="115"/>
                      <a:pt x="113" y="115"/>
                    </a:cubicBezTo>
                    <a:cubicBezTo>
                      <a:pt x="117" y="114"/>
                      <a:pt x="117" y="110"/>
                      <a:pt x="114" y="110"/>
                    </a:cubicBezTo>
                    <a:cubicBezTo>
                      <a:pt x="112" y="110"/>
                      <a:pt x="108" y="113"/>
                      <a:pt x="108" y="109"/>
                    </a:cubicBezTo>
                    <a:cubicBezTo>
                      <a:pt x="108" y="104"/>
                      <a:pt x="105" y="105"/>
                      <a:pt x="105" y="101"/>
                    </a:cubicBezTo>
                    <a:cubicBezTo>
                      <a:pt x="105" y="98"/>
                      <a:pt x="105" y="95"/>
                      <a:pt x="101" y="93"/>
                    </a:cubicBezTo>
                    <a:cubicBezTo>
                      <a:pt x="97" y="91"/>
                      <a:pt x="106" y="90"/>
                      <a:pt x="108" y="92"/>
                    </a:cubicBezTo>
                    <a:cubicBezTo>
                      <a:pt x="110" y="94"/>
                      <a:pt x="118" y="92"/>
                      <a:pt x="118" y="95"/>
                    </a:cubicBezTo>
                    <a:cubicBezTo>
                      <a:pt x="119" y="98"/>
                      <a:pt x="123" y="99"/>
                      <a:pt x="123" y="95"/>
                    </a:cubicBezTo>
                    <a:cubicBezTo>
                      <a:pt x="123" y="92"/>
                      <a:pt x="127" y="90"/>
                      <a:pt x="130" y="91"/>
                    </a:cubicBezTo>
                    <a:cubicBezTo>
                      <a:pt x="134" y="92"/>
                      <a:pt x="141" y="87"/>
                      <a:pt x="144" y="86"/>
                    </a:cubicBezTo>
                    <a:cubicBezTo>
                      <a:pt x="146" y="85"/>
                      <a:pt x="146" y="83"/>
                      <a:pt x="147" y="82"/>
                    </a:cubicBezTo>
                    <a:cubicBezTo>
                      <a:pt x="145" y="78"/>
                      <a:pt x="142" y="74"/>
                      <a:pt x="140" y="72"/>
                    </a:cubicBezTo>
                    <a:cubicBezTo>
                      <a:pt x="137" y="70"/>
                      <a:pt x="142" y="69"/>
                      <a:pt x="141" y="66"/>
                    </a:cubicBezTo>
                    <a:cubicBezTo>
                      <a:pt x="141" y="64"/>
                      <a:pt x="141" y="62"/>
                      <a:pt x="146" y="61"/>
                    </a:cubicBezTo>
                    <a:cubicBezTo>
                      <a:pt x="152" y="61"/>
                      <a:pt x="151" y="57"/>
                      <a:pt x="148" y="55"/>
                    </a:cubicBezTo>
                    <a:cubicBezTo>
                      <a:pt x="145" y="53"/>
                      <a:pt x="149" y="49"/>
                      <a:pt x="152" y="47"/>
                    </a:cubicBezTo>
                    <a:cubicBezTo>
                      <a:pt x="153" y="47"/>
                      <a:pt x="155" y="45"/>
                      <a:pt x="156" y="42"/>
                    </a:cubicBezTo>
                    <a:cubicBezTo>
                      <a:pt x="151" y="40"/>
                      <a:pt x="143" y="40"/>
                      <a:pt x="140" y="40"/>
                    </a:cubicBezTo>
                    <a:cubicBezTo>
                      <a:pt x="136" y="41"/>
                      <a:pt x="143" y="36"/>
                      <a:pt x="143" y="31"/>
                    </a:cubicBezTo>
                    <a:cubicBezTo>
                      <a:pt x="143" y="27"/>
                      <a:pt x="131" y="26"/>
                      <a:pt x="126" y="25"/>
                    </a:cubicBezTo>
                    <a:cubicBezTo>
                      <a:pt x="121" y="24"/>
                      <a:pt x="123" y="19"/>
                      <a:pt x="128" y="19"/>
                    </a:cubicBezTo>
                    <a:cubicBezTo>
                      <a:pt x="133" y="18"/>
                      <a:pt x="125" y="15"/>
                      <a:pt x="118" y="16"/>
                    </a:cubicBezTo>
                    <a:cubicBezTo>
                      <a:pt x="111" y="17"/>
                      <a:pt x="102" y="21"/>
                      <a:pt x="96" y="24"/>
                    </a:cubicBezTo>
                    <a:cubicBezTo>
                      <a:pt x="91" y="27"/>
                      <a:pt x="81" y="15"/>
                      <a:pt x="75" y="17"/>
                    </a:cubicBezTo>
                    <a:cubicBezTo>
                      <a:pt x="69" y="20"/>
                      <a:pt x="60" y="20"/>
                      <a:pt x="60" y="15"/>
                    </a:cubicBezTo>
                    <a:cubicBezTo>
                      <a:pt x="61" y="10"/>
                      <a:pt x="58" y="6"/>
                      <a:pt x="52" y="6"/>
                    </a:cubicBezTo>
                    <a:cubicBezTo>
                      <a:pt x="45" y="7"/>
                      <a:pt x="47" y="0"/>
                      <a:pt x="42" y="0"/>
                    </a:cubicBezTo>
                    <a:cubicBezTo>
                      <a:pt x="37" y="0"/>
                      <a:pt x="42" y="6"/>
                      <a:pt x="39" y="7"/>
                    </a:cubicBezTo>
                    <a:cubicBezTo>
                      <a:pt x="36" y="9"/>
                      <a:pt x="24" y="11"/>
                      <a:pt x="24" y="16"/>
                    </a:cubicBezTo>
                    <a:cubicBezTo>
                      <a:pt x="23" y="20"/>
                      <a:pt x="30" y="28"/>
                      <a:pt x="27" y="32"/>
                    </a:cubicBezTo>
                    <a:cubicBezTo>
                      <a:pt x="25" y="37"/>
                      <a:pt x="18" y="33"/>
                      <a:pt x="15" y="28"/>
                    </a:cubicBezTo>
                    <a:cubicBezTo>
                      <a:pt x="13" y="24"/>
                      <a:pt x="22" y="16"/>
                      <a:pt x="20" y="14"/>
                    </a:cubicBezTo>
                    <a:cubicBezTo>
                      <a:pt x="19" y="12"/>
                      <a:pt x="18" y="8"/>
                      <a:pt x="19" y="6"/>
                    </a:cubicBezTo>
                    <a:cubicBezTo>
                      <a:pt x="17" y="6"/>
                      <a:pt x="16" y="7"/>
                      <a:pt x="15" y="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97213" y="3122613"/>
                <a:ext cx="92075" cy="9683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6" y="16"/>
                  </a:cxn>
                  <a:cxn ang="0">
                    <a:pos x="2" y="25"/>
                  </a:cxn>
                  <a:cxn ang="0">
                    <a:pos x="11" y="37"/>
                  </a:cxn>
                  <a:cxn ang="0">
                    <a:pos x="18" y="50"/>
                  </a:cxn>
                  <a:cxn ang="0">
                    <a:pos x="23" y="50"/>
                  </a:cxn>
                  <a:cxn ang="0">
                    <a:pos x="28" y="43"/>
                  </a:cxn>
                  <a:cxn ang="0">
                    <a:pos x="41" y="43"/>
                  </a:cxn>
                  <a:cxn ang="0">
                    <a:pos x="42" y="45"/>
                  </a:cxn>
                  <a:cxn ang="0">
                    <a:pos x="45" y="39"/>
                  </a:cxn>
                  <a:cxn ang="0">
                    <a:pos x="44" y="24"/>
                  </a:cxn>
                  <a:cxn ang="0">
                    <a:pos x="46" y="11"/>
                  </a:cxn>
                  <a:cxn ang="0">
                    <a:pos x="48" y="5"/>
                  </a:cxn>
                  <a:cxn ang="0">
                    <a:pos x="37" y="3"/>
                  </a:cxn>
                  <a:cxn ang="0">
                    <a:pos x="22" y="3"/>
                  </a:cxn>
                  <a:cxn ang="0">
                    <a:pos x="14" y="3"/>
                  </a:cxn>
                  <a:cxn ang="0">
                    <a:pos x="13" y="3"/>
                  </a:cxn>
                  <a:cxn ang="0">
                    <a:pos x="11" y="10"/>
                  </a:cxn>
                </a:cxnLst>
                <a:rect l="0" t="0" r="r" b="b"/>
                <a:pathLst>
                  <a:path w="48" h="51">
                    <a:moveTo>
                      <a:pt x="11" y="10"/>
                    </a:moveTo>
                    <a:cubicBezTo>
                      <a:pt x="13" y="14"/>
                      <a:pt x="9" y="15"/>
                      <a:pt x="6" y="16"/>
                    </a:cubicBezTo>
                    <a:cubicBezTo>
                      <a:pt x="3" y="16"/>
                      <a:pt x="4" y="23"/>
                      <a:pt x="2" y="25"/>
                    </a:cubicBezTo>
                    <a:cubicBezTo>
                      <a:pt x="0" y="27"/>
                      <a:pt x="9" y="33"/>
                      <a:pt x="11" y="37"/>
                    </a:cubicBezTo>
                    <a:cubicBezTo>
                      <a:pt x="12" y="40"/>
                      <a:pt x="15" y="45"/>
                      <a:pt x="18" y="50"/>
                    </a:cubicBezTo>
                    <a:cubicBezTo>
                      <a:pt x="20" y="50"/>
                      <a:pt x="22" y="51"/>
                      <a:pt x="23" y="50"/>
                    </a:cubicBezTo>
                    <a:cubicBezTo>
                      <a:pt x="26" y="48"/>
                      <a:pt x="24" y="43"/>
                      <a:pt x="28" y="43"/>
                    </a:cubicBezTo>
                    <a:cubicBezTo>
                      <a:pt x="33" y="43"/>
                      <a:pt x="39" y="41"/>
                      <a:pt x="41" y="43"/>
                    </a:cubicBezTo>
                    <a:cubicBezTo>
                      <a:pt x="41" y="44"/>
                      <a:pt x="41" y="44"/>
                      <a:pt x="42" y="45"/>
                    </a:cubicBezTo>
                    <a:cubicBezTo>
                      <a:pt x="43" y="43"/>
                      <a:pt x="45" y="40"/>
                      <a:pt x="45" y="39"/>
                    </a:cubicBezTo>
                    <a:cubicBezTo>
                      <a:pt x="46" y="38"/>
                      <a:pt x="46" y="29"/>
                      <a:pt x="44" y="24"/>
                    </a:cubicBezTo>
                    <a:cubicBezTo>
                      <a:pt x="42" y="20"/>
                      <a:pt x="43" y="13"/>
                      <a:pt x="46" y="11"/>
                    </a:cubicBezTo>
                    <a:cubicBezTo>
                      <a:pt x="46" y="11"/>
                      <a:pt x="47" y="8"/>
                      <a:pt x="48" y="5"/>
                    </a:cubicBezTo>
                    <a:cubicBezTo>
                      <a:pt x="44" y="4"/>
                      <a:pt x="40" y="2"/>
                      <a:pt x="37" y="3"/>
                    </a:cubicBezTo>
                    <a:cubicBezTo>
                      <a:pt x="31" y="4"/>
                      <a:pt x="25" y="6"/>
                      <a:pt x="22" y="3"/>
                    </a:cubicBezTo>
                    <a:cubicBezTo>
                      <a:pt x="20" y="0"/>
                      <a:pt x="17" y="0"/>
                      <a:pt x="14" y="3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2" y="6"/>
                      <a:pt x="11" y="9"/>
                      <a:pt x="11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25775" y="3073400"/>
                <a:ext cx="106363" cy="158750"/>
              </a:xfrm>
              <a:custGeom>
                <a:avLst/>
                <a:gdLst/>
                <a:ahLst/>
                <a:cxnLst>
                  <a:cxn ang="0">
                    <a:pos x="15" y="5"/>
                  </a:cxn>
                  <a:cxn ang="0">
                    <a:pos x="11" y="13"/>
                  </a:cxn>
                  <a:cxn ang="0">
                    <a:pos x="9" y="19"/>
                  </a:cxn>
                  <a:cxn ang="0">
                    <a:pos x="4" y="24"/>
                  </a:cxn>
                  <a:cxn ang="0">
                    <a:pos x="3" y="30"/>
                  </a:cxn>
                  <a:cxn ang="0">
                    <a:pos x="10" y="40"/>
                  </a:cxn>
                  <a:cxn ang="0">
                    <a:pos x="14" y="37"/>
                  </a:cxn>
                  <a:cxn ang="0">
                    <a:pos x="19" y="47"/>
                  </a:cxn>
                  <a:cxn ang="0">
                    <a:pos x="20" y="56"/>
                  </a:cxn>
                  <a:cxn ang="0">
                    <a:pos x="22" y="76"/>
                  </a:cxn>
                  <a:cxn ang="0">
                    <a:pos x="35" y="80"/>
                  </a:cxn>
                  <a:cxn ang="0">
                    <a:pos x="42" y="77"/>
                  </a:cxn>
                  <a:cxn ang="0">
                    <a:pos x="48" y="75"/>
                  </a:cxn>
                  <a:cxn ang="0">
                    <a:pos x="56" y="75"/>
                  </a:cxn>
                  <a:cxn ang="0">
                    <a:pos x="49" y="62"/>
                  </a:cxn>
                  <a:cxn ang="0">
                    <a:pos x="40" y="50"/>
                  </a:cxn>
                  <a:cxn ang="0">
                    <a:pos x="44" y="41"/>
                  </a:cxn>
                  <a:cxn ang="0">
                    <a:pos x="49" y="35"/>
                  </a:cxn>
                  <a:cxn ang="0">
                    <a:pos x="51" y="28"/>
                  </a:cxn>
                  <a:cxn ang="0">
                    <a:pos x="40" y="19"/>
                  </a:cxn>
                  <a:cxn ang="0">
                    <a:pos x="35" y="12"/>
                  </a:cxn>
                  <a:cxn ang="0">
                    <a:pos x="23" y="3"/>
                  </a:cxn>
                  <a:cxn ang="0">
                    <a:pos x="19" y="0"/>
                  </a:cxn>
                  <a:cxn ang="0">
                    <a:pos x="15" y="5"/>
                  </a:cxn>
                </a:cxnLst>
                <a:rect l="0" t="0" r="r" b="b"/>
                <a:pathLst>
                  <a:path w="56" h="83">
                    <a:moveTo>
                      <a:pt x="15" y="5"/>
                    </a:moveTo>
                    <a:cubicBezTo>
                      <a:pt x="12" y="7"/>
                      <a:pt x="8" y="11"/>
                      <a:pt x="11" y="13"/>
                    </a:cubicBezTo>
                    <a:cubicBezTo>
                      <a:pt x="14" y="15"/>
                      <a:pt x="15" y="19"/>
                      <a:pt x="9" y="19"/>
                    </a:cubicBezTo>
                    <a:cubicBezTo>
                      <a:pt x="4" y="20"/>
                      <a:pt x="4" y="22"/>
                      <a:pt x="4" y="24"/>
                    </a:cubicBezTo>
                    <a:cubicBezTo>
                      <a:pt x="5" y="27"/>
                      <a:pt x="0" y="28"/>
                      <a:pt x="3" y="30"/>
                    </a:cubicBezTo>
                    <a:cubicBezTo>
                      <a:pt x="5" y="32"/>
                      <a:pt x="8" y="36"/>
                      <a:pt x="10" y="40"/>
                    </a:cubicBezTo>
                    <a:cubicBezTo>
                      <a:pt x="11" y="38"/>
                      <a:pt x="12" y="37"/>
                      <a:pt x="14" y="37"/>
                    </a:cubicBezTo>
                    <a:cubicBezTo>
                      <a:pt x="19" y="38"/>
                      <a:pt x="15" y="45"/>
                      <a:pt x="19" y="47"/>
                    </a:cubicBezTo>
                    <a:cubicBezTo>
                      <a:pt x="23" y="48"/>
                      <a:pt x="23" y="54"/>
                      <a:pt x="20" y="56"/>
                    </a:cubicBezTo>
                    <a:cubicBezTo>
                      <a:pt x="17" y="58"/>
                      <a:pt x="16" y="69"/>
                      <a:pt x="22" y="76"/>
                    </a:cubicBezTo>
                    <a:cubicBezTo>
                      <a:pt x="29" y="83"/>
                      <a:pt x="33" y="82"/>
                      <a:pt x="35" y="80"/>
                    </a:cubicBezTo>
                    <a:cubicBezTo>
                      <a:pt x="36" y="78"/>
                      <a:pt x="41" y="80"/>
                      <a:pt x="42" y="77"/>
                    </a:cubicBezTo>
                    <a:cubicBezTo>
                      <a:pt x="43" y="75"/>
                      <a:pt x="45" y="78"/>
                      <a:pt x="48" y="75"/>
                    </a:cubicBezTo>
                    <a:cubicBezTo>
                      <a:pt x="49" y="73"/>
                      <a:pt x="53" y="74"/>
                      <a:pt x="56" y="75"/>
                    </a:cubicBezTo>
                    <a:cubicBezTo>
                      <a:pt x="53" y="70"/>
                      <a:pt x="50" y="65"/>
                      <a:pt x="49" y="62"/>
                    </a:cubicBezTo>
                    <a:cubicBezTo>
                      <a:pt x="47" y="58"/>
                      <a:pt x="38" y="52"/>
                      <a:pt x="40" y="50"/>
                    </a:cubicBezTo>
                    <a:cubicBezTo>
                      <a:pt x="42" y="48"/>
                      <a:pt x="41" y="41"/>
                      <a:pt x="44" y="41"/>
                    </a:cubicBezTo>
                    <a:cubicBezTo>
                      <a:pt x="47" y="40"/>
                      <a:pt x="51" y="39"/>
                      <a:pt x="49" y="35"/>
                    </a:cubicBezTo>
                    <a:cubicBezTo>
                      <a:pt x="49" y="34"/>
                      <a:pt x="50" y="31"/>
                      <a:pt x="51" y="28"/>
                    </a:cubicBezTo>
                    <a:cubicBezTo>
                      <a:pt x="48" y="28"/>
                      <a:pt x="43" y="19"/>
                      <a:pt x="40" y="19"/>
                    </a:cubicBezTo>
                    <a:cubicBezTo>
                      <a:pt x="37" y="19"/>
                      <a:pt x="34" y="16"/>
                      <a:pt x="35" y="12"/>
                    </a:cubicBezTo>
                    <a:cubicBezTo>
                      <a:pt x="35" y="8"/>
                      <a:pt x="28" y="7"/>
                      <a:pt x="23" y="3"/>
                    </a:cubicBezTo>
                    <a:cubicBezTo>
                      <a:pt x="22" y="1"/>
                      <a:pt x="21" y="1"/>
                      <a:pt x="19" y="0"/>
                    </a:cubicBezTo>
                    <a:cubicBezTo>
                      <a:pt x="18" y="3"/>
                      <a:pt x="16" y="5"/>
                      <a:pt x="15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78175" y="3132138"/>
                <a:ext cx="66675" cy="84138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3" y="34"/>
                  </a:cxn>
                  <a:cxn ang="0">
                    <a:pos x="0" y="40"/>
                  </a:cxn>
                  <a:cxn ang="0">
                    <a:pos x="10" y="42"/>
                  </a:cxn>
                  <a:cxn ang="0">
                    <a:pos x="22" y="37"/>
                  </a:cxn>
                  <a:cxn ang="0">
                    <a:pos x="35" y="19"/>
                  </a:cxn>
                  <a:cxn ang="0">
                    <a:pos x="35" y="19"/>
                  </a:cxn>
                  <a:cxn ang="0">
                    <a:pos x="16" y="4"/>
                  </a:cxn>
                  <a:cxn ang="0">
                    <a:pos x="6" y="0"/>
                  </a:cxn>
                  <a:cxn ang="0">
                    <a:pos x="4" y="6"/>
                  </a:cxn>
                  <a:cxn ang="0">
                    <a:pos x="2" y="19"/>
                  </a:cxn>
                </a:cxnLst>
                <a:rect l="0" t="0" r="r" b="b"/>
                <a:pathLst>
                  <a:path w="35" h="44">
                    <a:moveTo>
                      <a:pt x="2" y="19"/>
                    </a:moveTo>
                    <a:cubicBezTo>
                      <a:pt x="4" y="24"/>
                      <a:pt x="4" y="33"/>
                      <a:pt x="3" y="34"/>
                    </a:cubicBezTo>
                    <a:cubicBezTo>
                      <a:pt x="3" y="35"/>
                      <a:pt x="1" y="38"/>
                      <a:pt x="0" y="40"/>
                    </a:cubicBezTo>
                    <a:cubicBezTo>
                      <a:pt x="2" y="42"/>
                      <a:pt x="5" y="43"/>
                      <a:pt x="10" y="42"/>
                    </a:cubicBezTo>
                    <a:cubicBezTo>
                      <a:pt x="16" y="40"/>
                      <a:pt x="19" y="44"/>
                      <a:pt x="22" y="37"/>
                    </a:cubicBezTo>
                    <a:cubicBezTo>
                      <a:pt x="24" y="31"/>
                      <a:pt x="30" y="23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0" y="17"/>
                      <a:pt x="23" y="5"/>
                      <a:pt x="16" y="4"/>
                    </a:cubicBezTo>
                    <a:cubicBezTo>
                      <a:pt x="12" y="3"/>
                      <a:pt x="9" y="2"/>
                      <a:pt x="6" y="0"/>
                    </a:cubicBezTo>
                    <a:cubicBezTo>
                      <a:pt x="5" y="3"/>
                      <a:pt x="4" y="6"/>
                      <a:pt x="4" y="6"/>
                    </a:cubicBezTo>
                    <a:cubicBezTo>
                      <a:pt x="1" y="8"/>
                      <a:pt x="0" y="15"/>
                      <a:pt x="2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0950" y="2738438"/>
                <a:ext cx="227013" cy="80963"/>
              </a:xfrm>
              <a:custGeom>
                <a:avLst/>
                <a:gdLst/>
                <a:ahLst/>
                <a:cxnLst>
                  <a:cxn ang="0">
                    <a:pos x="96" y="27"/>
                  </a:cxn>
                  <a:cxn ang="0">
                    <a:pos x="42" y="5"/>
                  </a:cxn>
                  <a:cxn ang="0">
                    <a:pos x="2" y="19"/>
                  </a:cxn>
                  <a:cxn ang="0">
                    <a:pos x="21" y="10"/>
                  </a:cxn>
                  <a:cxn ang="0">
                    <a:pos x="32" y="15"/>
                  </a:cxn>
                  <a:cxn ang="0">
                    <a:pos x="51" y="19"/>
                  </a:cxn>
                  <a:cxn ang="0">
                    <a:pos x="75" y="32"/>
                  </a:cxn>
                  <a:cxn ang="0">
                    <a:pos x="81" y="41"/>
                  </a:cxn>
                  <a:cxn ang="0">
                    <a:pos x="117" y="40"/>
                  </a:cxn>
                  <a:cxn ang="0">
                    <a:pos x="96" y="27"/>
                  </a:cxn>
                </a:cxnLst>
                <a:rect l="0" t="0" r="r" b="b"/>
                <a:pathLst>
                  <a:path w="119" h="43">
                    <a:moveTo>
                      <a:pt x="96" y="27"/>
                    </a:moveTo>
                    <a:cubicBezTo>
                      <a:pt x="89" y="27"/>
                      <a:pt x="64" y="10"/>
                      <a:pt x="42" y="5"/>
                    </a:cubicBezTo>
                    <a:cubicBezTo>
                      <a:pt x="19" y="0"/>
                      <a:pt x="0" y="16"/>
                      <a:pt x="2" y="19"/>
                    </a:cubicBezTo>
                    <a:cubicBezTo>
                      <a:pt x="5" y="23"/>
                      <a:pt x="16" y="14"/>
                      <a:pt x="21" y="10"/>
                    </a:cubicBezTo>
                    <a:cubicBezTo>
                      <a:pt x="27" y="6"/>
                      <a:pt x="32" y="12"/>
                      <a:pt x="32" y="15"/>
                    </a:cubicBezTo>
                    <a:cubicBezTo>
                      <a:pt x="33" y="17"/>
                      <a:pt x="40" y="19"/>
                      <a:pt x="51" y="19"/>
                    </a:cubicBezTo>
                    <a:cubicBezTo>
                      <a:pt x="63" y="20"/>
                      <a:pt x="64" y="29"/>
                      <a:pt x="75" y="32"/>
                    </a:cubicBezTo>
                    <a:cubicBezTo>
                      <a:pt x="86" y="34"/>
                      <a:pt x="75" y="39"/>
                      <a:pt x="81" y="41"/>
                    </a:cubicBezTo>
                    <a:cubicBezTo>
                      <a:pt x="86" y="43"/>
                      <a:pt x="115" y="42"/>
                      <a:pt x="117" y="40"/>
                    </a:cubicBezTo>
                    <a:cubicBezTo>
                      <a:pt x="119" y="37"/>
                      <a:pt x="104" y="27"/>
                      <a:pt x="96" y="2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51125" y="2846388"/>
                <a:ext cx="52388" cy="2540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26" y="9"/>
                  </a:cxn>
                  <a:cxn ang="0">
                    <a:pos x="3" y="5"/>
                  </a:cxn>
                </a:cxnLst>
                <a:rect l="0" t="0" r="r" b="b"/>
                <a:pathLst>
                  <a:path w="28" h="13">
                    <a:moveTo>
                      <a:pt x="3" y="5"/>
                    </a:moveTo>
                    <a:cubicBezTo>
                      <a:pt x="5" y="8"/>
                      <a:pt x="24" y="13"/>
                      <a:pt x="26" y="9"/>
                    </a:cubicBezTo>
                    <a:cubicBezTo>
                      <a:pt x="28" y="4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94013" y="2844800"/>
                <a:ext cx="47625" cy="26988"/>
              </a:xfrm>
              <a:custGeom>
                <a:avLst/>
                <a:gdLst/>
                <a:ahLst/>
                <a:cxnLst>
                  <a:cxn ang="0">
                    <a:pos x="4" y="7"/>
                  </a:cxn>
                  <a:cxn ang="0">
                    <a:pos x="23" y="7"/>
                  </a:cxn>
                  <a:cxn ang="0">
                    <a:pos x="4" y="7"/>
                  </a:cxn>
                </a:cxnLst>
                <a:rect l="0" t="0" r="r" b="b"/>
                <a:pathLst>
                  <a:path w="25" h="14">
                    <a:moveTo>
                      <a:pt x="4" y="7"/>
                    </a:moveTo>
                    <a:cubicBezTo>
                      <a:pt x="9" y="14"/>
                      <a:pt x="22" y="9"/>
                      <a:pt x="23" y="7"/>
                    </a:cubicBezTo>
                    <a:cubicBezTo>
                      <a:pt x="25" y="2"/>
                      <a:pt x="0" y="0"/>
                      <a:pt x="4" y="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779713" y="785813"/>
                <a:ext cx="1322388" cy="985838"/>
              </a:xfrm>
              <a:custGeom>
                <a:avLst/>
                <a:gdLst/>
                <a:ahLst/>
                <a:cxnLst>
                  <a:cxn ang="0">
                    <a:pos x="606" y="59"/>
                  </a:cxn>
                  <a:cxn ang="0">
                    <a:pos x="555" y="83"/>
                  </a:cxn>
                  <a:cxn ang="0">
                    <a:pos x="552" y="52"/>
                  </a:cxn>
                  <a:cxn ang="0">
                    <a:pos x="494" y="47"/>
                  </a:cxn>
                  <a:cxn ang="0">
                    <a:pos x="551" y="38"/>
                  </a:cxn>
                  <a:cxn ang="0">
                    <a:pos x="546" y="17"/>
                  </a:cxn>
                  <a:cxn ang="0">
                    <a:pos x="467" y="1"/>
                  </a:cxn>
                  <a:cxn ang="0">
                    <a:pos x="393" y="10"/>
                  </a:cxn>
                  <a:cxn ang="0">
                    <a:pos x="337" y="11"/>
                  </a:cxn>
                  <a:cxn ang="0">
                    <a:pos x="291" y="31"/>
                  </a:cxn>
                  <a:cxn ang="0">
                    <a:pos x="280" y="37"/>
                  </a:cxn>
                  <a:cxn ang="0">
                    <a:pos x="247" y="47"/>
                  </a:cxn>
                  <a:cxn ang="0">
                    <a:pos x="216" y="58"/>
                  </a:cxn>
                  <a:cxn ang="0">
                    <a:pos x="162" y="47"/>
                  </a:cxn>
                  <a:cxn ang="0">
                    <a:pos x="133" y="70"/>
                  </a:cxn>
                  <a:cxn ang="0">
                    <a:pos x="88" y="99"/>
                  </a:cxn>
                  <a:cxn ang="0">
                    <a:pos x="0" y="142"/>
                  </a:cxn>
                  <a:cxn ang="0">
                    <a:pos x="56" y="158"/>
                  </a:cxn>
                  <a:cxn ang="0">
                    <a:pos x="16" y="172"/>
                  </a:cxn>
                  <a:cxn ang="0">
                    <a:pos x="50" y="194"/>
                  </a:cxn>
                  <a:cxn ang="0">
                    <a:pos x="95" y="192"/>
                  </a:cxn>
                  <a:cxn ang="0">
                    <a:pos x="163" y="211"/>
                  </a:cxn>
                  <a:cxn ang="0">
                    <a:pos x="197" y="256"/>
                  </a:cxn>
                  <a:cxn ang="0">
                    <a:pos x="202" y="297"/>
                  </a:cxn>
                  <a:cxn ang="0">
                    <a:pos x="245" y="312"/>
                  </a:cxn>
                  <a:cxn ang="0">
                    <a:pos x="240" y="328"/>
                  </a:cxn>
                  <a:cxn ang="0">
                    <a:pos x="234" y="356"/>
                  </a:cxn>
                  <a:cxn ang="0">
                    <a:pos x="226" y="390"/>
                  </a:cxn>
                  <a:cxn ang="0">
                    <a:pos x="235" y="436"/>
                  </a:cxn>
                  <a:cxn ang="0">
                    <a:pos x="256" y="463"/>
                  </a:cxn>
                  <a:cxn ang="0">
                    <a:pos x="287" y="498"/>
                  </a:cxn>
                  <a:cxn ang="0">
                    <a:pos x="331" y="515"/>
                  </a:cxn>
                  <a:cxn ang="0">
                    <a:pos x="344" y="471"/>
                  </a:cxn>
                  <a:cxn ang="0">
                    <a:pos x="363" y="449"/>
                  </a:cxn>
                  <a:cxn ang="0">
                    <a:pos x="365" y="427"/>
                  </a:cxn>
                  <a:cxn ang="0">
                    <a:pos x="384" y="413"/>
                  </a:cxn>
                  <a:cxn ang="0">
                    <a:pos x="401" y="409"/>
                  </a:cxn>
                  <a:cxn ang="0">
                    <a:pos x="461" y="369"/>
                  </a:cxn>
                  <a:cxn ang="0">
                    <a:pos x="500" y="359"/>
                  </a:cxn>
                  <a:cxn ang="0">
                    <a:pos x="576" y="325"/>
                  </a:cxn>
                  <a:cxn ang="0">
                    <a:pos x="535" y="316"/>
                  </a:cxn>
                  <a:cxn ang="0">
                    <a:pos x="577" y="319"/>
                  </a:cxn>
                  <a:cxn ang="0">
                    <a:pos x="569" y="280"/>
                  </a:cxn>
                  <a:cxn ang="0">
                    <a:pos x="547" y="261"/>
                  </a:cxn>
                  <a:cxn ang="0">
                    <a:pos x="596" y="254"/>
                  </a:cxn>
                  <a:cxn ang="0">
                    <a:pos x="609" y="230"/>
                  </a:cxn>
                  <a:cxn ang="0">
                    <a:pos x="603" y="193"/>
                  </a:cxn>
                  <a:cxn ang="0">
                    <a:pos x="590" y="178"/>
                  </a:cxn>
                  <a:cxn ang="0">
                    <a:pos x="595" y="162"/>
                  </a:cxn>
                  <a:cxn ang="0">
                    <a:pos x="578" y="154"/>
                  </a:cxn>
                  <a:cxn ang="0">
                    <a:pos x="624" y="106"/>
                  </a:cxn>
                  <a:cxn ang="0">
                    <a:pos x="613" y="94"/>
                  </a:cxn>
                  <a:cxn ang="0">
                    <a:pos x="626" y="81"/>
                  </a:cxn>
                  <a:cxn ang="0">
                    <a:pos x="691" y="58"/>
                  </a:cxn>
                  <a:cxn ang="0">
                    <a:pos x="228" y="329"/>
                  </a:cxn>
                  <a:cxn ang="0">
                    <a:pos x="216" y="342"/>
                  </a:cxn>
                </a:cxnLst>
                <a:rect l="0" t="0" r="r" b="b"/>
                <a:pathLst>
                  <a:path w="691" h="516">
                    <a:moveTo>
                      <a:pt x="652" y="47"/>
                    </a:moveTo>
                    <a:cubicBezTo>
                      <a:pt x="640" y="47"/>
                      <a:pt x="630" y="49"/>
                      <a:pt x="629" y="58"/>
                    </a:cubicBezTo>
                    <a:cubicBezTo>
                      <a:pt x="628" y="67"/>
                      <a:pt x="613" y="56"/>
                      <a:pt x="606" y="59"/>
                    </a:cubicBezTo>
                    <a:cubicBezTo>
                      <a:pt x="599" y="62"/>
                      <a:pt x="603" y="52"/>
                      <a:pt x="596" y="56"/>
                    </a:cubicBezTo>
                    <a:cubicBezTo>
                      <a:pt x="589" y="59"/>
                      <a:pt x="582" y="67"/>
                      <a:pt x="574" y="70"/>
                    </a:cubicBezTo>
                    <a:cubicBezTo>
                      <a:pt x="566" y="74"/>
                      <a:pt x="560" y="82"/>
                      <a:pt x="555" y="83"/>
                    </a:cubicBezTo>
                    <a:cubicBezTo>
                      <a:pt x="550" y="83"/>
                      <a:pt x="566" y="67"/>
                      <a:pt x="574" y="59"/>
                    </a:cubicBezTo>
                    <a:cubicBezTo>
                      <a:pt x="582" y="51"/>
                      <a:pt x="577" y="42"/>
                      <a:pt x="567" y="43"/>
                    </a:cubicBezTo>
                    <a:cubicBezTo>
                      <a:pt x="556" y="44"/>
                      <a:pt x="558" y="51"/>
                      <a:pt x="552" y="52"/>
                    </a:cubicBezTo>
                    <a:cubicBezTo>
                      <a:pt x="546" y="53"/>
                      <a:pt x="518" y="68"/>
                      <a:pt x="516" y="63"/>
                    </a:cubicBezTo>
                    <a:cubicBezTo>
                      <a:pt x="515" y="59"/>
                      <a:pt x="540" y="52"/>
                      <a:pt x="540" y="49"/>
                    </a:cubicBezTo>
                    <a:cubicBezTo>
                      <a:pt x="539" y="46"/>
                      <a:pt x="508" y="45"/>
                      <a:pt x="494" y="47"/>
                    </a:cubicBezTo>
                    <a:cubicBezTo>
                      <a:pt x="480" y="49"/>
                      <a:pt x="455" y="57"/>
                      <a:pt x="455" y="53"/>
                    </a:cubicBezTo>
                    <a:cubicBezTo>
                      <a:pt x="455" y="49"/>
                      <a:pt x="484" y="44"/>
                      <a:pt x="498" y="42"/>
                    </a:cubicBezTo>
                    <a:cubicBezTo>
                      <a:pt x="513" y="40"/>
                      <a:pt x="540" y="43"/>
                      <a:pt x="551" y="38"/>
                    </a:cubicBezTo>
                    <a:cubicBezTo>
                      <a:pt x="563" y="34"/>
                      <a:pt x="580" y="33"/>
                      <a:pt x="583" y="30"/>
                    </a:cubicBezTo>
                    <a:cubicBezTo>
                      <a:pt x="586" y="26"/>
                      <a:pt x="570" y="21"/>
                      <a:pt x="562" y="21"/>
                    </a:cubicBezTo>
                    <a:cubicBezTo>
                      <a:pt x="554" y="22"/>
                      <a:pt x="546" y="21"/>
                      <a:pt x="546" y="17"/>
                    </a:cubicBezTo>
                    <a:cubicBezTo>
                      <a:pt x="547" y="13"/>
                      <a:pt x="534" y="12"/>
                      <a:pt x="533" y="9"/>
                    </a:cubicBezTo>
                    <a:cubicBezTo>
                      <a:pt x="531" y="6"/>
                      <a:pt x="506" y="8"/>
                      <a:pt x="501" y="5"/>
                    </a:cubicBezTo>
                    <a:cubicBezTo>
                      <a:pt x="496" y="1"/>
                      <a:pt x="480" y="0"/>
                      <a:pt x="467" y="1"/>
                    </a:cubicBezTo>
                    <a:cubicBezTo>
                      <a:pt x="453" y="2"/>
                      <a:pt x="426" y="1"/>
                      <a:pt x="420" y="2"/>
                    </a:cubicBezTo>
                    <a:cubicBezTo>
                      <a:pt x="413" y="3"/>
                      <a:pt x="409" y="5"/>
                      <a:pt x="404" y="5"/>
                    </a:cubicBezTo>
                    <a:cubicBezTo>
                      <a:pt x="398" y="4"/>
                      <a:pt x="389" y="6"/>
                      <a:pt x="393" y="10"/>
                    </a:cubicBezTo>
                    <a:cubicBezTo>
                      <a:pt x="399" y="16"/>
                      <a:pt x="384" y="19"/>
                      <a:pt x="385" y="14"/>
                    </a:cubicBezTo>
                    <a:cubicBezTo>
                      <a:pt x="386" y="9"/>
                      <a:pt x="372" y="7"/>
                      <a:pt x="367" y="11"/>
                    </a:cubicBezTo>
                    <a:cubicBezTo>
                      <a:pt x="362" y="15"/>
                      <a:pt x="340" y="6"/>
                      <a:pt x="337" y="11"/>
                    </a:cubicBezTo>
                    <a:cubicBezTo>
                      <a:pt x="333" y="15"/>
                      <a:pt x="307" y="14"/>
                      <a:pt x="299" y="15"/>
                    </a:cubicBezTo>
                    <a:cubicBezTo>
                      <a:pt x="292" y="16"/>
                      <a:pt x="311" y="22"/>
                      <a:pt x="311" y="25"/>
                    </a:cubicBezTo>
                    <a:cubicBezTo>
                      <a:pt x="310" y="29"/>
                      <a:pt x="286" y="25"/>
                      <a:pt x="291" y="31"/>
                    </a:cubicBezTo>
                    <a:cubicBezTo>
                      <a:pt x="296" y="37"/>
                      <a:pt x="312" y="42"/>
                      <a:pt x="319" y="49"/>
                    </a:cubicBezTo>
                    <a:cubicBezTo>
                      <a:pt x="327" y="57"/>
                      <a:pt x="313" y="52"/>
                      <a:pt x="305" y="47"/>
                    </a:cubicBezTo>
                    <a:cubicBezTo>
                      <a:pt x="296" y="41"/>
                      <a:pt x="285" y="43"/>
                      <a:pt x="280" y="37"/>
                    </a:cubicBezTo>
                    <a:cubicBezTo>
                      <a:pt x="274" y="32"/>
                      <a:pt x="254" y="27"/>
                      <a:pt x="249" y="31"/>
                    </a:cubicBezTo>
                    <a:cubicBezTo>
                      <a:pt x="243" y="34"/>
                      <a:pt x="263" y="42"/>
                      <a:pt x="263" y="46"/>
                    </a:cubicBezTo>
                    <a:cubicBezTo>
                      <a:pt x="263" y="51"/>
                      <a:pt x="250" y="45"/>
                      <a:pt x="247" y="47"/>
                    </a:cubicBezTo>
                    <a:cubicBezTo>
                      <a:pt x="245" y="49"/>
                      <a:pt x="233" y="36"/>
                      <a:pt x="227" y="36"/>
                    </a:cubicBezTo>
                    <a:cubicBezTo>
                      <a:pt x="220" y="36"/>
                      <a:pt x="226" y="42"/>
                      <a:pt x="226" y="50"/>
                    </a:cubicBezTo>
                    <a:cubicBezTo>
                      <a:pt x="226" y="58"/>
                      <a:pt x="213" y="63"/>
                      <a:pt x="216" y="58"/>
                    </a:cubicBezTo>
                    <a:cubicBezTo>
                      <a:pt x="220" y="52"/>
                      <a:pt x="217" y="37"/>
                      <a:pt x="210" y="35"/>
                    </a:cubicBezTo>
                    <a:cubicBezTo>
                      <a:pt x="203" y="32"/>
                      <a:pt x="185" y="40"/>
                      <a:pt x="176" y="40"/>
                    </a:cubicBezTo>
                    <a:cubicBezTo>
                      <a:pt x="167" y="40"/>
                      <a:pt x="154" y="43"/>
                      <a:pt x="162" y="47"/>
                    </a:cubicBezTo>
                    <a:cubicBezTo>
                      <a:pt x="170" y="52"/>
                      <a:pt x="162" y="55"/>
                      <a:pt x="155" y="50"/>
                    </a:cubicBezTo>
                    <a:cubicBezTo>
                      <a:pt x="148" y="45"/>
                      <a:pt x="125" y="50"/>
                      <a:pt x="130" y="53"/>
                    </a:cubicBezTo>
                    <a:cubicBezTo>
                      <a:pt x="134" y="56"/>
                      <a:pt x="136" y="66"/>
                      <a:pt x="133" y="70"/>
                    </a:cubicBezTo>
                    <a:cubicBezTo>
                      <a:pt x="130" y="74"/>
                      <a:pt x="120" y="66"/>
                      <a:pt x="111" y="67"/>
                    </a:cubicBezTo>
                    <a:cubicBezTo>
                      <a:pt x="102" y="67"/>
                      <a:pt x="58" y="89"/>
                      <a:pt x="60" y="94"/>
                    </a:cubicBezTo>
                    <a:cubicBezTo>
                      <a:pt x="63" y="100"/>
                      <a:pt x="82" y="95"/>
                      <a:pt x="88" y="99"/>
                    </a:cubicBezTo>
                    <a:cubicBezTo>
                      <a:pt x="94" y="102"/>
                      <a:pt x="86" y="114"/>
                      <a:pt x="79" y="119"/>
                    </a:cubicBezTo>
                    <a:cubicBezTo>
                      <a:pt x="71" y="124"/>
                      <a:pt x="44" y="120"/>
                      <a:pt x="43" y="126"/>
                    </a:cubicBezTo>
                    <a:cubicBezTo>
                      <a:pt x="43" y="132"/>
                      <a:pt x="0" y="133"/>
                      <a:pt x="0" y="142"/>
                    </a:cubicBezTo>
                    <a:cubicBezTo>
                      <a:pt x="0" y="146"/>
                      <a:pt x="2" y="150"/>
                      <a:pt x="7" y="151"/>
                    </a:cubicBezTo>
                    <a:cubicBezTo>
                      <a:pt x="13" y="152"/>
                      <a:pt x="20" y="150"/>
                      <a:pt x="26" y="156"/>
                    </a:cubicBezTo>
                    <a:cubicBezTo>
                      <a:pt x="31" y="162"/>
                      <a:pt x="46" y="162"/>
                      <a:pt x="56" y="158"/>
                    </a:cubicBezTo>
                    <a:cubicBezTo>
                      <a:pt x="67" y="154"/>
                      <a:pt x="74" y="159"/>
                      <a:pt x="74" y="165"/>
                    </a:cubicBezTo>
                    <a:cubicBezTo>
                      <a:pt x="74" y="171"/>
                      <a:pt x="51" y="163"/>
                      <a:pt x="44" y="167"/>
                    </a:cubicBezTo>
                    <a:cubicBezTo>
                      <a:pt x="37" y="171"/>
                      <a:pt x="15" y="168"/>
                      <a:pt x="16" y="172"/>
                    </a:cubicBezTo>
                    <a:cubicBezTo>
                      <a:pt x="17" y="177"/>
                      <a:pt x="28" y="176"/>
                      <a:pt x="36" y="178"/>
                    </a:cubicBezTo>
                    <a:cubicBezTo>
                      <a:pt x="45" y="179"/>
                      <a:pt x="37" y="183"/>
                      <a:pt x="37" y="187"/>
                    </a:cubicBezTo>
                    <a:cubicBezTo>
                      <a:pt x="36" y="190"/>
                      <a:pt x="41" y="190"/>
                      <a:pt x="50" y="194"/>
                    </a:cubicBezTo>
                    <a:cubicBezTo>
                      <a:pt x="59" y="198"/>
                      <a:pt x="73" y="201"/>
                      <a:pt x="68" y="196"/>
                    </a:cubicBezTo>
                    <a:cubicBezTo>
                      <a:pt x="64" y="191"/>
                      <a:pt x="77" y="192"/>
                      <a:pt x="80" y="195"/>
                    </a:cubicBezTo>
                    <a:cubicBezTo>
                      <a:pt x="82" y="198"/>
                      <a:pt x="88" y="190"/>
                      <a:pt x="95" y="192"/>
                    </a:cubicBezTo>
                    <a:cubicBezTo>
                      <a:pt x="101" y="194"/>
                      <a:pt x="103" y="186"/>
                      <a:pt x="108" y="189"/>
                    </a:cubicBezTo>
                    <a:cubicBezTo>
                      <a:pt x="113" y="193"/>
                      <a:pt x="137" y="195"/>
                      <a:pt x="145" y="199"/>
                    </a:cubicBezTo>
                    <a:cubicBezTo>
                      <a:pt x="153" y="203"/>
                      <a:pt x="164" y="204"/>
                      <a:pt x="163" y="211"/>
                    </a:cubicBezTo>
                    <a:cubicBezTo>
                      <a:pt x="162" y="217"/>
                      <a:pt x="169" y="222"/>
                      <a:pt x="178" y="226"/>
                    </a:cubicBezTo>
                    <a:cubicBezTo>
                      <a:pt x="187" y="230"/>
                      <a:pt x="189" y="238"/>
                      <a:pt x="189" y="244"/>
                    </a:cubicBezTo>
                    <a:cubicBezTo>
                      <a:pt x="188" y="250"/>
                      <a:pt x="198" y="254"/>
                      <a:pt x="197" y="256"/>
                    </a:cubicBezTo>
                    <a:cubicBezTo>
                      <a:pt x="195" y="259"/>
                      <a:pt x="196" y="263"/>
                      <a:pt x="202" y="268"/>
                    </a:cubicBezTo>
                    <a:cubicBezTo>
                      <a:pt x="208" y="273"/>
                      <a:pt x="193" y="277"/>
                      <a:pt x="197" y="282"/>
                    </a:cubicBezTo>
                    <a:cubicBezTo>
                      <a:pt x="200" y="287"/>
                      <a:pt x="191" y="296"/>
                      <a:pt x="202" y="297"/>
                    </a:cubicBezTo>
                    <a:cubicBezTo>
                      <a:pt x="213" y="299"/>
                      <a:pt x="211" y="290"/>
                      <a:pt x="219" y="290"/>
                    </a:cubicBezTo>
                    <a:cubicBezTo>
                      <a:pt x="227" y="290"/>
                      <a:pt x="219" y="297"/>
                      <a:pt x="223" y="301"/>
                    </a:cubicBezTo>
                    <a:cubicBezTo>
                      <a:pt x="227" y="306"/>
                      <a:pt x="236" y="305"/>
                      <a:pt x="245" y="312"/>
                    </a:cubicBezTo>
                    <a:cubicBezTo>
                      <a:pt x="253" y="319"/>
                      <a:pt x="248" y="322"/>
                      <a:pt x="240" y="316"/>
                    </a:cubicBezTo>
                    <a:cubicBezTo>
                      <a:pt x="232" y="311"/>
                      <a:pt x="210" y="312"/>
                      <a:pt x="210" y="314"/>
                    </a:cubicBezTo>
                    <a:cubicBezTo>
                      <a:pt x="210" y="316"/>
                      <a:pt x="235" y="330"/>
                      <a:pt x="240" y="328"/>
                    </a:cubicBezTo>
                    <a:cubicBezTo>
                      <a:pt x="246" y="326"/>
                      <a:pt x="254" y="336"/>
                      <a:pt x="250" y="340"/>
                    </a:cubicBezTo>
                    <a:cubicBezTo>
                      <a:pt x="247" y="343"/>
                      <a:pt x="249" y="351"/>
                      <a:pt x="248" y="355"/>
                    </a:cubicBezTo>
                    <a:cubicBezTo>
                      <a:pt x="247" y="359"/>
                      <a:pt x="239" y="355"/>
                      <a:pt x="234" y="356"/>
                    </a:cubicBezTo>
                    <a:cubicBezTo>
                      <a:pt x="228" y="357"/>
                      <a:pt x="225" y="358"/>
                      <a:pt x="225" y="364"/>
                    </a:cubicBezTo>
                    <a:cubicBezTo>
                      <a:pt x="225" y="370"/>
                      <a:pt x="216" y="374"/>
                      <a:pt x="215" y="381"/>
                    </a:cubicBezTo>
                    <a:cubicBezTo>
                      <a:pt x="214" y="388"/>
                      <a:pt x="222" y="387"/>
                      <a:pt x="226" y="390"/>
                    </a:cubicBezTo>
                    <a:cubicBezTo>
                      <a:pt x="231" y="393"/>
                      <a:pt x="218" y="395"/>
                      <a:pt x="218" y="400"/>
                    </a:cubicBezTo>
                    <a:cubicBezTo>
                      <a:pt x="217" y="405"/>
                      <a:pt x="229" y="414"/>
                      <a:pt x="233" y="417"/>
                    </a:cubicBezTo>
                    <a:cubicBezTo>
                      <a:pt x="238" y="419"/>
                      <a:pt x="234" y="430"/>
                      <a:pt x="235" y="436"/>
                    </a:cubicBezTo>
                    <a:cubicBezTo>
                      <a:pt x="237" y="442"/>
                      <a:pt x="243" y="435"/>
                      <a:pt x="242" y="442"/>
                    </a:cubicBezTo>
                    <a:cubicBezTo>
                      <a:pt x="241" y="449"/>
                      <a:pt x="247" y="449"/>
                      <a:pt x="248" y="453"/>
                    </a:cubicBezTo>
                    <a:cubicBezTo>
                      <a:pt x="248" y="458"/>
                      <a:pt x="258" y="457"/>
                      <a:pt x="256" y="463"/>
                    </a:cubicBezTo>
                    <a:cubicBezTo>
                      <a:pt x="254" y="469"/>
                      <a:pt x="259" y="473"/>
                      <a:pt x="262" y="477"/>
                    </a:cubicBezTo>
                    <a:cubicBezTo>
                      <a:pt x="264" y="480"/>
                      <a:pt x="273" y="486"/>
                      <a:pt x="274" y="490"/>
                    </a:cubicBezTo>
                    <a:cubicBezTo>
                      <a:pt x="276" y="494"/>
                      <a:pt x="281" y="500"/>
                      <a:pt x="287" y="498"/>
                    </a:cubicBezTo>
                    <a:cubicBezTo>
                      <a:pt x="293" y="497"/>
                      <a:pt x="293" y="502"/>
                      <a:pt x="298" y="502"/>
                    </a:cubicBezTo>
                    <a:cubicBezTo>
                      <a:pt x="303" y="501"/>
                      <a:pt x="310" y="504"/>
                      <a:pt x="311" y="507"/>
                    </a:cubicBezTo>
                    <a:cubicBezTo>
                      <a:pt x="313" y="511"/>
                      <a:pt x="327" y="514"/>
                      <a:pt x="331" y="515"/>
                    </a:cubicBezTo>
                    <a:cubicBezTo>
                      <a:pt x="335" y="516"/>
                      <a:pt x="336" y="508"/>
                      <a:pt x="339" y="506"/>
                    </a:cubicBezTo>
                    <a:cubicBezTo>
                      <a:pt x="343" y="504"/>
                      <a:pt x="342" y="490"/>
                      <a:pt x="345" y="489"/>
                    </a:cubicBezTo>
                    <a:cubicBezTo>
                      <a:pt x="348" y="488"/>
                      <a:pt x="347" y="472"/>
                      <a:pt x="344" y="471"/>
                    </a:cubicBezTo>
                    <a:cubicBezTo>
                      <a:pt x="341" y="470"/>
                      <a:pt x="342" y="464"/>
                      <a:pt x="350" y="465"/>
                    </a:cubicBezTo>
                    <a:cubicBezTo>
                      <a:pt x="357" y="466"/>
                      <a:pt x="355" y="459"/>
                      <a:pt x="358" y="458"/>
                    </a:cubicBezTo>
                    <a:cubicBezTo>
                      <a:pt x="362" y="457"/>
                      <a:pt x="360" y="450"/>
                      <a:pt x="363" y="449"/>
                    </a:cubicBezTo>
                    <a:cubicBezTo>
                      <a:pt x="366" y="448"/>
                      <a:pt x="365" y="444"/>
                      <a:pt x="363" y="441"/>
                    </a:cubicBezTo>
                    <a:cubicBezTo>
                      <a:pt x="361" y="438"/>
                      <a:pt x="364" y="436"/>
                      <a:pt x="368" y="436"/>
                    </a:cubicBezTo>
                    <a:cubicBezTo>
                      <a:pt x="372" y="435"/>
                      <a:pt x="371" y="429"/>
                      <a:pt x="365" y="427"/>
                    </a:cubicBezTo>
                    <a:cubicBezTo>
                      <a:pt x="360" y="425"/>
                      <a:pt x="362" y="419"/>
                      <a:pt x="367" y="423"/>
                    </a:cubicBezTo>
                    <a:cubicBezTo>
                      <a:pt x="372" y="427"/>
                      <a:pt x="376" y="424"/>
                      <a:pt x="373" y="420"/>
                    </a:cubicBezTo>
                    <a:cubicBezTo>
                      <a:pt x="370" y="416"/>
                      <a:pt x="377" y="414"/>
                      <a:pt x="384" y="413"/>
                    </a:cubicBezTo>
                    <a:cubicBezTo>
                      <a:pt x="391" y="413"/>
                      <a:pt x="395" y="409"/>
                      <a:pt x="393" y="404"/>
                    </a:cubicBezTo>
                    <a:cubicBezTo>
                      <a:pt x="392" y="398"/>
                      <a:pt x="401" y="399"/>
                      <a:pt x="399" y="403"/>
                    </a:cubicBezTo>
                    <a:cubicBezTo>
                      <a:pt x="397" y="408"/>
                      <a:pt x="398" y="413"/>
                      <a:pt x="401" y="409"/>
                    </a:cubicBezTo>
                    <a:cubicBezTo>
                      <a:pt x="405" y="406"/>
                      <a:pt x="411" y="408"/>
                      <a:pt x="422" y="405"/>
                    </a:cubicBezTo>
                    <a:cubicBezTo>
                      <a:pt x="434" y="402"/>
                      <a:pt x="445" y="392"/>
                      <a:pt x="447" y="383"/>
                    </a:cubicBezTo>
                    <a:cubicBezTo>
                      <a:pt x="450" y="374"/>
                      <a:pt x="463" y="375"/>
                      <a:pt x="461" y="369"/>
                    </a:cubicBezTo>
                    <a:cubicBezTo>
                      <a:pt x="460" y="363"/>
                      <a:pt x="464" y="361"/>
                      <a:pt x="472" y="365"/>
                    </a:cubicBezTo>
                    <a:cubicBezTo>
                      <a:pt x="480" y="369"/>
                      <a:pt x="474" y="362"/>
                      <a:pt x="483" y="362"/>
                    </a:cubicBezTo>
                    <a:cubicBezTo>
                      <a:pt x="492" y="362"/>
                      <a:pt x="491" y="359"/>
                      <a:pt x="500" y="359"/>
                    </a:cubicBezTo>
                    <a:cubicBezTo>
                      <a:pt x="509" y="358"/>
                      <a:pt x="532" y="354"/>
                      <a:pt x="540" y="348"/>
                    </a:cubicBezTo>
                    <a:cubicBezTo>
                      <a:pt x="548" y="341"/>
                      <a:pt x="565" y="335"/>
                      <a:pt x="572" y="331"/>
                    </a:cubicBezTo>
                    <a:cubicBezTo>
                      <a:pt x="579" y="327"/>
                      <a:pt x="581" y="323"/>
                      <a:pt x="576" y="325"/>
                    </a:cubicBezTo>
                    <a:cubicBezTo>
                      <a:pt x="572" y="328"/>
                      <a:pt x="563" y="328"/>
                      <a:pt x="556" y="326"/>
                    </a:cubicBezTo>
                    <a:cubicBezTo>
                      <a:pt x="550" y="325"/>
                      <a:pt x="539" y="319"/>
                      <a:pt x="531" y="323"/>
                    </a:cubicBezTo>
                    <a:cubicBezTo>
                      <a:pt x="524" y="328"/>
                      <a:pt x="528" y="317"/>
                      <a:pt x="535" y="316"/>
                    </a:cubicBezTo>
                    <a:cubicBezTo>
                      <a:pt x="541" y="315"/>
                      <a:pt x="538" y="312"/>
                      <a:pt x="537" y="305"/>
                    </a:cubicBezTo>
                    <a:cubicBezTo>
                      <a:pt x="535" y="299"/>
                      <a:pt x="547" y="303"/>
                      <a:pt x="553" y="311"/>
                    </a:cubicBezTo>
                    <a:cubicBezTo>
                      <a:pt x="558" y="318"/>
                      <a:pt x="568" y="322"/>
                      <a:pt x="577" y="319"/>
                    </a:cubicBezTo>
                    <a:cubicBezTo>
                      <a:pt x="586" y="316"/>
                      <a:pt x="578" y="309"/>
                      <a:pt x="581" y="304"/>
                    </a:cubicBezTo>
                    <a:cubicBezTo>
                      <a:pt x="585" y="299"/>
                      <a:pt x="554" y="283"/>
                      <a:pt x="552" y="278"/>
                    </a:cubicBezTo>
                    <a:cubicBezTo>
                      <a:pt x="550" y="273"/>
                      <a:pt x="560" y="276"/>
                      <a:pt x="569" y="280"/>
                    </a:cubicBezTo>
                    <a:cubicBezTo>
                      <a:pt x="577" y="284"/>
                      <a:pt x="579" y="273"/>
                      <a:pt x="579" y="268"/>
                    </a:cubicBezTo>
                    <a:cubicBezTo>
                      <a:pt x="579" y="264"/>
                      <a:pt x="561" y="263"/>
                      <a:pt x="552" y="268"/>
                    </a:cubicBezTo>
                    <a:cubicBezTo>
                      <a:pt x="544" y="273"/>
                      <a:pt x="536" y="262"/>
                      <a:pt x="547" y="261"/>
                    </a:cubicBezTo>
                    <a:cubicBezTo>
                      <a:pt x="559" y="259"/>
                      <a:pt x="548" y="255"/>
                      <a:pt x="552" y="251"/>
                    </a:cubicBezTo>
                    <a:cubicBezTo>
                      <a:pt x="555" y="248"/>
                      <a:pt x="569" y="261"/>
                      <a:pt x="577" y="259"/>
                    </a:cubicBezTo>
                    <a:cubicBezTo>
                      <a:pt x="584" y="256"/>
                      <a:pt x="589" y="259"/>
                      <a:pt x="596" y="254"/>
                    </a:cubicBezTo>
                    <a:cubicBezTo>
                      <a:pt x="602" y="249"/>
                      <a:pt x="584" y="244"/>
                      <a:pt x="581" y="240"/>
                    </a:cubicBezTo>
                    <a:cubicBezTo>
                      <a:pt x="577" y="236"/>
                      <a:pt x="599" y="237"/>
                      <a:pt x="606" y="238"/>
                    </a:cubicBezTo>
                    <a:cubicBezTo>
                      <a:pt x="612" y="238"/>
                      <a:pt x="614" y="228"/>
                      <a:pt x="609" y="230"/>
                    </a:cubicBezTo>
                    <a:cubicBezTo>
                      <a:pt x="603" y="232"/>
                      <a:pt x="584" y="223"/>
                      <a:pt x="588" y="217"/>
                    </a:cubicBezTo>
                    <a:cubicBezTo>
                      <a:pt x="592" y="211"/>
                      <a:pt x="600" y="218"/>
                      <a:pt x="608" y="214"/>
                    </a:cubicBezTo>
                    <a:cubicBezTo>
                      <a:pt x="616" y="210"/>
                      <a:pt x="609" y="193"/>
                      <a:pt x="603" y="193"/>
                    </a:cubicBezTo>
                    <a:cubicBezTo>
                      <a:pt x="597" y="193"/>
                      <a:pt x="583" y="191"/>
                      <a:pt x="583" y="188"/>
                    </a:cubicBezTo>
                    <a:cubicBezTo>
                      <a:pt x="583" y="185"/>
                      <a:pt x="571" y="183"/>
                      <a:pt x="574" y="180"/>
                    </a:cubicBezTo>
                    <a:cubicBezTo>
                      <a:pt x="578" y="177"/>
                      <a:pt x="582" y="183"/>
                      <a:pt x="590" y="178"/>
                    </a:cubicBezTo>
                    <a:cubicBezTo>
                      <a:pt x="597" y="172"/>
                      <a:pt x="613" y="179"/>
                      <a:pt x="620" y="178"/>
                    </a:cubicBezTo>
                    <a:cubicBezTo>
                      <a:pt x="627" y="176"/>
                      <a:pt x="617" y="163"/>
                      <a:pt x="613" y="166"/>
                    </a:cubicBezTo>
                    <a:cubicBezTo>
                      <a:pt x="609" y="168"/>
                      <a:pt x="596" y="169"/>
                      <a:pt x="595" y="162"/>
                    </a:cubicBezTo>
                    <a:cubicBezTo>
                      <a:pt x="594" y="155"/>
                      <a:pt x="608" y="162"/>
                      <a:pt x="610" y="158"/>
                    </a:cubicBezTo>
                    <a:cubicBezTo>
                      <a:pt x="612" y="155"/>
                      <a:pt x="591" y="146"/>
                      <a:pt x="587" y="153"/>
                    </a:cubicBezTo>
                    <a:cubicBezTo>
                      <a:pt x="584" y="160"/>
                      <a:pt x="572" y="158"/>
                      <a:pt x="578" y="154"/>
                    </a:cubicBezTo>
                    <a:cubicBezTo>
                      <a:pt x="585" y="150"/>
                      <a:pt x="586" y="139"/>
                      <a:pt x="585" y="133"/>
                    </a:cubicBezTo>
                    <a:cubicBezTo>
                      <a:pt x="585" y="127"/>
                      <a:pt x="608" y="127"/>
                      <a:pt x="605" y="118"/>
                    </a:cubicBezTo>
                    <a:cubicBezTo>
                      <a:pt x="603" y="108"/>
                      <a:pt x="616" y="106"/>
                      <a:pt x="624" y="106"/>
                    </a:cubicBezTo>
                    <a:cubicBezTo>
                      <a:pt x="632" y="106"/>
                      <a:pt x="624" y="96"/>
                      <a:pt x="616" y="97"/>
                    </a:cubicBezTo>
                    <a:cubicBezTo>
                      <a:pt x="609" y="98"/>
                      <a:pt x="601" y="107"/>
                      <a:pt x="598" y="103"/>
                    </a:cubicBezTo>
                    <a:cubicBezTo>
                      <a:pt x="594" y="100"/>
                      <a:pt x="606" y="94"/>
                      <a:pt x="613" y="94"/>
                    </a:cubicBezTo>
                    <a:cubicBezTo>
                      <a:pt x="620" y="94"/>
                      <a:pt x="636" y="93"/>
                      <a:pt x="641" y="90"/>
                    </a:cubicBezTo>
                    <a:cubicBezTo>
                      <a:pt x="647" y="87"/>
                      <a:pt x="631" y="84"/>
                      <a:pt x="621" y="85"/>
                    </a:cubicBezTo>
                    <a:cubicBezTo>
                      <a:pt x="610" y="86"/>
                      <a:pt x="610" y="82"/>
                      <a:pt x="626" y="81"/>
                    </a:cubicBezTo>
                    <a:cubicBezTo>
                      <a:pt x="642" y="81"/>
                      <a:pt x="639" y="78"/>
                      <a:pt x="651" y="76"/>
                    </a:cubicBezTo>
                    <a:cubicBezTo>
                      <a:pt x="662" y="75"/>
                      <a:pt x="658" y="70"/>
                      <a:pt x="665" y="70"/>
                    </a:cubicBezTo>
                    <a:cubicBezTo>
                      <a:pt x="672" y="70"/>
                      <a:pt x="691" y="62"/>
                      <a:pt x="691" y="58"/>
                    </a:cubicBezTo>
                    <a:cubicBezTo>
                      <a:pt x="691" y="55"/>
                      <a:pt x="664" y="47"/>
                      <a:pt x="652" y="47"/>
                    </a:cubicBezTo>
                    <a:close/>
                    <a:moveTo>
                      <a:pt x="237" y="338"/>
                    </a:moveTo>
                    <a:cubicBezTo>
                      <a:pt x="237" y="332"/>
                      <a:pt x="231" y="336"/>
                      <a:pt x="228" y="329"/>
                    </a:cubicBezTo>
                    <a:cubicBezTo>
                      <a:pt x="224" y="323"/>
                      <a:pt x="207" y="320"/>
                      <a:pt x="206" y="325"/>
                    </a:cubicBezTo>
                    <a:cubicBezTo>
                      <a:pt x="205" y="327"/>
                      <a:pt x="200" y="330"/>
                      <a:pt x="204" y="335"/>
                    </a:cubicBezTo>
                    <a:cubicBezTo>
                      <a:pt x="208" y="340"/>
                      <a:pt x="211" y="338"/>
                      <a:pt x="216" y="342"/>
                    </a:cubicBezTo>
                    <a:cubicBezTo>
                      <a:pt x="221" y="347"/>
                      <a:pt x="236" y="343"/>
                      <a:pt x="237" y="33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98575" y="803275"/>
                <a:ext cx="1920875" cy="1477963"/>
              </a:xfrm>
              <a:custGeom>
                <a:avLst/>
                <a:gdLst/>
                <a:ahLst/>
                <a:cxnLst>
                  <a:cxn ang="0">
                    <a:pos x="205" y="683"/>
                  </a:cxn>
                  <a:cxn ang="0">
                    <a:pos x="189" y="227"/>
                  </a:cxn>
                  <a:cxn ang="0">
                    <a:pos x="387" y="251"/>
                  </a:cxn>
                  <a:cxn ang="0">
                    <a:pos x="257" y="269"/>
                  </a:cxn>
                  <a:cxn ang="0">
                    <a:pos x="386" y="334"/>
                  </a:cxn>
                  <a:cxn ang="0">
                    <a:pos x="237" y="194"/>
                  </a:cxn>
                  <a:cxn ang="0">
                    <a:pos x="208" y="185"/>
                  </a:cxn>
                  <a:cxn ang="0">
                    <a:pos x="369" y="213"/>
                  </a:cxn>
                  <a:cxn ang="0">
                    <a:pos x="297" y="144"/>
                  </a:cxn>
                  <a:cxn ang="0">
                    <a:pos x="413" y="119"/>
                  </a:cxn>
                  <a:cxn ang="0">
                    <a:pos x="416" y="161"/>
                  </a:cxn>
                  <a:cxn ang="0">
                    <a:pos x="420" y="185"/>
                  </a:cxn>
                  <a:cxn ang="0">
                    <a:pos x="543" y="147"/>
                  </a:cxn>
                  <a:cxn ang="0">
                    <a:pos x="492" y="232"/>
                  </a:cxn>
                  <a:cxn ang="0">
                    <a:pos x="687" y="220"/>
                  </a:cxn>
                  <a:cxn ang="0">
                    <a:pos x="580" y="151"/>
                  </a:cxn>
                  <a:cxn ang="0">
                    <a:pos x="598" y="83"/>
                  </a:cxn>
                  <a:cxn ang="0">
                    <a:pos x="587" y="66"/>
                  </a:cxn>
                  <a:cxn ang="0">
                    <a:pos x="634" y="120"/>
                  </a:cxn>
                  <a:cxn ang="0">
                    <a:pos x="698" y="180"/>
                  </a:cxn>
                  <a:cxn ang="0">
                    <a:pos x="795" y="87"/>
                  </a:cxn>
                  <a:cxn ang="0">
                    <a:pos x="760" y="9"/>
                  </a:cxn>
                  <a:cxn ang="0">
                    <a:pos x="569" y="46"/>
                  </a:cxn>
                  <a:cxn ang="0">
                    <a:pos x="624" y="440"/>
                  </a:cxn>
                  <a:cxn ang="0">
                    <a:pos x="827" y="340"/>
                  </a:cxn>
                  <a:cxn ang="0">
                    <a:pos x="746" y="272"/>
                  </a:cxn>
                  <a:cxn ang="0">
                    <a:pos x="624" y="250"/>
                  </a:cxn>
                  <a:cxn ang="0">
                    <a:pos x="704" y="309"/>
                  </a:cxn>
                  <a:cxn ang="0">
                    <a:pos x="736" y="409"/>
                  </a:cxn>
                  <a:cxn ang="0">
                    <a:pos x="850" y="419"/>
                  </a:cxn>
                  <a:cxn ang="0">
                    <a:pos x="682" y="241"/>
                  </a:cxn>
                  <a:cxn ang="0">
                    <a:pos x="963" y="641"/>
                  </a:cxn>
                  <a:cxn ang="0">
                    <a:pos x="110" y="629"/>
                  </a:cxn>
                  <a:cxn ang="0">
                    <a:pos x="821" y="686"/>
                  </a:cxn>
                  <a:cxn ang="0">
                    <a:pos x="963" y="609"/>
                  </a:cxn>
                  <a:cxn ang="0">
                    <a:pos x="895" y="560"/>
                  </a:cxn>
                  <a:cxn ang="0">
                    <a:pos x="844" y="528"/>
                  </a:cxn>
                  <a:cxn ang="0">
                    <a:pos x="763" y="463"/>
                  </a:cxn>
                  <a:cxn ang="0">
                    <a:pos x="727" y="543"/>
                  </a:cxn>
                  <a:cxn ang="0">
                    <a:pos x="666" y="617"/>
                  </a:cxn>
                  <a:cxn ang="0">
                    <a:pos x="538" y="525"/>
                  </a:cxn>
                  <a:cxn ang="0">
                    <a:pos x="579" y="430"/>
                  </a:cxn>
                  <a:cxn ang="0">
                    <a:pos x="649" y="387"/>
                  </a:cxn>
                  <a:cxn ang="0">
                    <a:pos x="636" y="339"/>
                  </a:cxn>
                  <a:cxn ang="0">
                    <a:pos x="580" y="343"/>
                  </a:cxn>
                  <a:cxn ang="0">
                    <a:pos x="537" y="271"/>
                  </a:cxn>
                  <a:cxn ang="0">
                    <a:pos x="518" y="292"/>
                  </a:cxn>
                  <a:cxn ang="0">
                    <a:pos x="508" y="364"/>
                  </a:cxn>
                  <a:cxn ang="0">
                    <a:pos x="492" y="348"/>
                  </a:cxn>
                  <a:cxn ang="0">
                    <a:pos x="399" y="348"/>
                  </a:cxn>
                  <a:cxn ang="0">
                    <a:pos x="268" y="339"/>
                  </a:cxn>
                  <a:cxn ang="0">
                    <a:pos x="97" y="340"/>
                  </a:cxn>
                  <a:cxn ang="0">
                    <a:pos x="47" y="341"/>
                  </a:cxn>
                  <a:cxn ang="0">
                    <a:pos x="127" y="588"/>
                  </a:cxn>
                  <a:cxn ang="0">
                    <a:pos x="182" y="658"/>
                  </a:cxn>
                  <a:cxn ang="0">
                    <a:pos x="623" y="689"/>
                  </a:cxn>
                  <a:cxn ang="0">
                    <a:pos x="701" y="766"/>
                  </a:cxn>
                  <a:cxn ang="0">
                    <a:pos x="866" y="722"/>
                  </a:cxn>
                  <a:cxn ang="0">
                    <a:pos x="243" y="407"/>
                  </a:cxn>
                  <a:cxn ang="0">
                    <a:pos x="241" y="392"/>
                  </a:cxn>
                  <a:cxn ang="0">
                    <a:pos x="503" y="656"/>
                  </a:cxn>
                </a:cxnLst>
                <a:rect l="0" t="0" r="r" b="b"/>
                <a:pathLst>
                  <a:path w="1005" h="774">
                    <a:moveTo>
                      <a:pt x="198" y="678"/>
                    </a:moveTo>
                    <a:cubicBezTo>
                      <a:pt x="195" y="675"/>
                      <a:pt x="187" y="676"/>
                      <a:pt x="185" y="672"/>
                    </a:cubicBezTo>
                    <a:cubicBezTo>
                      <a:pt x="184" y="669"/>
                      <a:pt x="176" y="657"/>
                      <a:pt x="172" y="658"/>
                    </a:cubicBezTo>
                    <a:cubicBezTo>
                      <a:pt x="168" y="658"/>
                      <a:pt x="162" y="658"/>
                      <a:pt x="157" y="654"/>
                    </a:cubicBezTo>
                    <a:cubicBezTo>
                      <a:pt x="152" y="651"/>
                      <a:pt x="149" y="650"/>
                      <a:pt x="146" y="653"/>
                    </a:cubicBezTo>
                    <a:cubicBezTo>
                      <a:pt x="142" y="655"/>
                      <a:pt x="149" y="655"/>
                      <a:pt x="149" y="658"/>
                    </a:cubicBezTo>
                    <a:cubicBezTo>
                      <a:pt x="149" y="660"/>
                      <a:pt x="151" y="662"/>
                      <a:pt x="154" y="661"/>
                    </a:cubicBezTo>
                    <a:cubicBezTo>
                      <a:pt x="157" y="661"/>
                      <a:pt x="159" y="667"/>
                      <a:pt x="162" y="667"/>
                    </a:cubicBezTo>
                    <a:cubicBezTo>
                      <a:pt x="165" y="668"/>
                      <a:pt x="166" y="672"/>
                      <a:pt x="170" y="672"/>
                    </a:cubicBezTo>
                    <a:cubicBezTo>
                      <a:pt x="173" y="672"/>
                      <a:pt x="174" y="676"/>
                      <a:pt x="176" y="679"/>
                    </a:cubicBezTo>
                    <a:cubicBezTo>
                      <a:pt x="177" y="681"/>
                      <a:pt x="181" y="679"/>
                      <a:pt x="181" y="681"/>
                    </a:cubicBezTo>
                    <a:cubicBezTo>
                      <a:pt x="181" y="683"/>
                      <a:pt x="185" y="685"/>
                      <a:pt x="186" y="687"/>
                    </a:cubicBezTo>
                    <a:cubicBezTo>
                      <a:pt x="193" y="688"/>
                      <a:pt x="199" y="689"/>
                      <a:pt x="204" y="687"/>
                    </a:cubicBezTo>
                    <a:cubicBezTo>
                      <a:pt x="204" y="686"/>
                      <a:pt x="205" y="684"/>
                      <a:pt x="205" y="683"/>
                    </a:cubicBezTo>
                    <a:cubicBezTo>
                      <a:pt x="207" y="680"/>
                      <a:pt x="202" y="682"/>
                      <a:pt x="198" y="678"/>
                    </a:cubicBezTo>
                    <a:close/>
                    <a:moveTo>
                      <a:pt x="190" y="281"/>
                    </a:moveTo>
                    <a:cubicBezTo>
                      <a:pt x="199" y="283"/>
                      <a:pt x="200" y="299"/>
                      <a:pt x="206" y="299"/>
                    </a:cubicBezTo>
                    <a:cubicBezTo>
                      <a:pt x="210" y="299"/>
                      <a:pt x="207" y="294"/>
                      <a:pt x="213" y="294"/>
                    </a:cubicBezTo>
                    <a:cubicBezTo>
                      <a:pt x="220" y="294"/>
                      <a:pt x="218" y="291"/>
                      <a:pt x="224" y="291"/>
                    </a:cubicBezTo>
                    <a:cubicBezTo>
                      <a:pt x="230" y="292"/>
                      <a:pt x="235" y="290"/>
                      <a:pt x="235" y="283"/>
                    </a:cubicBezTo>
                    <a:cubicBezTo>
                      <a:pt x="235" y="276"/>
                      <a:pt x="240" y="273"/>
                      <a:pt x="246" y="272"/>
                    </a:cubicBezTo>
                    <a:cubicBezTo>
                      <a:pt x="252" y="270"/>
                      <a:pt x="246" y="263"/>
                      <a:pt x="255" y="261"/>
                    </a:cubicBezTo>
                    <a:cubicBezTo>
                      <a:pt x="263" y="259"/>
                      <a:pt x="287" y="249"/>
                      <a:pt x="291" y="246"/>
                    </a:cubicBezTo>
                    <a:cubicBezTo>
                      <a:pt x="295" y="243"/>
                      <a:pt x="286" y="239"/>
                      <a:pt x="277" y="233"/>
                    </a:cubicBezTo>
                    <a:cubicBezTo>
                      <a:pt x="268" y="228"/>
                      <a:pt x="261" y="226"/>
                      <a:pt x="254" y="231"/>
                    </a:cubicBezTo>
                    <a:cubicBezTo>
                      <a:pt x="247" y="235"/>
                      <a:pt x="252" y="226"/>
                      <a:pt x="247" y="228"/>
                    </a:cubicBezTo>
                    <a:cubicBezTo>
                      <a:pt x="241" y="231"/>
                      <a:pt x="226" y="224"/>
                      <a:pt x="224" y="222"/>
                    </a:cubicBezTo>
                    <a:cubicBezTo>
                      <a:pt x="222" y="219"/>
                      <a:pt x="195" y="227"/>
                      <a:pt x="189" y="227"/>
                    </a:cubicBezTo>
                    <a:cubicBezTo>
                      <a:pt x="182" y="227"/>
                      <a:pt x="189" y="234"/>
                      <a:pt x="194" y="238"/>
                    </a:cubicBezTo>
                    <a:cubicBezTo>
                      <a:pt x="198" y="241"/>
                      <a:pt x="183" y="252"/>
                      <a:pt x="186" y="255"/>
                    </a:cubicBezTo>
                    <a:cubicBezTo>
                      <a:pt x="189" y="257"/>
                      <a:pt x="183" y="264"/>
                      <a:pt x="176" y="272"/>
                    </a:cubicBezTo>
                    <a:cubicBezTo>
                      <a:pt x="169" y="280"/>
                      <a:pt x="181" y="279"/>
                      <a:pt x="190" y="281"/>
                    </a:cubicBezTo>
                    <a:close/>
                    <a:moveTo>
                      <a:pt x="440" y="322"/>
                    </a:moveTo>
                    <a:cubicBezTo>
                      <a:pt x="443" y="319"/>
                      <a:pt x="455" y="329"/>
                      <a:pt x="456" y="322"/>
                    </a:cubicBezTo>
                    <a:cubicBezTo>
                      <a:pt x="456" y="314"/>
                      <a:pt x="442" y="311"/>
                      <a:pt x="436" y="307"/>
                    </a:cubicBezTo>
                    <a:cubicBezTo>
                      <a:pt x="430" y="303"/>
                      <a:pt x="427" y="305"/>
                      <a:pt x="418" y="298"/>
                    </a:cubicBezTo>
                    <a:cubicBezTo>
                      <a:pt x="408" y="291"/>
                      <a:pt x="420" y="287"/>
                      <a:pt x="413" y="282"/>
                    </a:cubicBezTo>
                    <a:cubicBezTo>
                      <a:pt x="406" y="276"/>
                      <a:pt x="404" y="261"/>
                      <a:pt x="409" y="256"/>
                    </a:cubicBezTo>
                    <a:cubicBezTo>
                      <a:pt x="414" y="251"/>
                      <a:pt x="419" y="244"/>
                      <a:pt x="410" y="240"/>
                    </a:cubicBezTo>
                    <a:cubicBezTo>
                      <a:pt x="401" y="237"/>
                      <a:pt x="387" y="243"/>
                      <a:pt x="388" y="245"/>
                    </a:cubicBezTo>
                    <a:cubicBezTo>
                      <a:pt x="390" y="247"/>
                      <a:pt x="402" y="254"/>
                      <a:pt x="402" y="257"/>
                    </a:cubicBezTo>
                    <a:cubicBezTo>
                      <a:pt x="402" y="260"/>
                      <a:pt x="391" y="249"/>
                      <a:pt x="387" y="251"/>
                    </a:cubicBezTo>
                    <a:cubicBezTo>
                      <a:pt x="383" y="254"/>
                      <a:pt x="378" y="246"/>
                      <a:pt x="375" y="251"/>
                    </a:cubicBezTo>
                    <a:cubicBezTo>
                      <a:pt x="371" y="256"/>
                      <a:pt x="379" y="274"/>
                      <a:pt x="382" y="279"/>
                    </a:cubicBezTo>
                    <a:cubicBezTo>
                      <a:pt x="385" y="284"/>
                      <a:pt x="379" y="284"/>
                      <a:pt x="375" y="285"/>
                    </a:cubicBezTo>
                    <a:cubicBezTo>
                      <a:pt x="371" y="286"/>
                      <a:pt x="371" y="271"/>
                      <a:pt x="367" y="265"/>
                    </a:cubicBezTo>
                    <a:cubicBezTo>
                      <a:pt x="363" y="260"/>
                      <a:pt x="347" y="253"/>
                      <a:pt x="346" y="257"/>
                    </a:cubicBezTo>
                    <a:cubicBezTo>
                      <a:pt x="345" y="261"/>
                      <a:pt x="356" y="261"/>
                      <a:pt x="354" y="267"/>
                    </a:cubicBezTo>
                    <a:cubicBezTo>
                      <a:pt x="353" y="272"/>
                      <a:pt x="347" y="263"/>
                      <a:pt x="341" y="268"/>
                    </a:cubicBezTo>
                    <a:cubicBezTo>
                      <a:pt x="336" y="272"/>
                      <a:pt x="337" y="269"/>
                      <a:pt x="338" y="265"/>
                    </a:cubicBezTo>
                    <a:cubicBezTo>
                      <a:pt x="339" y="260"/>
                      <a:pt x="330" y="255"/>
                      <a:pt x="320" y="256"/>
                    </a:cubicBezTo>
                    <a:cubicBezTo>
                      <a:pt x="310" y="257"/>
                      <a:pt x="315" y="264"/>
                      <a:pt x="312" y="267"/>
                    </a:cubicBezTo>
                    <a:cubicBezTo>
                      <a:pt x="309" y="269"/>
                      <a:pt x="294" y="265"/>
                      <a:pt x="304" y="263"/>
                    </a:cubicBezTo>
                    <a:cubicBezTo>
                      <a:pt x="313" y="261"/>
                      <a:pt x="309" y="256"/>
                      <a:pt x="306" y="250"/>
                    </a:cubicBezTo>
                    <a:cubicBezTo>
                      <a:pt x="302" y="245"/>
                      <a:pt x="293" y="251"/>
                      <a:pt x="277" y="257"/>
                    </a:cubicBezTo>
                    <a:cubicBezTo>
                      <a:pt x="262" y="262"/>
                      <a:pt x="255" y="268"/>
                      <a:pt x="257" y="269"/>
                    </a:cubicBezTo>
                    <a:cubicBezTo>
                      <a:pt x="259" y="269"/>
                      <a:pt x="259" y="272"/>
                      <a:pt x="253" y="277"/>
                    </a:cubicBezTo>
                    <a:cubicBezTo>
                      <a:pt x="247" y="282"/>
                      <a:pt x="253" y="286"/>
                      <a:pt x="259" y="286"/>
                    </a:cubicBezTo>
                    <a:cubicBezTo>
                      <a:pt x="264" y="286"/>
                      <a:pt x="260" y="290"/>
                      <a:pt x="263" y="292"/>
                    </a:cubicBezTo>
                    <a:cubicBezTo>
                      <a:pt x="267" y="293"/>
                      <a:pt x="285" y="285"/>
                      <a:pt x="290" y="288"/>
                    </a:cubicBezTo>
                    <a:cubicBezTo>
                      <a:pt x="295" y="292"/>
                      <a:pt x="260" y="294"/>
                      <a:pt x="260" y="300"/>
                    </a:cubicBezTo>
                    <a:cubicBezTo>
                      <a:pt x="260" y="306"/>
                      <a:pt x="279" y="309"/>
                      <a:pt x="293" y="307"/>
                    </a:cubicBezTo>
                    <a:cubicBezTo>
                      <a:pt x="307" y="304"/>
                      <a:pt x="332" y="309"/>
                      <a:pt x="332" y="312"/>
                    </a:cubicBezTo>
                    <a:cubicBezTo>
                      <a:pt x="332" y="316"/>
                      <a:pt x="315" y="315"/>
                      <a:pt x="303" y="314"/>
                    </a:cubicBezTo>
                    <a:cubicBezTo>
                      <a:pt x="290" y="314"/>
                      <a:pt x="269" y="318"/>
                      <a:pt x="270" y="322"/>
                    </a:cubicBezTo>
                    <a:cubicBezTo>
                      <a:pt x="271" y="326"/>
                      <a:pt x="272" y="326"/>
                      <a:pt x="285" y="332"/>
                    </a:cubicBezTo>
                    <a:cubicBezTo>
                      <a:pt x="298" y="338"/>
                      <a:pt x="312" y="329"/>
                      <a:pt x="311" y="338"/>
                    </a:cubicBezTo>
                    <a:cubicBezTo>
                      <a:pt x="311" y="346"/>
                      <a:pt x="318" y="348"/>
                      <a:pt x="336" y="349"/>
                    </a:cubicBezTo>
                    <a:cubicBezTo>
                      <a:pt x="353" y="349"/>
                      <a:pt x="361" y="341"/>
                      <a:pt x="370" y="341"/>
                    </a:cubicBezTo>
                    <a:cubicBezTo>
                      <a:pt x="378" y="342"/>
                      <a:pt x="382" y="340"/>
                      <a:pt x="386" y="334"/>
                    </a:cubicBezTo>
                    <a:cubicBezTo>
                      <a:pt x="390" y="328"/>
                      <a:pt x="394" y="332"/>
                      <a:pt x="395" y="335"/>
                    </a:cubicBezTo>
                    <a:cubicBezTo>
                      <a:pt x="396" y="338"/>
                      <a:pt x="407" y="337"/>
                      <a:pt x="409" y="340"/>
                    </a:cubicBezTo>
                    <a:cubicBezTo>
                      <a:pt x="416" y="346"/>
                      <a:pt x="437" y="344"/>
                      <a:pt x="445" y="340"/>
                    </a:cubicBezTo>
                    <a:cubicBezTo>
                      <a:pt x="453" y="336"/>
                      <a:pt x="441" y="325"/>
                      <a:pt x="437" y="330"/>
                    </a:cubicBezTo>
                    <a:cubicBezTo>
                      <a:pt x="433" y="335"/>
                      <a:pt x="430" y="332"/>
                      <a:pt x="429" y="330"/>
                    </a:cubicBezTo>
                    <a:cubicBezTo>
                      <a:pt x="428" y="327"/>
                      <a:pt x="437" y="326"/>
                      <a:pt x="440" y="322"/>
                    </a:cubicBezTo>
                    <a:close/>
                    <a:moveTo>
                      <a:pt x="250" y="199"/>
                    </a:moveTo>
                    <a:cubicBezTo>
                      <a:pt x="259" y="200"/>
                      <a:pt x="268" y="192"/>
                      <a:pt x="267" y="188"/>
                    </a:cubicBezTo>
                    <a:cubicBezTo>
                      <a:pt x="267" y="183"/>
                      <a:pt x="245" y="199"/>
                      <a:pt x="250" y="199"/>
                    </a:cubicBezTo>
                    <a:close/>
                    <a:moveTo>
                      <a:pt x="208" y="185"/>
                    </a:moveTo>
                    <a:cubicBezTo>
                      <a:pt x="212" y="187"/>
                      <a:pt x="208" y="194"/>
                      <a:pt x="212" y="192"/>
                    </a:cubicBezTo>
                    <a:cubicBezTo>
                      <a:pt x="216" y="190"/>
                      <a:pt x="217" y="189"/>
                      <a:pt x="220" y="190"/>
                    </a:cubicBezTo>
                    <a:cubicBezTo>
                      <a:pt x="226" y="192"/>
                      <a:pt x="227" y="187"/>
                      <a:pt x="229" y="185"/>
                    </a:cubicBezTo>
                    <a:cubicBezTo>
                      <a:pt x="232" y="182"/>
                      <a:pt x="231" y="194"/>
                      <a:pt x="237" y="194"/>
                    </a:cubicBezTo>
                    <a:cubicBezTo>
                      <a:pt x="243" y="194"/>
                      <a:pt x="242" y="182"/>
                      <a:pt x="247" y="185"/>
                    </a:cubicBezTo>
                    <a:cubicBezTo>
                      <a:pt x="252" y="189"/>
                      <a:pt x="253" y="184"/>
                      <a:pt x="254" y="180"/>
                    </a:cubicBezTo>
                    <a:cubicBezTo>
                      <a:pt x="255" y="177"/>
                      <a:pt x="255" y="171"/>
                      <a:pt x="261" y="170"/>
                    </a:cubicBezTo>
                    <a:cubicBezTo>
                      <a:pt x="266" y="169"/>
                      <a:pt x="262" y="175"/>
                      <a:pt x="264" y="180"/>
                    </a:cubicBezTo>
                    <a:cubicBezTo>
                      <a:pt x="268" y="186"/>
                      <a:pt x="274" y="180"/>
                      <a:pt x="275" y="177"/>
                    </a:cubicBezTo>
                    <a:cubicBezTo>
                      <a:pt x="275" y="174"/>
                      <a:pt x="284" y="176"/>
                      <a:pt x="284" y="173"/>
                    </a:cubicBezTo>
                    <a:cubicBezTo>
                      <a:pt x="283" y="169"/>
                      <a:pt x="286" y="168"/>
                      <a:pt x="284" y="164"/>
                    </a:cubicBezTo>
                    <a:cubicBezTo>
                      <a:pt x="281" y="160"/>
                      <a:pt x="288" y="161"/>
                      <a:pt x="291" y="158"/>
                    </a:cubicBezTo>
                    <a:cubicBezTo>
                      <a:pt x="294" y="155"/>
                      <a:pt x="287" y="158"/>
                      <a:pt x="282" y="153"/>
                    </a:cubicBezTo>
                    <a:cubicBezTo>
                      <a:pt x="277" y="149"/>
                      <a:pt x="275" y="155"/>
                      <a:pt x="275" y="158"/>
                    </a:cubicBezTo>
                    <a:cubicBezTo>
                      <a:pt x="275" y="161"/>
                      <a:pt x="265" y="158"/>
                      <a:pt x="260" y="156"/>
                    </a:cubicBezTo>
                    <a:cubicBezTo>
                      <a:pt x="254" y="154"/>
                      <a:pt x="247" y="163"/>
                      <a:pt x="239" y="167"/>
                    </a:cubicBezTo>
                    <a:cubicBezTo>
                      <a:pt x="231" y="171"/>
                      <a:pt x="231" y="178"/>
                      <a:pt x="223" y="177"/>
                    </a:cubicBezTo>
                    <a:cubicBezTo>
                      <a:pt x="216" y="177"/>
                      <a:pt x="205" y="184"/>
                      <a:pt x="208" y="185"/>
                    </a:cubicBezTo>
                    <a:close/>
                    <a:moveTo>
                      <a:pt x="286" y="183"/>
                    </a:moveTo>
                    <a:cubicBezTo>
                      <a:pt x="279" y="183"/>
                      <a:pt x="280" y="190"/>
                      <a:pt x="288" y="190"/>
                    </a:cubicBezTo>
                    <a:cubicBezTo>
                      <a:pt x="296" y="190"/>
                      <a:pt x="298" y="193"/>
                      <a:pt x="287" y="192"/>
                    </a:cubicBezTo>
                    <a:cubicBezTo>
                      <a:pt x="275" y="192"/>
                      <a:pt x="270" y="202"/>
                      <a:pt x="278" y="200"/>
                    </a:cubicBezTo>
                    <a:cubicBezTo>
                      <a:pt x="286" y="198"/>
                      <a:pt x="296" y="198"/>
                      <a:pt x="290" y="200"/>
                    </a:cubicBezTo>
                    <a:cubicBezTo>
                      <a:pt x="284" y="202"/>
                      <a:pt x="268" y="203"/>
                      <a:pt x="270" y="206"/>
                    </a:cubicBezTo>
                    <a:cubicBezTo>
                      <a:pt x="271" y="208"/>
                      <a:pt x="278" y="208"/>
                      <a:pt x="284" y="210"/>
                    </a:cubicBezTo>
                    <a:cubicBezTo>
                      <a:pt x="291" y="213"/>
                      <a:pt x="295" y="214"/>
                      <a:pt x="300" y="209"/>
                    </a:cubicBezTo>
                    <a:cubicBezTo>
                      <a:pt x="305" y="203"/>
                      <a:pt x="311" y="198"/>
                      <a:pt x="309" y="205"/>
                    </a:cubicBezTo>
                    <a:cubicBezTo>
                      <a:pt x="306" y="213"/>
                      <a:pt x="317" y="207"/>
                      <a:pt x="330" y="207"/>
                    </a:cubicBezTo>
                    <a:cubicBezTo>
                      <a:pt x="344" y="206"/>
                      <a:pt x="328" y="215"/>
                      <a:pt x="314" y="216"/>
                    </a:cubicBezTo>
                    <a:cubicBezTo>
                      <a:pt x="300" y="217"/>
                      <a:pt x="302" y="224"/>
                      <a:pt x="313" y="226"/>
                    </a:cubicBezTo>
                    <a:cubicBezTo>
                      <a:pt x="324" y="229"/>
                      <a:pt x="348" y="219"/>
                      <a:pt x="353" y="214"/>
                    </a:cubicBezTo>
                    <a:cubicBezTo>
                      <a:pt x="359" y="208"/>
                      <a:pt x="364" y="217"/>
                      <a:pt x="369" y="213"/>
                    </a:cubicBezTo>
                    <a:cubicBezTo>
                      <a:pt x="375" y="209"/>
                      <a:pt x="385" y="213"/>
                      <a:pt x="395" y="211"/>
                    </a:cubicBezTo>
                    <a:cubicBezTo>
                      <a:pt x="404" y="209"/>
                      <a:pt x="406" y="191"/>
                      <a:pt x="399" y="188"/>
                    </a:cubicBezTo>
                    <a:cubicBezTo>
                      <a:pt x="392" y="185"/>
                      <a:pt x="392" y="192"/>
                      <a:pt x="386" y="193"/>
                    </a:cubicBezTo>
                    <a:cubicBezTo>
                      <a:pt x="381" y="194"/>
                      <a:pt x="378" y="187"/>
                      <a:pt x="373" y="182"/>
                    </a:cubicBezTo>
                    <a:cubicBezTo>
                      <a:pt x="369" y="178"/>
                      <a:pt x="372" y="169"/>
                      <a:pt x="365" y="170"/>
                    </a:cubicBezTo>
                    <a:cubicBezTo>
                      <a:pt x="359" y="171"/>
                      <a:pt x="345" y="182"/>
                      <a:pt x="353" y="183"/>
                    </a:cubicBezTo>
                    <a:cubicBezTo>
                      <a:pt x="362" y="184"/>
                      <a:pt x="359" y="188"/>
                      <a:pt x="354" y="190"/>
                    </a:cubicBezTo>
                    <a:cubicBezTo>
                      <a:pt x="350" y="192"/>
                      <a:pt x="365" y="196"/>
                      <a:pt x="363" y="199"/>
                    </a:cubicBezTo>
                    <a:cubicBezTo>
                      <a:pt x="361" y="202"/>
                      <a:pt x="338" y="199"/>
                      <a:pt x="337" y="194"/>
                    </a:cubicBezTo>
                    <a:cubicBezTo>
                      <a:pt x="336" y="189"/>
                      <a:pt x="318" y="180"/>
                      <a:pt x="310" y="182"/>
                    </a:cubicBezTo>
                    <a:cubicBezTo>
                      <a:pt x="303" y="184"/>
                      <a:pt x="306" y="176"/>
                      <a:pt x="298" y="176"/>
                    </a:cubicBezTo>
                    <a:cubicBezTo>
                      <a:pt x="291" y="175"/>
                      <a:pt x="293" y="182"/>
                      <a:pt x="286" y="183"/>
                    </a:cubicBezTo>
                    <a:close/>
                    <a:moveTo>
                      <a:pt x="312" y="147"/>
                    </a:moveTo>
                    <a:cubicBezTo>
                      <a:pt x="315" y="141"/>
                      <a:pt x="296" y="142"/>
                      <a:pt x="297" y="144"/>
                    </a:cubicBezTo>
                    <a:cubicBezTo>
                      <a:pt x="301" y="148"/>
                      <a:pt x="310" y="153"/>
                      <a:pt x="312" y="147"/>
                    </a:cubicBezTo>
                    <a:close/>
                    <a:moveTo>
                      <a:pt x="354" y="144"/>
                    </a:moveTo>
                    <a:cubicBezTo>
                      <a:pt x="360" y="143"/>
                      <a:pt x="357" y="138"/>
                      <a:pt x="347" y="140"/>
                    </a:cubicBezTo>
                    <a:cubicBezTo>
                      <a:pt x="336" y="141"/>
                      <a:pt x="318" y="141"/>
                      <a:pt x="318" y="149"/>
                    </a:cubicBezTo>
                    <a:cubicBezTo>
                      <a:pt x="318" y="155"/>
                      <a:pt x="322" y="158"/>
                      <a:pt x="333" y="159"/>
                    </a:cubicBezTo>
                    <a:cubicBezTo>
                      <a:pt x="345" y="160"/>
                      <a:pt x="355" y="149"/>
                      <a:pt x="349" y="149"/>
                    </a:cubicBezTo>
                    <a:cubicBezTo>
                      <a:pt x="344" y="149"/>
                      <a:pt x="347" y="145"/>
                      <a:pt x="354" y="144"/>
                    </a:cubicBezTo>
                    <a:close/>
                    <a:moveTo>
                      <a:pt x="329" y="135"/>
                    </a:moveTo>
                    <a:cubicBezTo>
                      <a:pt x="334" y="137"/>
                      <a:pt x="339" y="130"/>
                      <a:pt x="343" y="133"/>
                    </a:cubicBezTo>
                    <a:cubicBezTo>
                      <a:pt x="346" y="136"/>
                      <a:pt x="362" y="139"/>
                      <a:pt x="362" y="131"/>
                    </a:cubicBezTo>
                    <a:cubicBezTo>
                      <a:pt x="362" y="123"/>
                      <a:pt x="342" y="122"/>
                      <a:pt x="337" y="125"/>
                    </a:cubicBezTo>
                    <a:cubicBezTo>
                      <a:pt x="332" y="128"/>
                      <a:pt x="309" y="129"/>
                      <a:pt x="316" y="134"/>
                    </a:cubicBezTo>
                    <a:cubicBezTo>
                      <a:pt x="320" y="137"/>
                      <a:pt x="324" y="133"/>
                      <a:pt x="329" y="135"/>
                    </a:cubicBezTo>
                    <a:close/>
                    <a:moveTo>
                      <a:pt x="413" y="119"/>
                    </a:moveTo>
                    <a:cubicBezTo>
                      <a:pt x="419" y="115"/>
                      <a:pt x="430" y="122"/>
                      <a:pt x="428" y="126"/>
                    </a:cubicBezTo>
                    <a:cubicBezTo>
                      <a:pt x="426" y="131"/>
                      <a:pt x="409" y="125"/>
                      <a:pt x="410" y="129"/>
                    </a:cubicBezTo>
                    <a:cubicBezTo>
                      <a:pt x="410" y="131"/>
                      <a:pt x="412" y="137"/>
                      <a:pt x="424" y="133"/>
                    </a:cubicBezTo>
                    <a:cubicBezTo>
                      <a:pt x="436" y="130"/>
                      <a:pt x="446" y="132"/>
                      <a:pt x="454" y="139"/>
                    </a:cubicBezTo>
                    <a:cubicBezTo>
                      <a:pt x="462" y="145"/>
                      <a:pt x="470" y="148"/>
                      <a:pt x="475" y="141"/>
                    </a:cubicBezTo>
                    <a:cubicBezTo>
                      <a:pt x="481" y="135"/>
                      <a:pt x="468" y="134"/>
                      <a:pt x="471" y="129"/>
                    </a:cubicBezTo>
                    <a:cubicBezTo>
                      <a:pt x="473" y="124"/>
                      <a:pt x="463" y="121"/>
                      <a:pt x="457" y="121"/>
                    </a:cubicBezTo>
                    <a:cubicBezTo>
                      <a:pt x="452" y="121"/>
                      <a:pt x="450" y="111"/>
                      <a:pt x="445" y="113"/>
                    </a:cubicBezTo>
                    <a:cubicBezTo>
                      <a:pt x="441" y="115"/>
                      <a:pt x="438" y="118"/>
                      <a:pt x="438" y="112"/>
                    </a:cubicBezTo>
                    <a:cubicBezTo>
                      <a:pt x="438" y="105"/>
                      <a:pt x="412" y="105"/>
                      <a:pt x="405" y="107"/>
                    </a:cubicBezTo>
                    <a:cubicBezTo>
                      <a:pt x="399" y="110"/>
                      <a:pt x="407" y="123"/>
                      <a:pt x="413" y="119"/>
                    </a:cubicBezTo>
                    <a:close/>
                    <a:moveTo>
                      <a:pt x="416" y="161"/>
                    </a:moveTo>
                    <a:cubicBezTo>
                      <a:pt x="420" y="156"/>
                      <a:pt x="400" y="140"/>
                      <a:pt x="399" y="148"/>
                    </a:cubicBezTo>
                    <a:cubicBezTo>
                      <a:pt x="398" y="155"/>
                      <a:pt x="412" y="166"/>
                      <a:pt x="416" y="161"/>
                    </a:cubicBezTo>
                    <a:close/>
                    <a:moveTo>
                      <a:pt x="481" y="96"/>
                    </a:moveTo>
                    <a:cubicBezTo>
                      <a:pt x="485" y="90"/>
                      <a:pt x="460" y="85"/>
                      <a:pt x="466" y="90"/>
                    </a:cubicBezTo>
                    <a:cubicBezTo>
                      <a:pt x="470" y="93"/>
                      <a:pt x="478" y="102"/>
                      <a:pt x="481" y="96"/>
                    </a:cubicBezTo>
                    <a:close/>
                    <a:moveTo>
                      <a:pt x="425" y="209"/>
                    </a:moveTo>
                    <a:cubicBezTo>
                      <a:pt x="428" y="205"/>
                      <a:pt x="417" y="197"/>
                      <a:pt x="414" y="204"/>
                    </a:cubicBezTo>
                    <a:cubicBezTo>
                      <a:pt x="411" y="211"/>
                      <a:pt x="421" y="213"/>
                      <a:pt x="425" y="209"/>
                    </a:cubicBezTo>
                    <a:close/>
                    <a:moveTo>
                      <a:pt x="481" y="174"/>
                    </a:moveTo>
                    <a:cubicBezTo>
                      <a:pt x="481" y="179"/>
                      <a:pt x="469" y="173"/>
                      <a:pt x="460" y="170"/>
                    </a:cubicBezTo>
                    <a:cubicBezTo>
                      <a:pt x="451" y="166"/>
                      <a:pt x="457" y="177"/>
                      <a:pt x="464" y="183"/>
                    </a:cubicBezTo>
                    <a:cubicBezTo>
                      <a:pt x="471" y="189"/>
                      <a:pt x="460" y="186"/>
                      <a:pt x="451" y="179"/>
                    </a:cubicBezTo>
                    <a:cubicBezTo>
                      <a:pt x="441" y="173"/>
                      <a:pt x="442" y="184"/>
                      <a:pt x="447" y="187"/>
                    </a:cubicBezTo>
                    <a:cubicBezTo>
                      <a:pt x="451" y="191"/>
                      <a:pt x="446" y="196"/>
                      <a:pt x="440" y="188"/>
                    </a:cubicBezTo>
                    <a:cubicBezTo>
                      <a:pt x="434" y="180"/>
                      <a:pt x="431" y="171"/>
                      <a:pt x="421" y="171"/>
                    </a:cubicBezTo>
                    <a:cubicBezTo>
                      <a:pt x="412" y="170"/>
                      <a:pt x="416" y="180"/>
                      <a:pt x="420" y="185"/>
                    </a:cubicBezTo>
                    <a:cubicBezTo>
                      <a:pt x="425" y="191"/>
                      <a:pt x="430" y="193"/>
                      <a:pt x="438" y="197"/>
                    </a:cubicBezTo>
                    <a:cubicBezTo>
                      <a:pt x="446" y="202"/>
                      <a:pt x="459" y="195"/>
                      <a:pt x="465" y="197"/>
                    </a:cubicBezTo>
                    <a:cubicBezTo>
                      <a:pt x="471" y="198"/>
                      <a:pt x="458" y="206"/>
                      <a:pt x="462" y="211"/>
                    </a:cubicBezTo>
                    <a:cubicBezTo>
                      <a:pt x="466" y="216"/>
                      <a:pt x="477" y="212"/>
                      <a:pt x="486" y="212"/>
                    </a:cubicBezTo>
                    <a:cubicBezTo>
                      <a:pt x="494" y="211"/>
                      <a:pt x="490" y="206"/>
                      <a:pt x="495" y="203"/>
                    </a:cubicBezTo>
                    <a:cubicBezTo>
                      <a:pt x="500" y="199"/>
                      <a:pt x="490" y="200"/>
                      <a:pt x="494" y="191"/>
                    </a:cubicBezTo>
                    <a:cubicBezTo>
                      <a:pt x="498" y="183"/>
                      <a:pt x="482" y="169"/>
                      <a:pt x="481" y="174"/>
                    </a:cubicBezTo>
                    <a:close/>
                    <a:moveTo>
                      <a:pt x="502" y="145"/>
                    </a:moveTo>
                    <a:cubicBezTo>
                      <a:pt x="510" y="145"/>
                      <a:pt x="516" y="144"/>
                      <a:pt x="522" y="141"/>
                    </a:cubicBezTo>
                    <a:cubicBezTo>
                      <a:pt x="529" y="139"/>
                      <a:pt x="519" y="139"/>
                      <a:pt x="523" y="133"/>
                    </a:cubicBezTo>
                    <a:cubicBezTo>
                      <a:pt x="528" y="127"/>
                      <a:pt x="512" y="126"/>
                      <a:pt x="511" y="128"/>
                    </a:cubicBezTo>
                    <a:cubicBezTo>
                      <a:pt x="510" y="130"/>
                      <a:pt x="491" y="116"/>
                      <a:pt x="488" y="121"/>
                    </a:cubicBezTo>
                    <a:cubicBezTo>
                      <a:pt x="485" y="125"/>
                      <a:pt x="495" y="145"/>
                      <a:pt x="502" y="145"/>
                    </a:cubicBezTo>
                    <a:close/>
                    <a:moveTo>
                      <a:pt x="543" y="147"/>
                    </a:moveTo>
                    <a:cubicBezTo>
                      <a:pt x="542" y="144"/>
                      <a:pt x="504" y="149"/>
                      <a:pt x="510" y="153"/>
                    </a:cubicBezTo>
                    <a:cubicBezTo>
                      <a:pt x="520" y="161"/>
                      <a:pt x="544" y="150"/>
                      <a:pt x="543" y="147"/>
                    </a:cubicBezTo>
                    <a:close/>
                    <a:moveTo>
                      <a:pt x="537" y="220"/>
                    </a:moveTo>
                    <a:cubicBezTo>
                      <a:pt x="546" y="220"/>
                      <a:pt x="542" y="209"/>
                      <a:pt x="532" y="201"/>
                    </a:cubicBezTo>
                    <a:cubicBezTo>
                      <a:pt x="522" y="194"/>
                      <a:pt x="499" y="209"/>
                      <a:pt x="503" y="212"/>
                    </a:cubicBezTo>
                    <a:cubicBezTo>
                      <a:pt x="508" y="216"/>
                      <a:pt x="528" y="221"/>
                      <a:pt x="537" y="220"/>
                    </a:cubicBezTo>
                    <a:close/>
                    <a:moveTo>
                      <a:pt x="473" y="290"/>
                    </a:moveTo>
                    <a:cubicBezTo>
                      <a:pt x="484" y="298"/>
                      <a:pt x="481" y="284"/>
                      <a:pt x="493" y="285"/>
                    </a:cubicBezTo>
                    <a:cubicBezTo>
                      <a:pt x="506" y="285"/>
                      <a:pt x="506" y="265"/>
                      <a:pt x="508" y="257"/>
                    </a:cubicBezTo>
                    <a:cubicBezTo>
                      <a:pt x="510" y="250"/>
                      <a:pt x="498" y="250"/>
                      <a:pt x="501" y="256"/>
                    </a:cubicBezTo>
                    <a:cubicBezTo>
                      <a:pt x="504" y="261"/>
                      <a:pt x="501" y="267"/>
                      <a:pt x="500" y="260"/>
                    </a:cubicBezTo>
                    <a:cubicBezTo>
                      <a:pt x="499" y="254"/>
                      <a:pt x="489" y="260"/>
                      <a:pt x="486" y="255"/>
                    </a:cubicBezTo>
                    <a:cubicBezTo>
                      <a:pt x="482" y="250"/>
                      <a:pt x="497" y="249"/>
                      <a:pt x="500" y="243"/>
                    </a:cubicBezTo>
                    <a:cubicBezTo>
                      <a:pt x="504" y="236"/>
                      <a:pt x="489" y="237"/>
                      <a:pt x="492" y="232"/>
                    </a:cubicBezTo>
                    <a:cubicBezTo>
                      <a:pt x="496" y="227"/>
                      <a:pt x="470" y="233"/>
                      <a:pt x="478" y="236"/>
                    </a:cubicBezTo>
                    <a:cubicBezTo>
                      <a:pt x="485" y="239"/>
                      <a:pt x="478" y="243"/>
                      <a:pt x="471" y="238"/>
                    </a:cubicBezTo>
                    <a:cubicBezTo>
                      <a:pt x="464" y="233"/>
                      <a:pt x="445" y="241"/>
                      <a:pt x="452" y="247"/>
                    </a:cubicBezTo>
                    <a:cubicBezTo>
                      <a:pt x="457" y="251"/>
                      <a:pt x="474" y="244"/>
                      <a:pt x="464" y="257"/>
                    </a:cubicBezTo>
                    <a:cubicBezTo>
                      <a:pt x="455" y="270"/>
                      <a:pt x="451" y="253"/>
                      <a:pt x="442" y="255"/>
                    </a:cubicBezTo>
                    <a:cubicBezTo>
                      <a:pt x="433" y="256"/>
                      <a:pt x="437" y="267"/>
                      <a:pt x="450" y="271"/>
                    </a:cubicBezTo>
                    <a:cubicBezTo>
                      <a:pt x="464" y="275"/>
                      <a:pt x="462" y="283"/>
                      <a:pt x="473" y="290"/>
                    </a:cubicBezTo>
                    <a:close/>
                    <a:moveTo>
                      <a:pt x="555" y="210"/>
                    </a:moveTo>
                    <a:cubicBezTo>
                      <a:pt x="558" y="220"/>
                      <a:pt x="562" y="213"/>
                      <a:pt x="568" y="217"/>
                    </a:cubicBezTo>
                    <a:cubicBezTo>
                      <a:pt x="573" y="221"/>
                      <a:pt x="582" y="224"/>
                      <a:pt x="586" y="220"/>
                    </a:cubicBezTo>
                    <a:cubicBezTo>
                      <a:pt x="591" y="216"/>
                      <a:pt x="593" y="213"/>
                      <a:pt x="594" y="216"/>
                    </a:cubicBezTo>
                    <a:cubicBezTo>
                      <a:pt x="597" y="222"/>
                      <a:pt x="608" y="223"/>
                      <a:pt x="632" y="223"/>
                    </a:cubicBezTo>
                    <a:cubicBezTo>
                      <a:pt x="656" y="224"/>
                      <a:pt x="650" y="213"/>
                      <a:pt x="657" y="217"/>
                    </a:cubicBezTo>
                    <a:cubicBezTo>
                      <a:pt x="664" y="221"/>
                      <a:pt x="680" y="221"/>
                      <a:pt x="687" y="220"/>
                    </a:cubicBezTo>
                    <a:cubicBezTo>
                      <a:pt x="694" y="218"/>
                      <a:pt x="697" y="207"/>
                      <a:pt x="697" y="202"/>
                    </a:cubicBezTo>
                    <a:cubicBezTo>
                      <a:pt x="696" y="196"/>
                      <a:pt x="643" y="192"/>
                      <a:pt x="633" y="197"/>
                    </a:cubicBezTo>
                    <a:cubicBezTo>
                      <a:pt x="624" y="203"/>
                      <a:pt x="609" y="195"/>
                      <a:pt x="601" y="199"/>
                    </a:cubicBezTo>
                    <a:cubicBezTo>
                      <a:pt x="594" y="203"/>
                      <a:pt x="596" y="194"/>
                      <a:pt x="583" y="193"/>
                    </a:cubicBezTo>
                    <a:cubicBezTo>
                      <a:pt x="569" y="193"/>
                      <a:pt x="584" y="186"/>
                      <a:pt x="586" y="183"/>
                    </a:cubicBezTo>
                    <a:cubicBezTo>
                      <a:pt x="589" y="180"/>
                      <a:pt x="566" y="172"/>
                      <a:pt x="556" y="174"/>
                    </a:cubicBezTo>
                    <a:cubicBezTo>
                      <a:pt x="547" y="176"/>
                      <a:pt x="541" y="171"/>
                      <a:pt x="532" y="167"/>
                    </a:cubicBezTo>
                    <a:cubicBezTo>
                      <a:pt x="523" y="163"/>
                      <a:pt x="499" y="163"/>
                      <a:pt x="504" y="171"/>
                    </a:cubicBezTo>
                    <a:cubicBezTo>
                      <a:pt x="507" y="176"/>
                      <a:pt x="536" y="186"/>
                      <a:pt x="539" y="181"/>
                    </a:cubicBezTo>
                    <a:cubicBezTo>
                      <a:pt x="542" y="176"/>
                      <a:pt x="550" y="187"/>
                      <a:pt x="554" y="193"/>
                    </a:cubicBezTo>
                    <a:cubicBezTo>
                      <a:pt x="559" y="198"/>
                      <a:pt x="551" y="200"/>
                      <a:pt x="555" y="210"/>
                    </a:cubicBezTo>
                    <a:close/>
                    <a:moveTo>
                      <a:pt x="580" y="151"/>
                    </a:moveTo>
                    <a:cubicBezTo>
                      <a:pt x="571" y="147"/>
                      <a:pt x="560" y="156"/>
                      <a:pt x="569" y="160"/>
                    </a:cubicBezTo>
                    <a:cubicBezTo>
                      <a:pt x="577" y="163"/>
                      <a:pt x="589" y="156"/>
                      <a:pt x="580" y="151"/>
                    </a:cubicBezTo>
                    <a:close/>
                    <a:moveTo>
                      <a:pt x="508" y="95"/>
                    </a:moveTo>
                    <a:cubicBezTo>
                      <a:pt x="516" y="99"/>
                      <a:pt x="511" y="104"/>
                      <a:pt x="519" y="107"/>
                    </a:cubicBezTo>
                    <a:cubicBezTo>
                      <a:pt x="527" y="111"/>
                      <a:pt x="550" y="103"/>
                      <a:pt x="552" y="108"/>
                    </a:cubicBezTo>
                    <a:cubicBezTo>
                      <a:pt x="554" y="114"/>
                      <a:pt x="529" y="114"/>
                      <a:pt x="532" y="118"/>
                    </a:cubicBezTo>
                    <a:cubicBezTo>
                      <a:pt x="536" y="121"/>
                      <a:pt x="550" y="127"/>
                      <a:pt x="548" y="130"/>
                    </a:cubicBezTo>
                    <a:cubicBezTo>
                      <a:pt x="546" y="133"/>
                      <a:pt x="572" y="141"/>
                      <a:pt x="575" y="137"/>
                    </a:cubicBezTo>
                    <a:cubicBezTo>
                      <a:pt x="577" y="133"/>
                      <a:pt x="584" y="134"/>
                      <a:pt x="591" y="137"/>
                    </a:cubicBezTo>
                    <a:cubicBezTo>
                      <a:pt x="597" y="139"/>
                      <a:pt x="598" y="121"/>
                      <a:pt x="602" y="124"/>
                    </a:cubicBezTo>
                    <a:cubicBezTo>
                      <a:pt x="607" y="127"/>
                      <a:pt x="606" y="118"/>
                      <a:pt x="614" y="115"/>
                    </a:cubicBezTo>
                    <a:cubicBezTo>
                      <a:pt x="621" y="112"/>
                      <a:pt x="632" y="111"/>
                      <a:pt x="633" y="108"/>
                    </a:cubicBezTo>
                    <a:cubicBezTo>
                      <a:pt x="633" y="106"/>
                      <a:pt x="631" y="102"/>
                      <a:pt x="622" y="103"/>
                    </a:cubicBezTo>
                    <a:cubicBezTo>
                      <a:pt x="613" y="104"/>
                      <a:pt x="607" y="101"/>
                      <a:pt x="611" y="96"/>
                    </a:cubicBezTo>
                    <a:cubicBezTo>
                      <a:pt x="615" y="91"/>
                      <a:pt x="601" y="89"/>
                      <a:pt x="606" y="85"/>
                    </a:cubicBezTo>
                    <a:cubicBezTo>
                      <a:pt x="611" y="81"/>
                      <a:pt x="596" y="77"/>
                      <a:pt x="598" y="83"/>
                    </a:cubicBezTo>
                    <a:cubicBezTo>
                      <a:pt x="599" y="89"/>
                      <a:pt x="589" y="84"/>
                      <a:pt x="587" y="78"/>
                    </a:cubicBezTo>
                    <a:cubicBezTo>
                      <a:pt x="586" y="73"/>
                      <a:pt x="565" y="71"/>
                      <a:pt x="552" y="59"/>
                    </a:cubicBezTo>
                    <a:cubicBezTo>
                      <a:pt x="538" y="47"/>
                      <a:pt x="524" y="55"/>
                      <a:pt x="532" y="56"/>
                    </a:cubicBezTo>
                    <a:cubicBezTo>
                      <a:pt x="540" y="58"/>
                      <a:pt x="540" y="62"/>
                      <a:pt x="533" y="61"/>
                    </a:cubicBezTo>
                    <a:cubicBezTo>
                      <a:pt x="527" y="61"/>
                      <a:pt x="515" y="62"/>
                      <a:pt x="526" y="66"/>
                    </a:cubicBezTo>
                    <a:cubicBezTo>
                      <a:pt x="536" y="70"/>
                      <a:pt x="525" y="71"/>
                      <a:pt x="516" y="71"/>
                    </a:cubicBezTo>
                    <a:cubicBezTo>
                      <a:pt x="508" y="71"/>
                      <a:pt x="507" y="82"/>
                      <a:pt x="518" y="84"/>
                    </a:cubicBezTo>
                    <a:cubicBezTo>
                      <a:pt x="529" y="85"/>
                      <a:pt x="521" y="92"/>
                      <a:pt x="512" y="89"/>
                    </a:cubicBezTo>
                    <a:cubicBezTo>
                      <a:pt x="503" y="87"/>
                      <a:pt x="500" y="91"/>
                      <a:pt x="508" y="95"/>
                    </a:cubicBezTo>
                    <a:close/>
                    <a:moveTo>
                      <a:pt x="569" y="46"/>
                    </a:moveTo>
                    <a:cubicBezTo>
                      <a:pt x="576" y="41"/>
                      <a:pt x="581" y="44"/>
                      <a:pt x="575" y="47"/>
                    </a:cubicBezTo>
                    <a:cubicBezTo>
                      <a:pt x="569" y="50"/>
                      <a:pt x="571" y="52"/>
                      <a:pt x="580" y="52"/>
                    </a:cubicBezTo>
                    <a:cubicBezTo>
                      <a:pt x="588" y="51"/>
                      <a:pt x="576" y="54"/>
                      <a:pt x="576" y="59"/>
                    </a:cubicBezTo>
                    <a:cubicBezTo>
                      <a:pt x="576" y="64"/>
                      <a:pt x="586" y="61"/>
                      <a:pt x="587" y="66"/>
                    </a:cubicBezTo>
                    <a:cubicBezTo>
                      <a:pt x="587" y="71"/>
                      <a:pt x="609" y="73"/>
                      <a:pt x="615" y="67"/>
                    </a:cubicBezTo>
                    <a:cubicBezTo>
                      <a:pt x="622" y="61"/>
                      <a:pt x="619" y="69"/>
                      <a:pt x="619" y="73"/>
                    </a:cubicBezTo>
                    <a:cubicBezTo>
                      <a:pt x="618" y="77"/>
                      <a:pt x="649" y="80"/>
                      <a:pt x="651" y="75"/>
                    </a:cubicBezTo>
                    <a:cubicBezTo>
                      <a:pt x="652" y="70"/>
                      <a:pt x="657" y="72"/>
                      <a:pt x="663" y="74"/>
                    </a:cubicBezTo>
                    <a:cubicBezTo>
                      <a:pt x="669" y="75"/>
                      <a:pt x="698" y="68"/>
                      <a:pt x="699" y="62"/>
                    </a:cubicBezTo>
                    <a:cubicBezTo>
                      <a:pt x="699" y="56"/>
                      <a:pt x="708" y="65"/>
                      <a:pt x="699" y="72"/>
                    </a:cubicBezTo>
                    <a:cubicBezTo>
                      <a:pt x="689" y="78"/>
                      <a:pt x="670" y="77"/>
                      <a:pt x="662" y="80"/>
                    </a:cubicBezTo>
                    <a:cubicBezTo>
                      <a:pt x="653" y="82"/>
                      <a:pt x="667" y="88"/>
                      <a:pt x="676" y="95"/>
                    </a:cubicBezTo>
                    <a:cubicBezTo>
                      <a:pt x="684" y="101"/>
                      <a:pt x="665" y="98"/>
                      <a:pt x="657" y="89"/>
                    </a:cubicBezTo>
                    <a:cubicBezTo>
                      <a:pt x="649" y="81"/>
                      <a:pt x="631" y="81"/>
                      <a:pt x="621" y="81"/>
                    </a:cubicBezTo>
                    <a:cubicBezTo>
                      <a:pt x="612" y="82"/>
                      <a:pt x="615" y="99"/>
                      <a:pt x="622" y="99"/>
                    </a:cubicBezTo>
                    <a:cubicBezTo>
                      <a:pt x="629" y="99"/>
                      <a:pt x="636" y="102"/>
                      <a:pt x="643" y="113"/>
                    </a:cubicBezTo>
                    <a:cubicBezTo>
                      <a:pt x="650" y="124"/>
                      <a:pt x="665" y="121"/>
                      <a:pt x="665" y="126"/>
                    </a:cubicBezTo>
                    <a:cubicBezTo>
                      <a:pt x="665" y="131"/>
                      <a:pt x="645" y="122"/>
                      <a:pt x="634" y="120"/>
                    </a:cubicBezTo>
                    <a:cubicBezTo>
                      <a:pt x="623" y="118"/>
                      <a:pt x="606" y="125"/>
                      <a:pt x="605" y="133"/>
                    </a:cubicBezTo>
                    <a:cubicBezTo>
                      <a:pt x="605" y="141"/>
                      <a:pt x="621" y="140"/>
                      <a:pt x="632" y="134"/>
                    </a:cubicBezTo>
                    <a:cubicBezTo>
                      <a:pt x="643" y="127"/>
                      <a:pt x="635" y="136"/>
                      <a:pt x="630" y="141"/>
                    </a:cubicBezTo>
                    <a:cubicBezTo>
                      <a:pt x="624" y="146"/>
                      <a:pt x="643" y="150"/>
                      <a:pt x="643" y="156"/>
                    </a:cubicBezTo>
                    <a:cubicBezTo>
                      <a:pt x="643" y="162"/>
                      <a:pt x="629" y="160"/>
                      <a:pt x="628" y="154"/>
                    </a:cubicBezTo>
                    <a:cubicBezTo>
                      <a:pt x="626" y="149"/>
                      <a:pt x="621" y="143"/>
                      <a:pt x="608" y="144"/>
                    </a:cubicBezTo>
                    <a:cubicBezTo>
                      <a:pt x="595" y="145"/>
                      <a:pt x="599" y="154"/>
                      <a:pt x="607" y="155"/>
                    </a:cubicBezTo>
                    <a:cubicBezTo>
                      <a:pt x="615" y="156"/>
                      <a:pt x="615" y="162"/>
                      <a:pt x="606" y="162"/>
                    </a:cubicBezTo>
                    <a:cubicBezTo>
                      <a:pt x="597" y="162"/>
                      <a:pt x="577" y="168"/>
                      <a:pt x="583" y="174"/>
                    </a:cubicBezTo>
                    <a:cubicBezTo>
                      <a:pt x="590" y="180"/>
                      <a:pt x="616" y="174"/>
                      <a:pt x="620" y="178"/>
                    </a:cubicBezTo>
                    <a:cubicBezTo>
                      <a:pt x="625" y="182"/>
                      <a:pt x="637" y="183"/>
                      <a:pt x="640" y="179"/>
                    </a:cubicBezTo>
                    <a:cubicBezTo>
                      <a:pt x="643" y="174"/>
                      <a:pt x="653" y="176"/>
                      <a:pt x="663" y="176"/>
                    </a:cubicBezTo>
                    <a:cubicBezTo>
                      <a:pt x="673" y="176"/>
                      <a:pt x="676" y="178"/>
                      <a:pt x="680" y="182"/>
                    </a:cubicBezTo>
                    <a:cubicBezTo>
                      <a:pt x="685" y="186"/>
                      <a:pt x="693" y="184"/>
                      <a:pt x="698" y="180"/>
                    </a:cubicBezTo>
                    <a:cubicBezTo>
                      <a:pt x="704" y="176"/>
                      <a:pt x="704" y="176"/>
                      <a:pt x="711" y="176"/>
                    </a:cubicBezTo>
                    <a:cubicBezTo>
                      <a:pt x="718" y="176"/>
                      <a:pt x="719" y="172"/>
                      <a:pt x="716" y="166"/>
                    </a:cubicBezTo>
                    <a:cubicBezTo>
                      <a:pt x="712" y="161"/>
                      <a:pt x="703" y="170"/>
                      <a:pt x="702" y="166"/>
                    </a:cubicBezTo>
                    <a:cubicBezTo>
                      <a:pt x="701" y="161"/>
                      <a:pt x="693" y="160"/>
                      <a:pt x="679" y="162"/>
                    </a:cubicBezTo>
                    <a:cubicBezTo>
                      <a:pt x="665" y="164"/>
                      <a:pt x="671" y="153"/>
                      <a:pt x="679" y="155"/>
                    </a:cubicBezTo>
                    <a:cubicBezTo>
                      <a:pt x="688" y="158"/>
                      <a:pt x="699" y="157"/>
                      <a:pt x="709" y="154"/>
                    </a:cubicBezTo>
                    <a:cubicBezTo>
                      <a:pt x="718" y="152"/>
                      <a:pt x="711" y="147"/>
                      <a:pt x="711" y="143"/>
                    </a:cubicBezTo>
                    <a:cubicBezTo>
                      <a:pt x="711" y="139"/>
                      <a:pt x="723" y="142"/>
                      <a:pt x="732" y="142"/>
                    </a:cubicBezTo>
                    <a:cubicBezTo>
                      <a:pt x="741" y="142"/>
                      <a:pt x="754" y="127"/>
                      <a:pt x="754" y="119"/>
                    </a:cubicBezTo>
                    <a:cubicBezTo>
                      <a:pt x="755" y="110"/>
                      <a:pt x="734" y="112"/>
                      <a:pt x="724" y="112"/>
                    </a:cubicBezTo>
                    <a:cubicBezTo>
                      <a:pt x="714" y="112"/>
                      <a:pt x="731" y="105"/>
                      <a:pt x="750" y="106"/>
                    </a:cubicBezTo>
                    <a:cubicBezTo>
                      <a:pt x="769" y="107"/>
                      <a:pt x="760" y="98"/>
                      <a:pt x="764" y="95"/>
                    </a:cubicBezTo>
                    <a:cubicBezTo>
                      <a:pt x="767" y="92"/>
                      <a:pt x="776" y="99"/>
                      <a:pt x="786" y="97"/>
                    </a:cubicBezTo>
                    <a:cubicBezTo>
                      <a:pt x="795" y="95"/>
                      <a:pt x="789" y="87"/>
                      <a:pt x="795" y="87"/>
                    </a:cubicBezTo>
                    <a:cubicBezTo>
                      <a:pt x="800" y="87"/>
                      <a:pt x="810" y="80"/>
                      <a:pt x="831" y="68"/>
                    </a:cubicBezTo>
                    <a:cubicBezTo>
                      <a:pt x="851" y="57"/>
                      <a:pt x="867" y="59"/>
                      <a:pt x="868" y="52"/>
                    </a:cubicBezTo>
                    <a:cubicBezTo>
                      <a:pt x="869" y="46"/>
                      <a:pt x="840" y="52"/>
                      <a:pt x="835" y="50"/>
                    </a:cubicBezTo>
                    <a:cubicBezTo>
                      <a:pt x="830" y="48"/>
                      <a:pt x="855" y="43"/>
                      <a:pt x="861" y="44"/>
                    </a:cubicBezTo>
                    <a:cubicBezTo>
                      <a:pt x="867" y="46"/>
                      <a:pt x="875" y="44"/>
                      <a:pt x="896" y="34"/>
                    </a:cubicBezTo>
                    <a:cubicBezTo>
                      <a:pt x="916" y="24"/>
                      <a:pt x="907" y="22"/>
                      <a:pt x="899" y="23"/>
                    </a:cubicBezTo>
                    <a:cubicBezTo>
                      <a:pt x="890" y="25"/>
                      <a:pt x="881" y="22"/>
                      <a:pt x="881" y="16"/>
                    </a:cubicBezTo>
                    <a:cubicBezTo>
                      <a:pt x="882" y="11"/>
                      <a:pt x="869" y="16"/>
                      <a:pt x="868" y="13"/>
                    </a:cubicBezTo>
                    <a:cubicBezTo>
                      <a:pt x="868" y="10"/>
                      <a:pt x="856" y="11"/>
                      <a:pt x="843" y="16"/>
                    </a:cubicBezTo>
                    <a:cubicBezTo>
                      <a:pt x="830" y="21"/>
                      <a:pt x="842" y="11"/>
                      <a:pt x="847" y="9"/>
                    </a:cubicBezTo>
                    <a:cubicBezTo>
                      <a:pt x="853" y="7"/>
                      <a:pt x="814" y="9"/>
                      <a:pt x="808" y="5"/>
                    </a:cubicBezTo>
                    <a:cubicBezTo>
                      <a:pt x="801" y="0"/>
                      <a:pt x="794" y="12"/>
                      <a:pt x="788" y="6"/>
                    </a:cubicBezTo>
                    <a:cubicBezTo>
                      <a:pt x="782" y="0"/>
                      <a:pt x="766" y="5"/>
                      <a:pt x="768" y="10"/>
                    </a:cubicBezTo>
                    <a:cubicBezTo>
                      <a:pt x="770" y="14"/>
                      <a:pt x="766" y="14"/>
                      <a:pt x="760" y="9"/>
                    </a:cubicBezTo>
                    <a:cubicBezTo>
                      <a:pt x="754" y="4"/>
                      <a:pt x="742" y="10"/>
                      <a:pt x="732" y="8"/>
                    </a:cubicBezTo>
                    <a:cubicBezTo>
                      <a:pt x="721" y="7"/>
                      <a:pt x="726" y="17"/>
                      <a:pt x="714" y="12"/>
                    </a:cubicBezTo>
                    <a:cubicBezTo>
                      <a:pt x="703" y="7"/>
                      <a:pt x="690" y="9"/>
                      <a:pt x="694" y="11"/>
                    </a:cubicBezTo>
                    <a:cubicBezTo>
                      <a:pt x="697" y="12"/>
                      <a:pt x="693" y="15"/>
                      <a:pt x="688" y="14"/>
                    </a:cubicBezTo>
                    <a:cubicBezTo>
                      <a:pt x="683" y="12"/>
                      <a:pt x="678" y="14"/>
                      <a:pt x="681" y="19"/>
                    </a:cubicBezTo>
                    <a:cubicBezTo>
                      <a:pt x="683" y="24"/>
                      <a:pt x="662" y="18"/>
                      <a:pt x="662" y="23"/>
                    </a:cubicBezTo>
                    <a:cubicBezTo>
                      <a:pt x="662" y="29"/>
                      <a:pt x="655" y="32"/>
                      <a:pt x="649" y="27"/>
                    </a:cubicBezTo>
                    <a:cubicBezTo>
                      <a:pt x="643" y="22"/>
                      <a:pt x="624" y="20"/>
                      <a:pt x="629" y="25"/>
                    </a:cubicBezTo>
                    <a:cubicBezTo>
                      <a:pt x="635" y="29"/>
                      <a:pt x="612" y="27"/>
                      <a:pt x="618" y="31"/>
                    </a:cubicBezTo>
                    <a:cubicBezTo>
                      <a:pt x="624" y="36"/>
                      <a:pt x="611" y="39"/>
                      <a:pt x="611" y="37"/>
                    </a:cubicBezTo>
                    <a:cubicBezTo>
                      <a:pt x="611" y="34"/>
                      <a:pt x="598" y="30"/>
                      <a:pt x="593" y="34"/>
                    </a:cubicBezTo>
                    <a:cubicBezTo>
                      <a:pt x="588" y="39"/>
                      <a:pt x="587" y="44"/>
                      <a:pt x="584" y="41"/>
                    </a:cubicBezTo>
                    <a:cubicBezTo>
                      <a:pt x="582" y="38"/>
                      <a:pt x="571" y="39"/>
                      <a:pt x="560" y="43"/>
                    </a:cubicBezTo>
                    <a:cubicBezTo>
                      <a:pt x="550" y="47"/>
                      <a:pt x="562" y="50"/>
                      <a:pt x="569" y="46"/>
                    </a:cubicBezTo>
                    <a:close/>
                    <a:moveTo>
                      <a:pt x="695" y="477"/>
                    </a:moveTo>
                    <a:cubicBezTo>
                      <a:pt x="698" y="477"/>
                      <a:pt x="705" y="464"/>
                      <a:pt x="696" y="465"/>
                    </a:cubicBezTo>
                    <a:cubicBezTo>
                      <a:pt x="687" y="465"/>
                      <a:pt x="689" y="478"/>
                      <a:pt x="695" y="477"/>
                    </a:cubicBezTo>
                    <a:close/>
                    <a:moveTo>
                      <a:pt x="651" y="466"/>
                    </a:moveTo>
                    <a:cubicBezTo>
                      <a:pt x="659" y="471"/>
                      <a:pt x="671" y="458"/>
                      <a:pt x="670" y="454"/>
                    </a:cubicBezTo>
                    <a:cubicBezTo>
                      <a:pt x="669" y="450"/>
                      <a:pt x="641" y="460"/>
                      <a:pt x="651" y="466"/>
                    </a:cubicBezTo>
                    <a:close/>
                    <a:moveTo>
                      <a:pt x="687" y="439"/>
                    </a:moveTo>
                    <a:cubicBezTo>
                      <a:pt x="688" y="434"/>
                      <a:pt x="670" y="432"/>
                      <a:pt x="671" y="426"/>
                    </a:cubicBezTo>
                    <a:cubicBezTo>
                      <a:pt x="672" y="421"/>
                      <a:pt x="655" y="416"/>
                      <a:pt x="649" y="413"/>
                    </a:cubicBezTo>
                    <a:cubicBezTo>
                      <a:pt x="644" y="410"/>
                      <a:pt x="635" y="409"/>
                      <a:pt x="635" y="403"/>
                    </a:cubicBezTo>
                    <a:cubicBezTo>
                      <a:pt x="635" y="397"/>
                      <a:pt x="623" y="401"/>
                      <a:pt x="623" y="410"/>
                    </a:cubicBezTo>
                    <a:cubicBezTo>
                      <a:pt x="622" y="419"/>
                      <a:pt x="617" y="417"/>
                      <a:pt x="620" y="426"/>
                    </a:cubicBezTo>
                    <a:cubicBezTo>
                      <a:pt x="622" y="434"/>
                      <a:pt x="609" y="436"/>
                      <a:pt x="610" y="441"/>
                    </a:cubicBezTo>
                    <a:cubicBezTo>
                      <a:pt x="612" y="445"/>
                      <a:pt x="618" y="440"/>
                      <a:pt x="624" y="440"/>
                    </a:cubicBezTo>
                    <a:cubicBezTo>
                      <a:pt x="630" y="440"/>
                      <a:pt x="623" y="448"/>
                      <a:pt x="630" y="449"/>
                    </a:cubicBezTo>
                    <a:cubicBezTo>
                      <a:pt x="636" y="450"/>
                      <a:pt x="647" y="443"/>
                      <a:pt x="649" y="439"/>
                    </a:cubicBezTo>
                    <a:cubicBezTo>
                      <a:pt x="652" y="435"/>
                      <a:pt x="657" y="433"/>
                      <a:pt x="664" y="438"/>
                    </a:cubicBezTo>
                    <a:cubicBezTo>
                      <a:pt x="671" y="443"/>
                      <a:pt x="686" y="444"/>
                      <a:pt x="687" y="439"/>
                    </a:cubicBezTo>
                    <a:close/>
                    <a:moveTo>
                      <a:pt x="850" y="395"/>
                    </a:moveTo>
                    <a:cubicBezTo>
                      <a:pt x="856" y="395"/>
                      <a:pt x="857" y="403"/>
                      <a:pt x="867" y="411"/>
                    </a:cubicBezTo>
                    <a:cubicBezTo>
                      <a:pt x="876" y="419"/>
                      <a:pt x="877" y="413"/>
                      <a:pt x="879" y="408"/>
                    </a:cubicBezTo>
                    <a:cubicBezTo>
                      <a:pt x="880" y="402"/>
                      <a:pt x="891" y="407"/>
                      <a:pt x="890" y="401"/>
                    </a:cubicBezTo>
                    <a:cubicBezTo>
                      <a:pt x="890" y="396"/>
                      <a:pt x="899" y="389"/>
                      <a:pt x="905" y="387"/>
                    </a:cubicBezTo>
                    <a:cubicBezTo>
                      <a:pt x="911" y="384"/>
                      <a:pt x="900" y="378"/>
                      <a:pt x="892" y="379"/>
                    </a:cubicBezTo>
                    <a:cubicBezTo>
                      <a:pt x="884" y="379"/>
                      <a:pt x="882" y="374"/>
                      <a:pt x="882" y="370"/>
                    </a:cubicBezTo>
                    <a:cubicBezTo>
                      <a:pt x="882" y="367"/>
                      <a:pt x="867" y="358"/>
                      <a:pt x="862" y="360"/>
                    </a:cubicBezTo>
                    <a:cubicBezTo>
                      <a:pt x="857" y="361"/>
                      <a:pt x="849" y="353"/>
                      <a:pt x="842" y="353"/>
                    </a:cubicBezTo>
                    <a:cubicBezTo>
                      <a:pt x="836" y="352"/>
                      <a:pt x="826" y="347"/>
                      <a:pt x="827" y="340"/>
                    </a:cubicBezTo>
                    <a:cubicBezTo>
                      <a:pt x="828" y="333"/>
                      <a:pt x="840" y="342"/>
                      <a:pt x="843" y="337"/>
                    </a:cubicBezTo>
                    <a:cubicBezTo>
                      <a:pt x="845" y="331"/>
                      <a:pt x="830" y="334"/>
                      <a:pt x="830" y="330"/>
                    </a:cubicBezTo>
                    <a:cubicBezTo>
                      <a:pt x="829" y="326"/>
                      <a:pt x="833" y="328"/>
                      <a:pt x="836" y="325"/>
                    </a:cubicBezTo>
                    <a:cubicBezTo>
                      <a:pt x="839" y="323"/>
                      <a:pt x="834" y="318"/>
                      <a:pt x="830" y="316"/>
                    </a:cubicBezTo>
                    <a:cubicBezTo>
                      <a:pt x="827" y="314"/>
                      <a:pt x="826" y="320"/>
                      <a:pt x="822" y="320"/>
                    </a:cubicBezTo>
                    <a:cubicBezTo>
                      <a:pt x="819" y="320"/>
                      <a:pt x="822" y="314"/>
                      <a:pt x="824" y="311"/>
                    </a:cubicBezTo>
                    <a:cubicBezTo>
                      <a:pt x="827" y="307"/>
                      <a:pt x="813" y="303"/>
                      <a:pt x="807" y="305"/>
                    </a:cubicBezTo>
                    <a:cubicBezTo>
                      <a:pt x="801" y="307"/>
                      <a:pt x="799" y="304"/>
                      <a:pt x="799" y="300"/>
                    </a:cubicBezTo>
                    <a:cubicBezTo>
                      <a:pt x="799" y="296"/>
                      <a:pt x="788" y="300"/>
                      <a:pt x="784" y="303"/>
                    </a:cubicBezTo>
                    <a:cubicBezTo>
                      <a:pt x="780" y="306"/>
                      <a:pt x="775" y="300"/>
                      <a:pt x="780" y="299"/>
                    </a:cubicBezTo>
                    <a:cubicBezTo>
                      <a:pt x="785" y="299"/>
                      <a:pt x="791" y="295"/>
                      <a:pt x="790" y="290"/>
                    </a:cubicBezTo>
                    <a:cubicBezTo>
                      <a:pt x="788" y="286"/>
                      <a:pt x="775" y="285"/>
                      <a:pt x="773" y="291"/>
                    </a:cubicBezTo>
                    <a:cubicBezTo>
                      <a:pt x="770" y="296"/>
                      <a:pt x="760" y="285"/>
                      <a:pt x="760" y="280"/>
                    </a:cubicBezTo>
                    <a:cubicBezTo>
                      <a:pt x="760" y="276"/>
                      <a:pt x="744" y="280"/>
                      <a:pt x="746" y="272"/>
                    </a:cubicBezTo>
                    <a:cubicBezTo>
                      <a:pt x="748" y="265"/>
                      <a:pt x="727" y="263"/>
                      <a:pt x="722" y="263"/>
                    </a:cubicBezTo>
                    <a:cubicBezTo>
                      <a:pt x="716" y="263"/>
                      <a:pt x="708" y="267"/>
                      <a:pt x="709" y="272"/>
                    </a:cubicBezTo>
                    <a:cubicBezTo>
                      <a:pt x="710" y="277"/>
                      <a:pt x="703" y="275"/>
                      <a:pt x="702" y="270"/>
                    </a:cubicBezTo>
                    <a:cubicBezTo>
                      <a:pt x="701" y="264"/>
                      <a:pt x="688" y="276"/>
                      <a:pt x="684" y="276"/>
                    </a:cubicBezTo>
                    <a:cubicBezTo>
                      <a:pt x="680" y="276"/>
                      <a:pt x="686" y="261"/>
                      <a:pt x="684" y="257"/>
                    </a:cubicBezTo>
                    <a:cubicBezTo>
                      <a:pt x="682" y="252"/>
                      <a:pt x="679" y="251"/>
                      <a:pt x="676" y="243"/>
                    </a:cubicBezTo>
                    <a:cubicBezTo>
                      <a:pt x="673" y="236"/>
                      <a:pt x="658" y="239"/>
                      <a:pt x="654" y="243"/>
                    </a:cubicBezTo>
                    <a:cubicBezTo>
                      <a:pt x="650" y="248"/>
                      <a:pt x="637" y="246"/>
                      <a:pt x="630" y="253"/>
                    </a:cubicBezTo>
                    <a:cubicBezTo>
                      <a:pt x="623" y="260"/>
                      <a:pt x="631" y="267"/>
                      <a:pt x="634" y="269"/>
                    </a:cubicBezTo>
                    <a:cubicBezTo>
                      <a:pt x="637" y="272"/>
                      <a:pt x="623" y="276"/>
                      <a:pt x="628" y="280"/>
                    </a:cubicBezTo>
                    <a:cubicBezTo>
                      <a:pt x="632" y="284"/>
                      <a:pt x="639" y="282"/>
                      <a:pt x="640" y="288"/>
                    </a:cubicBezTo>
                    <a:cubicBezTo>
                      <a:pt x="640" y="295"/>
                      <a:pt x="623" y="286"/>
                      <a:pt x="621" y="281"/>
                    </a:cubicBezTo>
                    <a:cubicBezTo>
                      <a:pt x="618" y="275"/>
                      <a:pt x="622" y="270"/>
                      <a:pt x="618" y="266"/>
                    </a:cubicBezTo>
                    <a:cubicBezTo>
                      <a:pt x="615" y="262"/>
                      <a:pt x="618" y="257"/>
                      <a:pt x="624" y="250"/>
                    </a:cubicBezTo>
                    <a:cubicBezTo>
                      <a:pt x="631" y="243"/>
                      <a:pt x="636" y="244"/>
                      <a:pt x="636" y="240"/>
                    </a:cubicBezTo>
                    <a:cubicBezTo>
                      <a:pt x="636" y="236"/>
                      <a:pt x="608" y="236"/>
                      <a:pt x="591" y="251"/>
                    </a:cubicBezTo>
                    <a:cubicBezTo>
                      <a:pt x="575" y="266"/>
                      <a:pt x="580" y="286"/>
                      <a:pt x="581" y="290"/>
                    </a:cubicBezTo>
                    <a:cubicBezTo>
                      <a:pt x="582" y="294"/>
                      <a:pt x="596" y="292"/>
                      <a:pt x="605" y="295"/>
                    </a:cubicBezTo>
                    <a:cubicBezTo>
                      <a:pt x="613" y="297"/>
                      <a:pt x="609" y="301"/>
                      <a:pt x="602" y="300"/>
                    </a:cubicBezTo>
                    <a:cubicBezTo>
                      <a:pt x="596" y="299"/>
                      <a:pt x="585" y="297"/>
                      <a:pt x="585" y="301"/>
                    </a:cubicBezTo>
                    <a:cubicBezTo>
                      <a:pt x="586" y="306"/>
                      <a:pt x="599" y="314"/>
                      <a:pt x="607" y="312"/>
                    </a:cubicBezTo>
                    <a:cubicBezTo>
                      <a:pt x="615" y="310"/>
                      <a:pt x="615" y="310"/>
                      <a:pt x="619" y="315"/>
                    </a:cubicBezTo>
                    <a:cubicBezTo>
                      <a:pt x="622" y="319"/>
                      <a:pt x="632" y="318"/>
                      <a:pt x="641" y="318"/>
                    </a:cubicBezTo>
                    <a:cubicBezTo>
                      <a:pt x="651" y="319"/>
                      <a:pt x="662" y="322"/>
                      <a:pt x="666" y="323"/>
                    </a:cubicBezTo>
                    <a:cubicBezTo>
                      <a:pt x="671" y="323"/>
                      <a:pt x="676" y="320"/>
                      <a:pt x="678" y="318"/>
                    </a:cubicBezTo>
                    <a:cubicBezTo>
                      <a:pt x="679" y="315"/>
                      <a:pt x="698" y="322"/>
                      <a:pt x="703" y="321"/>
                    </a:cubicBezTo>
                    <a:cubicBezTo>
                      <a:pt x="709" y="321"/>
                      <a:pt x="705" y="316"/>
                      <a:pt x="702" y="314"/>
                    </a:cubicBezTo>
                    <a:cubicBezTo>
                      <a:pt x="698" y="313"/>
                      <a:pt x="700" y="306"/>
                      <a:pt x="704" y="309"/>
                    </a:cubicBezTo>
                    <a:cubicBezTo>
                      <a:pt x="709" y="311"/>
                      <a:pt x="716" y="313"/>
                      <a:pt x="718" y="317"/>
                    </a:cubicBezTo>
                    <a:cubicBezTo>
                      <a:pt x="719" y="321"/>
                      <a:pt x="723" y="319"/>
                      <a:pt x="724" y="323"/>
                    </a:cubicBezTo>
                    <a:cubicBezTo>
                      <a:pt x="724" y="326"/>
                      <a:pt x="740" y="330"/>
                      <a:pt x="741" y="334"/>
                    </a:cubicBezTo>
                    <a:cubicBezTo>
                      <a:pt x="741" y="338"/>
                      <a:pt x="725" y="340"/>
                      <a:pt x="730" y="344"/>
                    </a:cubicBezTo>
                    <a:cubicBezTo>
                      <a:pt x="734" y="347"/>
                      <a:pt x="741" y="339"/>
                      <a:pt x="747" y="339"/>
                    </a:cubicBezTo>
                    <a:cubicBezTo>
                      <a:pt x="753" y="338"/>
                      <a:pt x="753" y="352"/>
                      <a:pt x="758" y="350"/>
                    </a:cubicBezTo>
                    <a:cubicBezTo>
                      <a:pt x="764" y="347"/>
                      <a:pt x="769" y="352"/>
                      <a:pt x="775" y="361"/>
                    </a:cubicBezTo>
                    <a:cubicBezTo>
                      <a:pt x="781" y="369"/>
                      <a:pt x="774" y="377"/>
                      <a:pt x="775" y="380"/>
                    </a:cubicBezTo>
                    <a:cubicBezTo>
                      <a:pt x="775" y="383"/>
                      <a:pt x="787" y="382"/>
                      <a:pt x="793" y="379"/>
                    </a:cubicBezTo>
                    <a:cubicBezTo>
                      <a:pt x="800" y="375"/>
                      <a:pt x="806" y="383"/>
                      <a:pt x="811" y="387"/>
                    </a:cubicBezTo>
                    <a:cubicBezTo>
                      <a:pt x="816" y="392"/>
                      <a:pt x="792" y="399"/>
                      <a:pt x="794" y="395"/>
                    </a:cubicBezTo>
                    <a:cubicBezTo>
                      <a:pt x="796" y="391"/>
                      <a:pt x="780" y="379"/>
                      <a:pt x="766" y="385"/>
                    </a:cubicBezTo>
                    <a:cubicBezTo>
                      <a:pt x="751" y="390"/>
                      <a:pt x="761" y="399"/>
                      <a:pt x="763" y="404"/>
                    </a:cubicBezTo>
                    <a:cubicBezTo>
                      <a:pt x="764" y="409"/>
                      <a:pt x="750" y="414"/>
                      <a:pt x="736" y="409"/>
                    </a:cubicBezTo>
                    <a:cubicBezTo>
                      <a:pt x="723" y="405"/>
                      <a:pt x="727" y="412"/>
                      <a:pt x="721" y="412"/>
                    </a:cubicBezTo>
                    <a:cubicBezTo>
                      <a:pt x="716" y="412"/>
                      <a:pt x="710" y="421"/>
                      <a:pt x="715" y="426"/>
                    </a:cubicBezTo>
                    <a:cubicBezTo>
                      <a:pt x="720" y="432"/>
                      <a:pt x="731" y="427"/>
                      <a:pt x="740" y="427"/>
                    </a:cubicBezTo>
                    <a:cubicBezTo>
                      <a:pt x="749" y="428"/>
                      <a:pt x="750" y="430"/>
                      <a:pt x="751" y="425"/>
                    </a:cubicBezTo>
                    <a:cubicBezTo>
                      <a:pt x="752" y="420"/>
                      <a:pt x="761" y="423"/>
                      <a:pt x="768" y="424"/>
                    </a:cubicBezTo>
                    <a:cubicBezTo>
                      <a:pt x="774" y="426"/>
                      <a:pt x="773" y="435"/>
                      <a:pt x="781" y="436"/>
                    </a:cubicBezTo>
                    <a:cubicBezTo>
                      <a:pt x="789" y="437"/>
                      <a:pt x="782" y="445"/>
                      <a:pt x="787" y="450"/>
                    </a:cubicBezTo>
                    <a:cubicBezTo>
                      <a:pt x="792" y="456"/>
                      <a:pt x="808" y="453"/>
                      <a:pt x="814" y="459"/>
                    </a:cubicBezTo>
                    <a:cubicBezTo>
                      <a:pt x="820" y="465"/>
                      <a:pt x="846" y="476"/>
                      <a:pt x="849" y="472"/>
                    </a:cubicBezTo>
                    <a:cubicBezTo>
                      <a:pt x="853" y="467"/>
                      <a:pt x="827" y="444"/>
                      <a:pt x="820" y="442"/>
                    </a:cubicBezTo>
                    <a:cubicBezTo>
                      <a:pt x="812" y="440"/>
                      <a:pt x="827" y="438"/>
                      <a:pt x="837" y="445"/>
                    </a:cubicBezTo>
                    <a:cubicBezTo>
                      <a:pt x="846" y="453"/>
                      <a:pt x="860" y="456"/>
                      <a:pt x="867" y="447"/>
                    </a:cubicBezTo>
                    <a:cubicBezTo>
                      <a:pt x="874" y="438"/>
                      <a:pt x="861" y="441"/>
                      <a:pt x="861" y="434"/>
                    </a:cubicBezTo>
                    <a:cubicBezTo>
                      <a:pt x="861" y="428"/>
                      <a:pt x="857" y="419"/>
                      <a:pt x="850" y="419"/>
                    </a:cubicBezTo>
                    <a:cubicBezTo>
                      <a:pt x="843" y="419"/>
                      <a:pt x="825" y="405"/>
                      <a:pt x="831" y="402"/>
                    </a:cubicBezTo>
                    <a:cubicBezTo>
                      <a:pt x="838" y="399"/>
                      <a:pt x="829" y="395"/>
                      <a:pt x="834" y="389"/>
                    </a:cubicBezTo>
                    <a:cubicBezTo>
                      <a:pt x="839" y="384"/>
                      <a:pt x="844" y="394"/>
                      <a:pt x="850" y="395"/>
                    </a:cubicBezTo>
                    <a:close/>
                    <a:moveTo>
                      <a:pt x="745" y="371"/>
                    </a:moveTo>
                    <a:cubicBezTo>
                      <a:pt x="751" y="370"/>
                      <a:pt x="750" y="360"/>
                      <a:pt x="746" y="356"/>
                    </a:cubicBezTo>
                    <a:cubicBezTo>
                      <a:pt x="744" y="352"/>
                      <a:pt x="737" y="352"/>
                      <a:pt x="732" y="352"/>
                    </a:cubicBezTo>
                    <a:cubicBezTo>
                      <a:pt x="726" y="353"/>
                      <a:pt x="717" y="361"/>
                      <a:pt x="722" y="370"/>
                    </a:cubicBezTo>
                    <a:cubicBezTo>
                      <a:pt x="727" y="378"/>
                      <a:pt x="739" y="372"/>
                      <a:pt x="745" y="371"/>
                    </a:cubicBezTo>
                    <a:close/>
                    <a:moveTo>
                      <a:pt x="682" y="241"/>
                    </a:moveTo>
                    <a:cubicBezTo>
                      <a:pt x="679" y="247"/>
                      <a:pt x="689" y="247"/>
                      <a:pt x="689" y="255"/>
                    </a:cubicBezTo>
                    <a:cubicBezTo>
                      <a:pt x="690" y="262"/>
                      <a:pt x="699" y="265"/>
                      <a:pt x="706" y="260"/>
                    </a:cubicBezTo>
                    <a:cubicBezTo>
                      <a:pt x="713" y="256"/>
                      <a:pt x="733" y="261"/>
                      <a:pt x="733" y="256"/>
                    </a:cubicBezTo>
                    <a:cubicBezTo>
                      <a:pt x="733" y="250"/>
                      <a:pt x="712" y="240"/>
                      <a:pt x="705" y="242"/>
                    </a:cubicBezTo>
                    <a:cubicBezTo>
                      <a:pt x="697" y="243"/>
                      <a:pt x="685" y="234"/>
                      <a:pt x="682" y="241"/>
                    </a:cubicBezTo>
                    <a:close/>
                    <a:moveTo>
                      <a:pt x="870" y="666"/>
                    </a:moveTo>
                    <a:cubicBezTo>
                      <a:pt x="871" y="670"/>
                      <a:pt x="900" y="682"/>
                      <a:pt x="901" y="677"/>
                    </a:cubicBezTo>
                    <a:cubicBezTo>
                      <a:pt x="902" y="671"/>
                      <a:pt x="869" y="663"/>
                      <a:pt x="870" y="666"/>
                    </a:cubicBezTo>
                    <a:close/>
                    <a:moveTo>
                      <a:pt x="997" y="696"/>
                    </a:moveTo>
                    <a:cubicBezTo>
                      <a:pt x="995" y="700"/>
                      <a:pt x="992" y="693"/>
                      <a:pt x="996" y="690"/>
                    </a:cubicBezTo>
                    <a:cubicBezTo>
                      <a:pt x="1000" y="687"/>
                      <a:pt x="995" y="685"/>
                      <a:pt x="991" y="687"/>
                    </a:cubicBezTo>
                    <a:cubicBezTo>
                      <a:pt x="987" y="689"/>
                      <a:pt x="988" y="678"/>
                      <a:pt x="992" y="676"/>
                    </a:cubicBezTo>
                    <a:cubicBezTo>
                      <a:pt x="996" y="674"/>
                      <a:pt x="983" y="670"/>
                      <a:pt x="983" y="674"/>
                    </a:cubicBezTo>
                    <a:cubicBezTo>
                      <a:pt x="983" y="678"/>
                      <a:pt x="974" y="675"/>
                      <a:pt x="973" y="672"/>
                    </a:cubicBezTo>
                    <a:cubicBezTo>
                      <a:pt x="972" y="669"/>
                      <a:pt x="966" y="668"/>
                      <a:pt x="968" y="665"/>
                    </a:cubicBezTo>
                    <a:cubicBezTo>
                      <a:pt x="970" y="663"/>
                      <a:pt x="960" y="662"/>
                      <a:pt x="959" y="666"/>
                    </a:cubicBezTo>
                    <a:cubicBezTo>
                      <a:pt x="958" y="670"/>
                      <a:pt x="955" y="663"/>
                      <a:pt x="960" y="658"/>
                    </a:cubicBezTo>
                    <a:cubicBezTo>
                      <a:pt x="965" y="652"/>
                      <a:pt x="964" y="648"/>
                      <a:pt x="968" y="645"/>
                    </a:cubicBezTo>
                    <a:cubicBezTo>
                      <a:pt x="973" y="642"/>
                      <a:pt x="968" y="639"/>
                      <a:pt x="963" y="641"/>
                    </a:cubicBezTo>
                    <a:cubicBezTo>
                      <a:pt x="958" y="643"/>
                      <a:pt x="945" y="662"/>
                      <a:pt x="945" y="667"/>
                    </a:cubicBezTo>
                    <a:cubicBezTo>
                      <a:pt x="945" y="672"/>
                      <a:pt x="944" y="678"/>
                      <a:pt x="940" y="677"/>
                    </a:cubicBezTo>
                    <a:cubicBezTo>
                      <a:pt x="935" y="677"/>
                      <a:pt x="930" y="681"/>
                      <a:pt x="933" y="684"/>
                    </a:cubicBezTo>
                    <a:cubicBezTo>
                      <a:pt x="937" y="687"/>
                      <a:pt x="924" y="694"/>
                      <a:pt x="930" y="698"/>
                    </a:cubicBezTo>
                    <a:cubicBezTo>
                      <a:pt x="934" y="700"/>
                      <a:pt x="941" y="697"/>
                      <a:pt x="947" y="697"/>
                    </a:cubicBezTo>
                    <a:cubicBezTo>
                      <a:pt x="953" y="698"/>
                      <a:pt x="958" y="698"/>
                      <a:pt x="963" y="695"/>
                    </a:cubicBezTo>
                    <a:cubicBezTo>
                      <a:pt x="968" y="691"/>
                      <a:pt x="968" y="698"/>
                      <a:pt x="974" y="697"/>
                    </a:cubicBezTo>
                    <a:cubicBezTo>
                      <a:pt x="979" y="697"/>
                      <a:pt x="971" y="702"/>
                      <a:pt x="971" y="705"/>
                    </a:cubicBezTo>
                    <a:cubicBezTo>
                      <a:pt x="971" y="709"/>
                      <a:pt x="977" y="703"/>
                      <a:pt x="981" y="701"/>
                    </a:cubicBezTo>
                    <a:cubicBezTo>
                      <a:pt x="985" y="699"/>
                      <a:pt x="990" y="701"/>
                      <a:pt x="988" y="705"/>
                    </a:cubicBezTo>
                    <a:cubicBezTo>
                      <a:pt x="986" y="708"/>
                      <a:pt x="999" y="711"/>
                      <a:pt x="1002" y="706"/>
                    </a:cubicBezTo>
                    <a:cubicBezTo>
                      <a:pt x="1005" y="701"/>
                      <a:pt x="999" y="692"/>
                      <a:pt x="997" y="696"/>
                    </a:cubicBezTo>
                    <a:close/>
                    <a:moveTo>
                      <a:pt x="93" y="604"/>
                    </a:moveTo>
                    <a:cubicBezTo>
                      <a:pt x="84" y="609"/>
                      <a:pt x="106" y="632"/>
                      <a:pt x="110" y="629"/>
                    </a:cubicBezTo>
                    <a:cubicBezTo>
                      <a:pt x="113" y="627"/>
                      <a:pt x="105" y="617"/>
                      <a:pt x="105" y="611"/>
                    </a:cubicBezTo>
                    <a:cubicBezTo>
                      <a:pt x="105" y="605"/>
                      <a:pt x="102" y="599"/>
                      <a:pt x="93" y="604"/>
                    </a:cubicBezTo>
                    <a:close/>
                    <a:moveTo>
                      <a:pt x="917" y="718"/>
                    </a:moveTo>
                    <a:cubicBezTo>
                      <a:pt x="913" y="719"/>
                      <a:pt x="916" y="713"/>
                      <a:pt x="917" y="710"/>
                    </a:cubicBezTo>
                    <a:cubicBezTo>
                      <a:pt x="917" y="708"/>
                      <a:pt x="909" y="712"/>
                      <a:pt x="909" y="715"/>
                    </a:cubicBezTo>
                    <a:cubicBezTo>
                      <a:pt x="909" y="718"/>
                      <a:pt x="903" y="719"/>
                      <a:pt x="903" y="721"/>
                    </a:cubicBezTo>
                    <a:cubicBezTo>
                      <a:pt x="903" y="727"/>
                      <a:pt x="902" y="724"/>
                      <a:pt x="898" y="726"/>
                    </a:cubicBezTo>
                    <a:cubicBezTo>
                      <a:pt x="894" y="728"/>
                      <a:pt x="879" y="726"/>
                      <a:pt x="878" y="723"/>
                    </a:cubicBezTo>
                    <a:cubicBezTo>
                      <a:pt x="878" y="719"/>
                      <a:pt x="867" y="717"/>
                      <a:pt x="866" y="713"/>
                    </a:cubicBezTo>
                    <a:cubicBezTo>
                      <a:pt x="866" y="708"/>
                      <a:pt x="860" y="706"/>
                      <a:pt x="865" y="701"/>
                    </a:cubicBezTo>
                    <a:cubicBezTo>
                      <a:pt x="869" y="696"/>
                      <a:pt x="864" y="693"/>
                      <a:pt x="860" y="697"/>
                    </a:cubicBezTo>
                    <a:cubicBezTo>
                      <a:pt x="855" y="701"/>
                      <a:pt x="853" y="695"/>
                      <a:pt x="859" y="693"/>
                    </a:cubicBezTo>
                    <a:cubicBezTo>
                      <a:pt x="864" y="691"/>
                      <a:pt x="875" y="688"/>
                      <a:pt x="870" y="678"/>
                    </a:cubicBezTo>
                    <a:cubicBezTo>
                      <a:pt x="864" y="668"/>
                      <a:pt x="830" y="681"/>
                      <a:pt x="821" y="686"/>
                    </a:cubicBezTo>
                    <a:cubicBezTo>
                      <a:pt x="812" y="691"/>
                      <a:pt x="801" y="707"/>
                      <a:pt x="796" y="707"/>
                    </a:cubicBezTo>
                    <a:cubicBezTo>
                      <a:pt x="792" y="707"/>
                      <a:pt x="805" y="699"/>
                      <a:pt x="807" y="696"/>
                    </a:cubicBezTo>
                    <a:cubicBezTo>
                      <a:pt x="809" y="692"/>
                      <a:pt x="806" y="689"/>
                      <a:pt x="809" y="690"/>
                    </a:cubicBezTo>
                    <a:cubicBezTo>
                      <a:pt x="812" y="692"/>
                      <a:pt x="819" y="680"/>
                      <a:pt x="825" y="676"/>
                    </a:cubicBezTo>
                    <a:cubicBezTo>
                      <a:pt x="830" y="672"/>
                      <a:pt x="836" y="675"/>
                      <a:pt x="836" y="672"/>
                    </a:cubicBezTo>
                    <a:cubicBezTo>
                      <a:pt x="837" y="669"/>
                      <a:pt x="840" y="667"/>
                      <a:pt x="845" y="662"/>
                    </a:cubicBezTo>
                    <a:cubicBezTo>
                      <a:pt x="850" y="658"/>
                      <a:pt x="909" y="658"/>
                      <a:pt x="915" y="659"/>
                    </a:cubicBezTo>
                    <a:cubicBezTo>
                      <a:pt x="921" y="659"/>
                      <a:pt x="932" y="651"/>
                      <a:pt x="935" y="646"/>
                    </a:cubicBezTo>
                    <a:cubicBezTo>
                      <a:pt x="939" y="641"/>
                      <a:pt x="943" y="641"/>
                      <a:pt x="951" y="642"/>
                    </a:cubicBezTo>
                    <a:cubicBezTo>
                      <a:pt x="959" y="642"/>
                      <a:pt x="963" y="635"/>
                      <a:pt x="967" y="632"/>
                    </a:cubicBezTo>
                    <a:cubicBezTo>
                      <a:pt x="971" y="629"/>
                      <a:pt x="969" y="628"/>
                      <a:pt x="966" y="627"/>
                    </a:cubicBezTo>
                    <a:cubicBezTo>
                      <a:pt x="962" y="627"/>
                      <a:pt x="959" y="624"/>
                      <a:pt x="962" y="624"/>
                    </a:cubicBezTo>
                    <a:cubicBezTo>
                      <a:pt x="966" y="624"/>
                      <a:pt x="968" y="622"/>
                      <a:pt x="969" y="617"/>
                    </a:cubicBezTo>
                    <a:cubicBezTo>
                      <a:pt x="971" y="613"/>
                      <a:pt x="968" y="615"/>
                      <a:pt x="963" y="609"/>
                    </a:cubicBezTo>
                    <a:cubicBezTo>
                      <a:pt x="958" y="602"/>
                      <a:pt x="956" y="611"/>
                      <a:pt x="951" y="610"/>
                    </a:cubicBezTo>
                    <a:cubicBezTo>
                      <a:pt x="946" y="610"/>
                      <a:pt x="954" y="604"/>
                      <a:pt x="950" y="601"/>
                    </a:cubicBezTo>
                    <a:cubicBezTo>
                      <a:pt x="946" y="599"/>
                      <a:pt x="939" y="600"/>
                      <a:pt x="933" y="605"/>
                    </a:cubicBezTo>
                    <a:cubicBezTo>
                      <a:pt x="927" y="610"/>
                      <a:pt x="927" y="605"/>
                      <a:pt x="922" y="610"/>
                    </a:cubicBezTo>
                    <a:cubicBezTo>
                      <a:pt x="917" y="615"/>
                      <a:pt x="917" y="608"/>
                      <a:pt x="919" y="606"/>
                    </a:cubicBezTo>
                    <a:cubicBezTo>
                      <a:pt x="922" y="604"/>
                      <a:pt x="924" y="606"/>
                      <a:pt x="926" y="603"/>
                    </a:cubicBezTo>
                    <a:cubicBezTo>
                      <a:pt x="928" y="600"/>
                      <a:pt x="930" y="603"/>
                      <a:pt x="936" y="599"/>
                    </a:cubicBezTo>
                    <a:cubicBezTo>
                      <a:pt x="942" y="595"/>
                      <a:pt x="947" y="597"/>
                      <a:pt x="949" y="594"/>
                    </a:cubicBezTo>
                    <a:cubicBezTo>
                      <a:pt x="950" y="592"/>
                      <a:pt x="946" y="588"/>
                      <a:pt x="940" y="589"/>
                    </a:cubicBezTo>
                    <a:cubicBezTo>
                      <a:pt x="935" y="590"/>
                      <a:pt x="931" y="582"/>
                      <a:pt x="928" y="584"/>
                    </a:cubicBezTo>
                    <a:cubicBezTo>
                      <a:pt x="924" y="587"/>
                      <a:pt x="925" y="580"/>
                      <a:pt x="921" y="583"/>
                    </a:cubicBezTo>
                    <a:cubicBezTo>
                      <a:pt x="917" y="585"/>
                      <a:pt x="915" y="582"/>
                      <a:pt x="913" y="577"/>
                    </a:cubicBezTo>
                    <a:cubicBezTo>
                      <a:pt x="911" y="573"/>
                      <a:pt x="900" y="565"/>
                      <a:pt x="894" y="563"/>
                    </a:cubicBezTo>
                    <a:cubicBezTo>
                      <a:pt x="887" y="561"/>
                      <a:pt x="892" y="557"/>
                      <a:pt x="895" y="560"/>
                    </a:cubicBezTo>
                    <a:cubicBezTo>
                      <a:pt x="899" y="562"/>
                      <a:pt x="903" y="557"/>
                      <a:pt x="904" y="555"/>
                    </a:cubicBezTo>
                    <a:cubicBezTo>
                      <a:pt x="906" y="552"/>
                      <a:pt x="902" y="550"/>
                      <a:pt x="900" y="550"/>
                    </a:cubicBezTo>
                    <a:cubicBezTo>
                      <a:pt x="898" y="550"/>
                      <a:pt x="898" y="546"/>
                      <a:pt x="898" y="544"/>
                    </a:cubicBezTo>
                    <a:cubicBezTo>
                      <a:pt x="899" y="541"/>
                      <a:pt x="891" y="538"/>
                      <a:pt x="891" y="536"/>
                    </a:cubicBezTo>
                    <a:cubicBezTo>
                      <a:pt x="891" y="533"/>
                      <a:pt x="886" y="531"/>
                      <a:pt x="887" y="529"/>
                    </a:cubicBezTo>
                    <a:cubicBezTo>
                      <a:pt x="887" y="527"/>
                      <a:pt x="882" y="524"/>
                      <a:pt x="882" y="521"/>
                    </a:cubicBezTo>
                    <a:cubicBezTo>
                      <a:pt x="882" y="518"/>
                      <a:pt x="875" y="512"/>
                      <a:pt x="875" y="508"/>
                    </a:cubicBezTo>
                    <a:cubicBezTo>
                      <a:pt x="874" y="505"/>
                      <a:pt x="870" y="502"/>
                      <a:pt x="869" y="498"/>
                    </a:cubicBezTo>
                    <a:cubicBezTo>
                      <a:pt x="867" y="494"/>
                      <a:pt x="865" y="496"/>
                      <a:pt x="864" y="502"/>
                    </a:cubicBezTo>
                    <a:cubicBezTo>
                      <a:pt x="862" y="508"/>
                      <a:pt x="857" y="507"/>
                      <a:pt x="859" y="509"/>
                    </a:cubicBezTo>
                    <a:cubicBezTo>
                      <a:pt x="862" y="513"/>
                      <a:pt x="859" y="514"/>
                      <a:pt x="857" y="516"/>
                    </a:cubicBezTo>
                    <a:cubicBezTo>
                      <a:pt x="855" y="519"/>
                      <a:pt x="859" y="522"/>
                      <a:pt x="855" y="522"/>
                    </a:cubicBezTo>
                    <a:cubicBezTo>
                      <a:pt x="851" y="522"/>
                      <a:pt x="853" y="530"/>
                      <a:pt x="851" y="527"/>
                    </a:cubicBezTo>
                    <a:cubicBezTo>
                      <a:pt x="849" y="523"/>
                      <a:pt x="844" y="524"/>
                      <a:pt x="844" y="528"/>
                    </a:cubicBezTo>
                    <a:cubicBezTo>
                      <a:pt x="844" y="531"/>
                      <a:pt x="836" y="534"/>
                      <a:pt x="833" y="534"/>
                    </a:cubicBezTo>
                    <a:cubicBezTo>
                      <a:pt x="830" y="534"/>
                      <a:pt x="830" y="527"/>
                      <a:pt x="827" y="529"/>
                    </a:cubicBezTo>
                    <a:cubicBezTo>
                      <a:pt x="824" y="531"/>
                      <a:pt x="825" y="523"/>
                      <a:pt x="820" y="524"/>
                    </a:cubicBezTo>
                    <a:cubicBezTo>
                      <a:pt x="816" y="524"/>
                      <a:pt x="813" y="523"/>
                      <a:pt x="814" y="520"/>
                    </a:cubicBezTo>
                    <a:cubicBezTo>
                      <a:pt x="816" y="516"/>
                      <a:pt x="807" y="514"/>
                      <a:pt x="810" y="512"/>
                    </a:cubicBezTo>
                    <a:cubicBezTo>
                      <a:pt x="813" y="510"/>
                      <a:pt x="809" y="506"/>
                      <a:pt x="809" y="499"/>
                    </a:cubicBezTo>
                    <a:cubicBezTo>
                      <a:pt x="808" y="493"/>
                      <a:pt x="812" y="492"/>
                      <a:pt x="812" y="490"/>
                    </a:cubicBezTo>
                    <a:cubicBezTo>
                      <a:pt x="812" y="487"/>
                      <a:pt x="809" y="487"/>
                      <a:pt x="806" y="489"/>
                    </a:cubicBezTo>
                    <a:cubicBezTo>
                      <a:pt x="803" y="491"/>
                      <a:pt x="803" y="486"/>
                      <a:pt x="800" y="487"/>
                    </a:cubicBezTo>
                    <a:cubicBezTo>
                      <a:pt x="797" y="487"/>
                      <a:pt x="787" y="486"/>
                      <a:pt x="787" y="482"/>
                    </a:cubicBezTo>
                    <a:cubicBezTo>
                      <a:pt x="786" y="477"/>
                      <a:pt x="783" y="480"/>
                      <a:pt x="781" y="475"/>
                    </a:cubicBezTo>
                    <a:cubicBezTo>
                      <a:pt x="780" y="471"/>
                      <a:pt x="776" y="474"/>
                      <a:pt x="776" y="471"/>
                    </a:cubicBezTo>
                    <a:cubicBezTo>
                      <a:pt x="776" y="468"/>
                      <a:pt x="774" y="467"/>
                      <a:pt x="771" y="467"/>
                    </a:cubicBezTo>
                    <a:cubicBezTo>
                      <a:pt x="768" y="467"/>
                      <a:pt x="767" y="463"/>
                      <a:pt x="763" y="463"/>
                    </a:cubicBezTo>
                    <a:cubicBezTo>
                      <a:pt x="759" y="462"/>
                      <a:pt x="754" y="466"/>
                      <a:pt x="752" y="467"/>
                    </a:cubicBezTo>
                    <a:cubicBezTo>
                      <a:pt x="750" y="468"/>
                      <a:pt x="744" y="463"/>
                      <a:pt x="742" y="465"/>
                    </a:cubicBezTo>
                    <a:cubicBezTo>
                      <a:pt x="739" y="467"/>
                      <a:pt x="739" y="464"/>
                      <a:pt x="733" y="462"/>
                    </a:cubicBezTo>
                    <a:cubicBezTo>
                      <a:pt x="726" y="460"/>
                      <a:pt x="718" y="460"/>
                      <a:pt x="718" y="462"/>
                    </a:cubicBezTo>
                    <a:cubicBezTo>
                      <a:pt x="717" y="464"/>
                      <a:pt x="712" y="465"/>
                      <a:pt x="713" y="470"/>
                    </a:cubicBezTo>
                    <a:cubicBezTo>
                      <a:pt x="714" y="475"/>
                      <a:pt x="719" y="474"/>
                      <a:pt x="720" y="478"/>
                    </a:cubicBezTo>
                    <a:cubicBezTo>
                      <a:pt x="721" y="481"/>
                      <a:pt x="718" y="480"/>
                      <a:pt x="717" y="483"/>
                    </a:cubicBezTo>
                    <a:cubicBezTo>
                      <a:pt x="717" y="487"/>
                      <a:pt x="714" y="486"/>
                      <a:pt x="714" y="489"/>
                    </a:cubicBezTo>
                    <a:cubicBezTo>
                      <a:pt x="714" y="491"/>
                      <a:pt x="716" y="490"/>
                      <a:pt x="717" y="495"/>
                    </a:cubicBezTo>
                    <a:cubicBezTo>
                      <a:pt x="719" y="499"/>
                      <a:pt x="721" y="499"/>
                      <a:pt x="722" y="505"/>
                    </a:cubicBezTo>
                    <a:cubicBezTo>
                      <a:pt x="723" y="511"/>
                      <a:pt x="720" y="510"/>
                      <a:pt x="717" y="511"/>
                    </a:cubicBezTo>
                    <a:cubicBezTo>
                      <a:pt x="715" y="511"/>
                      <a:pt x="718" y="514"/>
                      <a:pt x="714" y="518"/>
                    </a:cubicBezTo>
                    <a:cubicBezTo>
                      <a:pt x="711" y="522"/>
                      <a:pt x="708" y="527"/>
                      <a:pt x="710" y="529"/>
                    </a:cubicBezTo>
                    <a:cubicBezTo>
                      <a:pt x="713" y="532"/>
                      <a:pt x="723" y="536"/>
                      <a:pt x="727" y="543"/>
                    </a:cubicBezTo>
                    <a:cubicBezTo>
                      <a:pt x="731" y="549"/>
                      <a:pt x="731" y="560"/>
                      <a:pt x="730" y="567"/>
                    </a:cubicBezTo>
                    <a:cubicBezTo>
                      <a:pt x="729" y="575"/>
                      <a:pt x="720" y="577"/>
                      <a:pt x="714" y="583"/>
                    </a:cubicBezTo>
                    <a:cubicBezTo>
                      <a:pt x="708" y="590"/>
                      <a:pt x="701" y="589"/>
                      <a:pt x="698" y="589"/>
                    </a:cubicBezTo>
                    <a:cubicBezTo>
                      <a:pt x="695" y="589"/>
                      <a:pt x="697" y="595"/>
                      <a:pt x="701" y="600"/>
                    </a:cubicBezTo>
                    <a:cubicBezTo>
                      <a:pt x="705" y="605"/>
                      <a:pt x="702" y="606"/>
                      <a:pt x="704" y="611"/>
                    </a:cubicBezTo>
                    <a:cubicBezTo>
                      <a:pt x="706" y="616"/>
                      <a:pt x="704" y="620"/>
                      <a:pt x="707" y="625"/>
                    </a:cubicBezTo>
                    <a:cubicBezTo>
                      <a:pt x="711" y="629"/>
                      <a:pt x="709" y="631"/>
                      <a:pt x="705" y="634"/>
                    </a:cubicBezTo>
                    <a:cubicBezTo>
                      <a:pt x="701" y="637"/>
                      <a:pt x="706" y="636"/>
                      <a:pt x="707" y="640"/>
                    </a:cubicBezTo>
                    <a:cubicBezTo>
                      <a:pt x="707" y="644"/>
                      <a:pt x="705" y="642"/>
                      <a:pt x="702" y="639"/>
                    </a:cubicBezTo>
                    <a:cubicBezTo>
                      <a:pt x="698" y="637"/>
                      <a:pt x="695" y="644"/>
                      <a:pt x="695" y="646"/>
                    </a:cubicBezTo>
                    <a:cubicBezTo>
                      <a:pt x="695" y="649"/>
                      <a:pt x="688" y="643"/>
                      <a:pt x="686" y="643"/>
                    </a:cubicBezTo>
                    <a:cubicBezTo>
                      <a:pt x="684" y="643"/>
                      <a:pt x="686" y="639"/>
                      <a:pt x="682" y="635"/>
                    </a:cubicBezTo>
                    <a:cubicBezTo>
                      <a:pt x="677" y="632"/>
                      <a:pt x="674" y="631"/>
                      <a:pt x="674" y="627"/>
                    </a:cubicBezTo>
                    <a:cubicBezTo>
                      <a:pt x="674" y="624"/>
                      <a:pt x="666" y="621"/>
                      <a:pt x="666" y="617"/>
                    </a:cubicBezTo>
                    <a:cubicBezTo>
                      <a:pt x="666" y="613"/>
                      <a:pt x="667" y="603"/>
                      <a:pt x="665" y="600"/>
                    </a:cubicBezTo>
                    <a:cubicBezTo>
                      <a:pt x="664" y="597"/>
                      <a:pt x="665" y="594"/>
                      <a:pt x="667" y="591"/>
                    </a:cubicBezTo>
                    <a:cubicBezTo>
                      <a:pt x="668" y="588"/>
                      <a:pt x="665" y="584"/>
                      <a:pt x="660" y="584"/>
                    </a:cubicBezTo>
                    <a:cubicBezTo>
                      <a:pt x="656" y="584"/>
                      <a:pt x="650" y="583"/>
                      <a:pt x="643" y="583"/>
                    </a:cubicBezTo>
                    <a:cubicBezTo>
                      <a:pt x="637" y="584"/>
                      <a:pt x="634" y="583"/>
                      <a:pt x="632" y="581"/>
                    </a:cubicBezTo>
                    <a:cubicBezTo>
                      <a:pt x="630" y="579"/>
                      <a:pt x="624" y="575"/>
                      <a:pt x="616" y="573"/>
                    </a:cubicBezTo>
                    <a:cubicBezTo>
                      <a:pt x="608" y="571"/>
                      <a:pt x="605" y="567"/>
                      <a:pt x="604" y="565"/>
                    </a:cubicBezTo>
                    <a:cubicBezTo>
                      <a:pt x="603" y="563"/>
                      <a:pt x="596" y="561"/>
                      <a:pt x="594" y="559"/>
                    </a:cubicBezTo>
                    <a:cubicBezTo>
                      <a:pt x="592" y="557"/>
                      <a:pt x="585" y="555"/>
                      <a:pt x="582" y="556"/>
                    </a:cubicBezTo>
                    <a:cubicBezTo>
                      <a:pt x="579" y="556"/>
                      <a:pt x="571" y="550"/>
                      <a:pt x="567" y="550"/>
                    </a:cubicBezTo>
                    <a:cubicBezTo>
                      <a:pt x="562" y="550"/>
                      <a:pt x="552" y="555"/>
                      <a:pt x="550" y="555"/>
                    </a:cubicBezTo>
                    <a:cubicBezTo>
                      <a:pt x="548" y="555"/>
                      <a:pt x="550" y="551"/>
                      <a:pt x="551" y="549"/>
                    </a:cubicBezTo>
                    <a:cubicBezTo>
                      <a:pt x="553" y="548"/>
                      <a:pt x="548" y="540"/>
                      <a:pt x="546" y="535"/>
                    </a:cubicBezTo>
                    <a:cubicBezTo>
                      <a:pt x="545" y="530"/>
                      <a:pt x="543" y="525"/>
                      <a:pt x="538" y="525"/>
                    </a:cubicBezTo>
                    <a:cubicBezTo>
                      <a:pt x="533" y="526"/>
                      <a:pt x="527" y="523"/>
                      <a:pt x="526" y="522"/>
                    </a:cubicBezTo>
                    <a:cubicBezTo>
                      <a:pt x="524" y="521"/>
                      <a:pt x="524" y="507"/>
                      <a:pt x="525" y="501"/>
                    </a:cubicBezTo>
                    <a:cubicBezTo>
                      <a:pt x="526" y="495"/>
                      <a:pt x="533" y="486"/>
                      <a:pt x="533" y="482"/>
                    </a:cubicBezTo>
                    <a:cubicBezTo>
                      <a:pt x="533" y="479"/>
                      <a:pt x="537" y="477"/>
                      <a:pt x="541" y="476"/>
                    </a:cubicBezTo>
                    <a:cubicBezTo>
                      <a:pt x="545" y="475"/>
                      <a:pt x="542" y="468"/>
                      <a:pt x="545" y="467"/>
                    </a:cubicBezTo>
                    <a:cubicBezTo>
                      <a:pt x="549" y="467"/>
                      <a:pt x="549" y="465"/>
                      <a:pt x="550" y="462"/>
                    </a:cubicBezTo>
                    <a:cubicBezTo>
                      <a:pt x="551" y="459"/>
                      <a:pt x="555" y="461"/>
                      <a:pt x="553" y="459"/>
                    </a:cubicBezTo>
                    <a:cubicBezTo>
                      <a:pt x="550" y="456"/>
                      <a:pt x="552" y="455"/>
                      <a:pt x="558" y="455"/>
                    </a:cubicBezTo>
                    <a:cubicBezTo>
                      <a:pt x="564" y="455"/>
                      <a:pt x="572" y="453"/>
                      <a:pt x="571" y="448"/>
                    </a:cubicBezTo>
                    <a:cubicBezTo>
                      <a:pt x="570" y="442"/>
                      <a:pt x="555" y="446"/>
                      <a:pt x="555" y="441"/>
                    </a:cubicBezTo>
                    <a:cubicBezTo>
                      <a:pt x="555" y="437"/>
                      <a:pt x="536" y="436"/>
                      <a:pt x="537" y="434"/>
                    </a:cubicBezTo>
                    <a:cubicBezTo>
                      <a:pt x="538" y="431"/>
                      <a:pt x="556" y="436"/>
                      <a:pt x="563" y="438"/>
                    </a:cubicBezTo>
                    <a:cubicBezTo>
                      <a:pt x="569" y="441"/>
                      <a:pt x="571" y="440"/>
                      <a:pt x="576" y="440"/>
                    </a:cubicBezTo>
                    <a:cubicBezTo>
                      <a:pt x="581" y="440"/>
                      <a:pt x="578" y="433"/>
                      <a:pt x="579" y="430"/>
                    </a:cubicBezTo>
                    <a:cubicBezTo>
                      <a:pt x="580" y="428"/>
                      <a:pt x="590" y="435"/>
                      <a:pt x="596" y="433"/>
                    </a:cubicBezTo>
                    <a:cubicBezTo>
                      <a:pt x="601" y="432"/>
                      <a:pt x="607" y="420"/>
                      <a:pt x="612" y="417"/>
                    </a:cubicBezTo>
                    <a:cubicBezTo>
                      <a:pt x="616" y="413"/>
                      <a:pt x="612" y="410"/>
                      <a:pt x="603" y="411"/>
                    </a:cubicBezTo>
                    <a:cubicBezTo>
                      <a:pt x="594" y="412"/>
                      <a:pt x="588" y="408"/>
                      <a:pt x="583" y="405"/>
                    </a:cubicBezTo>
                    <a:cubicBezTo>
                      <a:pt x="578" y="401"/>
                      <a:pt x="579" y="398"/>
                      <a:pt x="584" y="398"/>
                    </a:cubicBezTo>
                    <a:cubicBezTo>
                      <a:pt x="589" y="399"/>
                      <a:pt x="602" y="409"/>
                      <a:pt x="607" y="409"/>
                    </a:cubicBezTo>
                    <a:cubicBezTo>
                      <a:pt x="611" y="410"/>
                      <a:pt x="620" y="400"/>
                      <a:pt x="624" y="397"/>
                    </a:cubicBezTo>
                    <a:cubicBezTo>
                      <a:pt x="628" y="394"/>
                      <a:pt x="620" y="393"/>
                      <a:pt x="617" y="391"/>
                    </a:cubicBezTo>
                    <a:cubicBezTo>
                      <a:pt x="614" y="388"/>
                      <a:pt x="622" y="387"/>
                      <a:pt x="626" y="387"/>
                    </a:cubicBezTo>
                    <a:cubicBezTo>
                      <a:pt x="630" y="387"/>
                      <a:pt x="632" y="390"/>
                      <a:pt x="633" y="392"/>
                    </a:cubicBezTo>
                    <a:cubicBezTo>
                      <a:pt x="635" y="394"/>
                      <a:pt x="642" y="391"/>
                      <a:pt x="645" y="391"/>
                    </a:cubicBezTo>
                    <a:cubicBezTo>
                      <a:pt x="649" y="391"/>
                      <a:pt x="645" y="385"/>
                      <a:pt x="639" y="383"/>
                    </a:cubicBezTo>
                    <a:cubicBezTo>
                      <a:pt x="633" y="381"/>
                      <a:pt x="639" y="376"/>
                      <a:pt x="641" y="380"/>
                    </a:cubicBezTo>
                    <a:cubicBezTo>
                      <a:pt x="643" y="383"/>
                      <a:pt x="647" y="383"/>
                      <a:pt x="649" y="387"/>
                    </a:cubicBezTo>
                    <a:cubicBezTo>
                      <a:pt x="652" y="392"/>
                      <a:pt x="653" y="389"/>
                      <a:pt x="658" y="387"/>
                    </a:cubicBezTo>
                    <a:cubicBezTo>
                      <a:pt x="663" y="385"/>
                      <a:pt x="666" y="382"/>
                      <a:pt x="669" y="379"/>
                    </a:cubicBezTo>
                    <a:cubicBezTo>
                      <a:pt x="671" y="376"/>
                      <a:pt x="672" y="380"/>
                      <a:pt x="675" y="375"/>
                    </a:cubicBezTo>
                    <a:cubicBezTo>
                      <a:pt x="678" y="370"/>
                      <a:pt x="674" y="366"/>
                      <a:pt x="670" y="363"/>
                    </a:cubicBezTo>
                    <a:cubicBezTo>
                      <a:pt x="666" y="360"/>
                      <a:pt x="670" y="357"/>
                      <a:pt x="666" y="355"/>
                    </a:cubicBezTo>
                    <a:cubicBezTo>
                      <a:pt x="662" y="353"/>
                      <a:pt x="661" y="349"/>
                      <a:pt x="666" y="350"/>
                    </a:cubicBezTo>
                    <a:cubicBezTo>
                      <a:pt x="671" y="351"/>
                      <a:pt x="675" y="349"/>
                      <a:pt x="677" y="346"/>
                    </a:cubicBezTo>
                    <a:cubicBezTo>
                      <a:pt x="680" y="342"/>
                      <a:pt x="670" y="342"/>
                      <a:pt x="674" y="339"/>
                    </a:cubicBezTo>
                    <a:cubicBezTo>
                      <a:pt x="679" y="337"/>
                      <a:pt x="675" y="334"/>
                      <a:pt x="671" y="334"/>
                    </a:cubicBezTo>
                    <a:cubicBezTo>
                      <a:pt x="666" y="334"/>
                      <a:pt x="662" y="332"/>
                      <a:pt x="662" y="328"/>
                    </a:cubicBezTo>
                    <a:cubicBezTo>
                      <a:pt x="662" y="324"/>
                      <a:pt x="654" y="327"/>
                      <a:pt x="649" y="325"/>
                    </a:cubicBezTo>
                    <a:cubicBezTo>
                      <a:pt x="645" y="322"/>
                      <a:pt x="634" y="323"/>
                      <a:pt x="632" y="323"/>
                    </a:cubicBezTo>
                    <a:cubicBezTo>
                      <a:pt x="629" y="323"/>
                      <a:pt x="629" y="334"/>
                      <a:pt x="633" y="334"/>
                    </a:cubicBezTo>
                    <a:cubicBezTo>
                      <a:pt x="636" y="334"/>
                      <a:pt x="639" y="338"/>
                      <a:pt x="636" y="339"/>
                    </a:cubicBezTo>
                    <a:cubicBezTo>
                      <a:pt x="633" y="341"/>
                      <a:pt x="637" y="345"/>
                      <a:pt x="634" y="344"/>
                    </a:cubicBezTo>
                    <a:cubicBezTo>
                      <a:pt x="632" y="344"/>
                      <a:pt x="628" y="343"/>
                      <a:pt x="627" y="349"/>
                    </a:cubicBezTo>
                    <a:cubicBezTo>
                      <a:pt x="626" y="356"/>
                      <a:pt x="626" y="358"/>
                      <a:pt x="621" y="361"/>
                    </a:cubicBezTo>
                    <a:cubicBezTo>
                      <a:pt x="617" y="363"/>
                      <a:pt x="620" y="353"/>
                      <a:pt x="616" y="354"/>
                    </a:cubicBezTo>
                    <a:cubicBezTo>
                      <a:pt x="612" y="354"/>
                      <a:pt x="612" y="362"/>
                      <a:pt x="615" y="362"/>
                    </a:cubicBezTo>
                    <a:cubicBezTo>
                      <a:pt x="618" y="363"/>
                      <a:pt x="618" y="366"/>
                      <a:pt x="619" y="369"/>
                    </a:cubicBezTo>
                    <a:cubicBezTo>
                      <a:pt x="620" y="373"/>
                      <a:pt x="614" y="370"/>
                      <a:pt x="611" y="375"/>
                    </a:cubicBezTo>
                    <a:cubicBezTo>
                      <a:pt x="609" y="379"/>
                      <a:pt x="608" y="373"/>
                      <a:pt x="605" y="370"/>
                    </a:cubicBezTo>
                    <a:cubicBezTo>
                      <a:pt x="601" y="367"/>
                      <a:pt x="597" y="362"/>
                      <a:pt x="597" y="358"/>
                    </a:cubicBezTo>
                    <a:cubicBezTo>
                      <a:pt x="598" y="355"/>
                      <a:pt x="599" y="354"/>
                      <a:pt x="602" y="353"/>
                    </a:cubicBezTo>
                    <a:cubicBezTo>
                      <a:pt x="605" y="353"/>
                      <a:pt x="602" y="350"/>
                      <a:pt x="602" y="346"/>
                    </a:cubicBezTo>
                    <a:cubicBezTo>
                      <a:pt x="602" y="341"/>
                      <a:pt x="598" y="343"/>
                      <a:pt x="594" y="338"/>
                    </a:cubicBezTo>
                    <a:cubicBezTo>
                      <a:pt x="590" y="333"/>
                      <a:pt x="586" y="333"/>
                      <a:pt x="584" y="335"/>
                    </a:cubicBezTo>
                    <a:cubicBezTo>
                      <a:pt x="582" y="338"/>
                      <a:pt x="583" y="342"/>
                      <a:pt x="580" y="343"/>
                    </a:cubicBezTo>
                    <a:cubicBezTo>
                      <a:pt x="576" y="345"/>
                      <a:pt x="578" y="352"/>
                      <a:pt x="575" y="352"/>
                    </a:cubicBezTo>
                    <a:cubicBezTo>
                      <a:pt x="572" y="353"/>
                      <a:pt x="573" y="340"/>
                      <a:pt x="571" y="339"/>
                    </a:cubicBezTo>
                    <a:cubicBezTo>
                      <a:pt x="568" y="338"/>
                      <a:pt x="569" y="335"/>
                      <a:pt x="572" y="334"/>
                    </a:cubicBezTo>
                    <a:cubicBezTo>
                      <a:pt x="576" y="334"/>
                      <a:pt x="578" y="330"/>
                      <a:pt x="575" y="330"/>
                    </a:cubicBezTo>
                    <a:cubicBezTo>
                      <a:pt x="572" y="330"/>
                      <a:pt x="566" y="326"/>
                      <a:pt x="564" y="325"/>
                    </a:cubicBezTo>
                    <a:cubicBezTo>
                      <a:pt x="562" y="324"/>
                      <a:pt x="558" y="329"/>
                      <a:pt x="555" y="327"/>
                    </a:cubicBezTo>
                    <a:cubicBezTo>
                      <a:pt x="553" y="325"/>
                      <a:pt x="556" y="320"/>
                      <a:pt x="556" y="318"/>
                    </a:cubicBezTo>
                    <a:cubicBezTo>
                      <a:pt x="556" y="315"/>
                      <a:pt x="560" y="319"/>
                      <a:pt x="562" y="315"/>
                    </a:cubicBezTo>
                    <a:cubicBezTo>
                      <a:pt x="565" y="312"/>
                      <a:pt x="555" y="312"/>
                      <a:pt x="555" y="308"/>
                    </a:cubicBezTo>
                    <a:cubicBezTo>
                      <a:pt x="555" y="304"/>
                      <a:pt x="548" y="303"/>
                      <a:pt x="545" y="302"/>
                    </a:cubicBezTo>
                    <a:cubicBezTo>
                      <a:pt x="543" y="301"/>
                      <a:pt x="547" y="295"/>
                      <a:pt x="546" y="292"/>
                    </a:cubicBezTo>
                    <a:cubicBezTo>
                      <a:pt x="545" y="290"/>
                      <a:pt x="535" y="281"/>
                      <a:pt x="531" y="282"/>
                    </a:cubicBezTo>
                    <a:cubicBezTo>
                      <a:pt x="527" y="283"/>
                      <a:pt x="526" y="277"/>
                      <a:pt x="529" y="277"/>
                    </a:cubicBezTo>
                    <a:cubicBezTo>
                      <a:pt x="531" y="277"/>
                      <a:pt x="533" y="276"/>
                      <a:pt x="537" y="271"/>
                    </a:cubicBezTo>
                    <a:cubicBezTo>
                      <a:pt x="541" y="266"/>
                      <a:pt x="542" y="265"/>
                      <a:pt x="539" y="264"/>
                    </a:cubicBezTo>
                    <a:cubicBezTo>
                      <a:pt x="536" y="263"/>
                      <a:pt x="534" y="260"/>
                      <a:pt x="539" y="260"/>
                    </a:cubicBezTo>
                    <a:cubicBezTo>
                      <a:pt x="545" y="260"/>
                      <a:pt x="554" y="264"/>
                      <a:pt x="557" y="262"/>
                    </a:cubicBezTo>
                    <a:cubicBezTo>
                      <a:pt x="560" y="259"/>
                      <a:pt x="569" y="245"/>
                      <a:pt x="573" y="239"/>
                    </a:cubicBezTo>
                    <a:cubicBezTo>
                      <a:pt x="577" y="234"/>
                      <a:pt x="570" y="234"/>
                      <a:pt x="561" y="234"/>
                    </a:cubicBezTo>
                    <a:cubicBezTo>
                      <a:pt x="552" y="235"/>
                      <a:pt x="550" y="231"/>
                      <a:pt x="543" y="230"/>
                    </a:cubicBezTo>
                    <a:cubicBezTo>
                      <a:pt x="535" y="230"/>
                      <a:pt x="521" y="232"/>
                      <a:pt x="519" y="234"/>
                    </a:cubicBezTo>
                    <a:cubicBezTo>
                      <a:pt x="517" y="236"/>
                      <a:pt x="523" y="238"/>
                      <a:pt x="522" y="241"/>
                    </a:cubicBezTo>
                    <a:cubicBezTo>
                      <a:pt x="522" y="243"/>
                      <a:pt x="517" y="239"/>
                      <a:pt x="515" y="240"/>
                    </a:cubicBezTo>
                    <a:cubicBezTo>
                      <a:pt x="513" y="241"/>
                      <a:pt x="516" y="244"/>
                      <a:pt x="515" y="253"/>
                    </a:cubicBezTo>
                    <a:cubicBezTo>
                      <a:pt x="514" y="262"/>
                      <a:pt x="517" y="262"/>
                      <a:pt x="519" y="266"/>
                    </a:cubicBezTo>
                    <a:cubicBezTo>
                      <a:pt x="522" y="269"/>
                      <a:pt x="521" y="273"/>
                      <a:pt x="521" y="279"/>
                    </a:cubicBezTo>
                    <a:cubicBezTo>
                      <a:pt x="521" y="284"/>
                      <a:pt x="516" y="284"/>
                      <a:pt x="514" y="285"/>
                    </a:cubicBezTo>
                    <a:cubicBezTo>
                      <a:pt x="513" y="286"/>
                      <a:pt x="519" y="288"/>
                      <a:pt x="518" y="292"/>
                    </a:cubicBezTo>
                    <a:cubicBezTo>
                      <a:pt x="517" y="295"/>
                      <a:pt x="512" y="290"/>
                      <a:pt x="509" y="291"/>
                    </a:cubicBezTo>
                    <a:cubicBezTo>
                      <a:pt x="506" y="292"/>
                      <a:pt x="503" y="300"/>
                      <a:pt x="506" y="303"/>
                    </a:cubicBezTo>
                    <a:cubicBezTo>
                      <a:pt x="510" y="306"/>
                      <a:pt x="511" y="305"/>
                      <a:pt x="508" y="309"/>
                    </a:cubicBezTo>
                    <a:cubicBezTo>
                      <a:pt x="506" y="312"/>
                      <a:pt x="503" y="317"/>
                      <a:pt x="509" y="321"/>
                    </a:cubicBezTo>
                    <a:cubicBezTo>
                      <a:pt x="515" y="326"/>
                      <a:pt x="526" y="326"/>
                      <a:pt x="532" y="329"/>
                    </a:cubicBezTo>
                    <a:cubicBezTo>
                      <a:pt x="538" y="333"/>
                      <a:pt x="529" y="331"/>
                      <a:pt x="532" y="335"/>
                    </a:cubicBezTo>
                    <a:cubicBezTo>
                      <a:pt x="534" y="339"/>
                      <a:pt x="528" y="341"/>
                      <a:pt x="528" y="344"/>
                    </a:cubicBezTo>
                    <a:cubicBezTo>
                      <a:pt x="528" y="347"/>
                      <a:pt x="531" y="346"/>
                      <a:pt x="534" y="340"/>
                    </a:cubicBezTo>
                    <a:cubicBezTo>
                      <a:pt x="537" y="335"/>
                      <a:pt x="539" y="342"/>
                      <a:pt x="539" y="346"/>
                    </a:cubicBezTo>
                    <a:cubicBezTo>
                      <a:pt x="538" y="351"/>
                      <a:pt x="534" y="348"/>
                      <a:pt x="531" y="353"/>
                    </a:cubicBezTo>
                    <a:cubicBezTo>
                      <a:pt x="528" y="358"/>
                      <a:pt x="525" y="359"/>
                      <a:pt x="520" y="358"/>
                    </a:cubicBezTo>
                    <a:cubicBezTo>
                      <a:pt x="515" y="357"/>
                      <a:pt x="518" y="364"/>
                      <a:pt x="520" y="369"/>
                    </a:cubicBezTo>
                    <a:cubicBezTo>
                      <a:pt x="522" y="373"/>
                      <a:pt x="519" y="374"/>
                      <a:pt x="514" y="373"/>
                    </a:cubicBezTo>
                    <a:cubicBezTo>
                      <a:pt x="508" y="371"/>
                      <a:pt x="505" y="368"/>
                      <a:pt x="508" y="364"/>
                    </a:cubicBezTo>
                    <a:cubicBezTo>
                      <a:pt x="511" y="359"/>
                      <a:pt x="513" y="354"/>
                      <a:pt x="509" y="355"/>
                    </a:cubicBezTo>
                    <a:cubicBezTo>
                      <a:pt x="506" y="355"/>
                      <a:pt x="499" y="355"/>
                      <a:pt x="496" y="351"/>
                    </a:cubicBezTo>
                    <a:cubicBezTo>
                      <a:pt x="494" y="348"/>
                      <a:pt x="498" y="349"/>
                      <a:pt x="505" y="350"/>
                    </a:cubicBezTo>
                    <a:cubicBezTo>
                      <a:pt x="511" y="351"/>
                      <a:pt x="506" y="345"/>
                      <a:pt x="511" y="345"/>
                    </a:cubicBezTo>
                    <a:cubicBezTo>
                      <a:pt x="516" y="345"/>
                      <a:pt x="519" y="348"/>
                      <a:pt x="524" y="344"/>
                    </a:cubicBezTo>
                    <a:cubicBezTo>
                      <a:pt x="528" y="341"/>
                      <a:pt x="521" y="333"/>
                      <a:pt x="517" y="335"/>
                    </a:cubicBezTo>
                    <a:cubicBezTo>
                      <a:pt x="514" y="336"/>
                      <a:pt x="508" y="337"/>
                      <a:pt x="508" y="334"/>
                    </a:cubicBezTo>
                    <a:cubicBezTo>
                      <a:pt x="508" y="330"/>
                      <a:pt x="514" y="333"/>
                      <a:pt x="518" y="332"/>
                    </a:cubicBezTo>
                    <a:cubicBezTo>
                      <a:pt x="521" y="331"/>
                      <a:pt x="516" y="327"/>
                      <a:pt x="511" y="328"/>
                    </a:cubicBezTo>
                    <a:cubicBezTo>
                      <a:pt x="506" y="329"/>
                      <a:pt x="502" y="330"/>
                      <a:pt x="498" y="325"/>
                    </a:cubicBezTo>
                    <a:cubicBezTo>
                      <a:pt x="494" y="321"/>
                      <a:pt x="487" y="319"/>
                      <a:pt x="485" y="328"/>
                    </a:cubicBezTo>
                    <a:cubicBezTo>
                      <a:pt x="484" y="338"/>
                      <a:pt x="477" y="333"/>
                      <a:pt x="474" y="336"/>
                    </a:cubicBezTo>
                    <a:cubicBezTo>
                      <a:pt x="471" y="339"/>
                      <a:pt x="477" y="342"/>
                      <a:pt x="484" y="342"/>
                    </a:cubicBezTo>
                    <a:cubicBezTo>
                      <a:pt x="491" y="342"/>
                      <a:pt x="496" y="348"/>
                      <a:pt x="492" y="348"/>
                    </a:cubicBezTo>
                    <a:cubicBezTo>
                      <a:pt x="489" y="348"/>
                      <a:pt x="491" y="353"/>
                      <a:pt x="487" y="351"/>
                    </a:cubicBezTo>
                    <a:cubicBezTo>
                      <a:pt x="484" y="350"/>
                      <a:pt x="480" y="351"/>
                      <a:pt x="483" y="354"/>
                    </a:cubicBezTo>
                    <a:cubicBezTo>
                      <a:pt x="485" y="357"/>
                      <a:pt x="482" y="359"/>
                      <a:pt x="482" y="362"/>
                    </a:cubicBezTo>
                    <a:cubicBezTo>
                      <a:pt x="482" y="365"/>
                      <a:pt x="477" y="362"/>
                      <a:pt x="471" y="361"/>
                    </a:cubicBezTo>
                    <a:cubicBezTo>
                      <a:pt x="466" y="361"/>
                      <a:pt x="456" y="363"/>
                      <a:pt x="449" y="364"/>
                    </a:cubicBezTo>
                    <a:cubicBezTo>
                      <a:pt x="442" y="366"/>
                      <a:pt x="435" y="363"/>
                      <a:pt x="432" y="360"/>
                    </a:cubicBezTo>
                    <a:cubicBezTo>
                      <a:pt x="429" y="357"/>
                      <a:pt x="425" y="357"/>
                      <a:pt x="420" y="357"/>
                    </a:cubicBezTo>
                    <a:cubicBezTo>
                      <a:pt x="415" y="357"/>
                      <a:pt x="416" y="352"/>
                      <a:pt x="410" y="352"/>
                    </a:cubicBezTo>
                    <a:cubicBezTo>
                      <a:pt x="403" y="352"/>
                      <a:pt x="405" y="346"/>
                      <a:pt x="404" y="343"/>
                    </a:cubicBezTo>
                    <a:cubicBezTo>
                      <a:pt x="403" y="340"/>
                      <a:pt x="390" y="341"/>
                      <a:pt x="385" y="344"/>
                    </a:cubicBezTo>
                    <a:cubicBezTo>
                      <a:pt x="381" y="347"/>
                      <a:pt x="371" y="346"/>
                      <a:pt x="369" y="351"/>
                    </a:cubicBezTo>
                    <a:cubicBezTo>
                      <a:pt x="366" y="357"/>
                      <a:pt x="371" y="356"/>
                      <a:pt x="374" y="356"/>
                    </a:cubicBezTo>
                    <a:cubicBezTo>
                      <a:pt x="378" y="356"/>
                      <a:pt x="377" y="351"/>
                      <a:pt x="384" y="352"/>
                    </a:cubicBezTo>
                    <a:cubicBezTo>
                      <a:pt x="391" y="353"/>
                      <a:pt x="396" y="345"/>
                      <a:pt x="399" y="348"/>
                    </a:cubicBezTo>
                    <a:cubicBezTo>
                      <a:pt x="402" y="351"/>
                      <a:pt x="387" y="357"/>
                      <a:pt x="381" y="358"/>
                    </a:cubicBezTo>
                    <a:cubicBezTo>
                      <a:pt x="374" y="359"/>
                      <a:pt x="376" y="364"/>
                      <a:pt x="382" y="373"/>
                    </a:cubicBezTo>
                    <a:cubicBezTo>
                      <a:pt x="388" y="383"/>
                      <a:pt x="379" y="377"/>
                      <a:pt x="379" y="382"/>
                    </a:cubicBezTo>
                    <a:cubicBezTo>
                      <a:pt x="379" y="386"/>
                      <a:pt x="368" y="380"/>
                      <a:pt x="372" y="379"/>
                    </a:cubicBezTo>
                    <a:cubicBezTo>
                      <a:pt x="377" y="377"/>
                      <a:pt x="375" y="373"/>
                      <a:pt x="371" y="370"/>
                    </a:cubicBezTo>
                    <a:cubicBezTo>
                      <a:pt x="367" y="367"/>
                      <a:pt x="365" y="370"/>
                      <a:pt x="365" y="366"/>
                    </a:cubicBezTo>
                    <a:cubicBezTo>
                      <a:pt x="366" y="363"/>
                      <a:pt x="361" y="367"/>
                      <a:pt x="358" y="364"/>
                    </a:cubicBezTo>
                    <a:cubicBezTo>
                      <a:pt x="354" y="361"/>
                      <a:pt x="353" y="359"/>
                      <a:pt x="348" y="361"/>
                    </a:cubicBezTo>
                    <a:cubicBezTo>
                      <a:pt x="343" y="364"/>
                      <a:pt x="338" y="363"/>
                      <a:pt x="327" y="365"/>
                    </a:cubicBezTo>
                    <a:cubicBezTo>
                      <a:pt x="317" y="367"/>
                      <a:pt x="297" y="366"/>
                      <a:pt x="294" y="363"/>
                    </a:cubicBezTo>
                    <a:cubicBezTo>
                      <a:pt x="290" y="359"/>
                      <a:pt x="303" y="353"/>
                      <a:pt x="307" y="354"/>
                    </a:cubicBezTo>
                    <a:cubicBezTo>
                      <a:pt x="310" y="355"/>
                      <a:pt x="308" y="350"/>
                      <a:pt x="302" y="345"/>
                    </a:cubicBezTo>
                    <a:cubicBezTo>
                      <a:pt x="297" y="341"/>
                      <a:pt x="284" y="338"/>
                      <a:pt x="284" y="341"/>
                    </a:cubicBezTo>
                    <a:cubicBezTo>
                      <a:pt x="284" y="344"/>
                      <a:pt x="277" y="341"/>
                      <a:pt x="268" y="339"/>
                    </a:cubicBezTo>
                    <a:cubicBezTo>
                      <a:pt x="258" y="338"/>
                      <a:pt x="257" y="334"/>
                      <a:pt x="251" y="334"/>
                    </a:cubicBezTo>
                    <a:cubicBezTo>
                      <a:pt x="245" y="334"/>
                      <a:pt x="236" y="332"/>
                      <a:pt x="229" y="327"/>
                    </a:cubicBezTo>
                    <a:cubicBezTo>
                      <a:pt x="222" y="321"/>
                      <a:pt x="206" y="323"/>
                      <a:pt x="204" y="328"/>
                    </a:cubicBezTo>
                    <a:cubicBezTo>
                      <a:pt x="202" y="333"/>
                      <a:pt x="196" y="332"/>
                      <a:pt x="191" y="332"/>
                    </a:cubicBezTo>
                    <a:cubicBezTo>
                      <a:pt x="185" y="332"/>
                      <a:pt x="193" y="326"/>
                      <a:pt x="191" y="325"/>
                    </a:cubicBezTo>
                    <a:cubicBezTo>
                      <a:pt x="188" y="324"/>
                      <a:pt x="191" y="317"/>
                      <a:pt x="187" y="316"/>
                    </a:cubicBezTo>
                    <a:cubicBezTo>
                      <a:pt x="183" y="316"/>
                      <a:pt x="180" y="333"/>
                      <a:pt x="172" y="332"/>
                    </a:cubicBezTo>
                    <a:cubicBezTo>
                      <a:pt x="165" y="332"/>
                      <a:pt x="161" y="314"/>
                      <a:pt x="155" y="310"/>
                    </a:cubicBezTo>
                    <a:cubicBezTo>
                      <a:pt x="149" y="305"/>
                      <a:pt x="143" y="305"/>
                      <a:pt x="148" y="312"/>
                    </a:cubicBezTo>
                    <a:cubicBezTo>
                      <a:pt x="154" y="319"/>
                      <a:pt x="144" y="314"/>
                      <a:pt x="144" y="318"/>
                    </a:cubicBezTo>
                    <a:cubicBezTo>
                      <a:pt x="145" y="323"/>
                      <a:pt x="136" y="328"/>
                      <a:pt x="136" y="326"/>
                    </a:cubicBezTo>
                    <a:cubicBezTo>
                      <a:pt x="136" y="323"/>
                      <a:pt x="131" y="320"/>
                      <a:pt x="125" y="327"/>
                    </a:cubicBezTo>
                    <a:cubicBezTo>
                      <a:pt x="119" y="334"/>
                      <a:pt x="115" y="333"/>
                      <a:pt x="114" y="331"/>
                    </a:cubicBezTo>
                    <a:cubicBezTo>
                      <a:pt x="114" y="328"/>
                      <a:pt x="96" y="337"/>
                      <a:pt x="97" y="340"/>
                    </a:cubicBezTo>
                    <a:cubicBezTo>
                      <a:pt x="98" y="343"/>
                      <a:pt x="94" y="346"/>
                      <a:pt x="89" y="345"/>
                    </a:cubicBezTo>
                    <a:cubicBezTo>
                      <a:pt x="85" y="345"/>
                      <a:pt x="88" y="341"/>
                      <a:pt x="92" y="339"/>
                    </a:cubicBezTo>
                    <a:cubicBezTo>
                      <a:pt x="96" y="337"/>
                      <a:pt x="108" y="328"/>
                      <a:pt x="114" y="327"/>
                    </a:cubicBezTo>
                    <a:cubicBezTo>
                      <a:pt x="120" y="326"/>
                      <a:pt x="131" y="321"/>
                      <a:pt x="132" y="318"/>
                    </a:cubicBezTo>
                    <a:cubicBezTo>
                      <a:pt x="132" y="315"/>
                      <a:pt x="126" y="318"/>
                      <a:pt x="122" y="317"/>
                    </a:cubicBezTo>
                    <a:cubicBezTo>
                      <a:pt x="118" y="316"/>
                      <a:pt x="111" y="321"/>
                      <a:pt x="104" y="324"/>
                    </a:cubicBezTo>
                    <a:cubicBezTo>
                      <a:pt x="97" y="327"/>
                      <a:pt x="90" y="326"/>
                      <a:pt x="92" y="330"/>
                    </a:cubicBezTo>
                    <a:cubicBezTo>
                      <a:pt x="94" y="334"/>
                      <a:pt x="85" y="329"/>
                      <a:pt x="84" y="332"/>
                    </a:cubicBezTo>
                    <a:cubicBezTo>
                      <a:pt x="82" y="335"/>
                      <a:pt x="79" y="332"/>
                      <a:pt x="81" y="330"/>
                    </a:cubicBezTo>
                    <a:cubicBezTo>
                      <a:pt x="84" y="329"/>
                      <a:pt x="75" y="326"/>
                      <a:pt x="75" y="328"/>
                    </a:cubicBezTo>
                    <a:cubicBezTo>
                      <a:pt x="75" y="329"/>
                      <a:pt x="74" y="332"/>
                      <a:pt x="68" y="332"/>
                    </a:cubicBezTo>
                    <a:cubicBezTo>
                      <a:pt x="62" y="332"/>
                      <a:pt x="56" y="336"/>
                      <a:pt x="60" y="339"/>
                    </a:cubicBezTo>
                    <a:cubicBezTo>
                      <a:pt x="64" y="342"/>
                      <a:pt x="66" y="343"/>
                      <a:pt x="64" y="345"/>
                    </a:cubicBezTo>
                    <a:cubicBezTo>
                      <a:pt x="62" y="347"/>
                      <a:pt x="56" y="340"/>
                      <a:pt x="47" y="341"/>
                    </a:cubicBezTo>
                    <a:cubicBezTo>
                      <a:pt x="38" y="342"/>
                      <a:pt x="21" y="331"/>
                      <a:pt x="21" y="329"/>
                    </a:cubicBezTo>
                    <a:cubicBezTo>
                      <a:pt x="21" y="326"/>
                      <a:pt x="9" y="328"/>
                      <a:pt x="0" y="327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00"/>
                      <a:pt x="4" y="503"/>
                      <a:pt x="6" y="501"/>
                    </a:cubicBezTo>
                    <a:cubicBezTo>
                      <a:pt x="8" y="499"/>
                      <a:pt x="11" y="502"/>
                      <a:pt x="16" y="499"/>
                    </a:cubicBezTo>
                    <a:cubicBezTo>
                      <a:pt x="22" y="496"/>
                      <a:pt x="24" y="502"/>
                      <a:pt x="24" y="505"/>
                    </a:cubicBezTo>
                    <a:cubicBezTo>
                      <a:pt x="24" y="507"/>
                      <a:pt x="32" y="512"/>
                      <a:pt x="35" y="516"/>
                    </a:cubicBezTo>
                    <a:cubicBezTo>
                      <a:pt x="39" y="520"/>
                      <a:pt x="40" y="524"/>
                      <a:pt x="44" y="522"/>
                    </a:cubicBezTo>
                    <a:cubicBezTo>
                      <a:pt x="48" y="519"/>
                      <a:pt x="54" y="518"/>
                      <a:pt x="54" y="514"/>
                    </a:cubicBezTo>
                    <a:cubicBezTo>
                      <a:pt x="54" y="509"/>
                      <a:pt x="70" y="509"/>
                      <a:pt x="70" y="514"/>
                    </a:cubicBezTo>
                    <a:cubicBezTo>
                      <a:pt x="70" y="520"/>
                      <a:pt x="85" y="527"/>
                      <a:pt x="94" y="542"/>
                    </a:cubicBezTo>
                    <a:cubicBezTo>
                      <a:pt x="103" y="557"/>
                      <a:pt x="101" y="561"/>
                      <a:pt x="114" y="566"/>
                    </a:cubicBezTo>
                    <a:cubicBezTo>
                      <a:pt x="127" y="571"/>
                      <a:pt x="126" y="573"/>
                      <a:pt x="125" y="578"/>
                    </a:cubicBezTo>
                    <a:cubicBezTo>
                      <a:pt x="123" y="582"/>
                      <a:pt x="132" y="584"/>
                      <a:pt x="127" y="588"/>
                    </a:cubicBezTo>
                    <a:cubicBezTo>
                      <a:pt x="125" y="589"/>
                      <a:pt x="122" y="591"/>
                      <a:pt x="119" y="593"/>
                    </a:cubicBezTo>
                    <a:cubicBezTo>
                      <a:pt x="120" y="595"/>
                      <a:pt x="122" y="597"/>
                      <a:pt x="124" y="599"/>
                    </a:cubicBezTo>
                    <a:cubicBezTo>
                      <a:pt x="127" y="602"/>
                      <a:pt x="119" y="602"/>
                      <a:pt x="121" y="604"/>
                    </a:cubicBezTo>
                    <a:cubicBezTo>
                      <a:pt x="124" y="606"/>
                      <a:pt x="121" y="610"/>
                      <a:pt x="123" y="612"/>
                    </a:cubicBezTo>
                    <a:cubicBezTo>
                      <a:pt x="126" y="615"/>
                      <a:pt x="130" y="614"/>
                      <a:pt x="133" y="612"/>
                    </a:cubicBezTo>
                    <a:cubicBezTo>
                      <a:pt x="136" y="610"/>
                      <a:pt x="138" y="615"/>
                      <a:pt x="135" y="618"/>
                    </a:cubicBezTo>
                    <a:cubicBezTo>
                      <a:pt x="133" y="622"/>
                      <a:pt x="138" y="625"/>
                      <a:pt x="140" y="622"/>
                    </a:cubicBezTo>
                    <a:cubicBezTo>
                      <a:pt x="142" y="619"/>
                      <a:pt x="147" y="627"/>
                      <a:pt x="149" y="628"/>
                    </a:cubicBezTo>
                    <a:cubicBezTo>
                      <a:pt x="152" y="629"/>
                      <a:pt x="154" y="633"/>
                      <a:pt x="150" y="633"/>
                    </a:cubicBezTo>
                    <a:cubicBezTo>
                      <a:pt x="146" y="633"/>
                      <a:pt x="147" y="639"/>
                      <a:pt x="150" y="640"/>
                    </a:cubicBezTo>
                    <a:cubicBezTo>
                      <a:pt x="152" y="640"/>
                      <a:pt x="152" y="643"/>
                      <a:pt x="152" y="646"/>
                    </a:cubicBezTo>
                    <a:cubicBezTo>
                      <a:pt x="152" y="648"/>
                      <a:pt x="161" y="651"/>
                      <a:pt x="164" y="650"/>
                    </a:cubicBezTo>
                    <a:cubicBezTo>
                      <a:pt x="167" y="649"/>
                      <a:pt x="170" y="652"/>
                      <a:pt x="172" y="655"/>
                    </a:cubicBezTo>
                    <a:cubicBezTo>
                      <a:pt x="173" y="658"/>
                      <a:pt x="179" y="660"/>
                      <a:pt x="182" y="658"/>
                    </a:cubicBezTo>
                    <a:cubicBezTo>
                      <a:pt x="184" y="656"/>
                      <a:pt x="185" y="661"/>
                      <a:pt x="186" y="665"/>
                    </a:cubicBezTo>
                    <a:cubicBezTo>
                      <a:pt x="186" y="668"/>
                      <a:pt x="191" y="666"/>
                      <a:pt x="194" y="666"/>
                    </a:cubicBezTo>
                    <a:cubicBezTo>
                      <a:pt x="197" y="666"/>
                      <a:pt x="199" y="670"/>
                      <a:pt x="201" y="669"/>
                    </a:cubicBezTo>
                    <a:cubicBezTo>
                      <a:pt x="206" y="667"/>
                      <a:pt x="207" y="675"/>
                      <a:pt x="210" y="680"/>
                    </a:cubicBezTo>
                    <a:cubicBezTo>
                      <a:pt x="520" y="678"/>
                      <a:pt x="520" y="678"/>
                      <a:pt x="520" y="678"/>
                    </a:cubicBezTo>
                    <a:cubicBezTo>
                      <a:pt x="520" y="678"/>
                      <a:pt x="521" y="670"/>
                      <a:pt x="524" y="673"/>
                    </a:cubicBezTo>
                    <a:cubicBezTo>
                      <a:pt x="528" y="676"/>
                      <a:pt x="525" y="680"/>
                      <a:pt x="529" y="682"/>
                    </a:cubicBezTo>
                    <a:cubicBezTo>
                      <a:pt x="533" y="683"/>
                      <a:pt x="536" y="686"/>
                      <a:pt x="539" y="685"/>
                    </a:cubicBezTo>
                    <a:cubicBezTo>
                      <a:pt x="541" y="684"/>
                      <a:pt x="545" y="681"/>
                      <a:pt x="549" y="685"/>
                    </a:cubicBezTo>
                    <a:cubicBezTo>
                      <a:pt x="553" y="690"/>
                      <a:pt x="556" y="686"/>
                      <a:pt x="558" y="689"/>
                    </a:cubicBezTo>
                    <a:cubicBezTo>
                      <a:pt x="561" y="692"/>
                      <a:pt x="565" y="694"/>
                      <a:pt x="568" y="691"/>
                    </a:cubicBezTo>
                    <a:cubicBezTo>
                      <a:pt x="570" y="688"/>
                      <a:pt x="580" y="691"/>
                      <a:pt x="584" y="693"/>
                    </a:cubicBezTo>
                    <a:cubicBezTo>
                      <a:pt x="590" y="688"/>
                      <a:pt x="594" y="679"/>
                      <a:pt x="599" y="679"/>
                    </a:cubicBezTo>
                    <a:cubicBezTo>
                      <a:pt x="605" y="679"/>
                      <a:pt x="622" y="681"/>
                      <a:pt x="623" y="689"/>
                    </a:cubicBezTo>
                    <a:cubicBezTo>
                      <a:pt x="624" y="698"/>
                      <a:pt x="634" y="690"/>
                      <a:pt x="635" y="698"/>
                    </a:cubicBezTo>
                    <a:cubicBezTo>
                      <a:pt x="636" y="704"/>
                      <a:pt x="642" y="710"/>
                      <a:pt x="641" y="713"/>
                    </a:cubicBezTo>
                    <a:cubicBezTo>
                      <a:pt x="643" y="714"/>
                      <a:pt x="645" y="716"/>
                      <a:pt x="648" y="718"/>
                    </a:cubicBezTo>
                    <a:cubicBezTo>
                      <a:pt x="651" y="717"/>
                      <a:pt x="659" y="718"/>
                      <a:pt x="665" y="720"/>
                    </a:cubicBezTo>
                    <a:cubicBezTo>
                      <a:pt x="672" y="723"/>
                      <a:pt x="682" y="717"/>
                      <a:pt x="686" y="726"/>
                    </a:cubicBezTo>
                    <a:cubicBezTo>
                      <a:pt x="689" y="734"/>
                      <a:pt x="697" y="740"/>
                      <a:pt x="690" y="741"/>
                    </a:cubicBezTo>
                    <a:cubicBezTo>
                      <a:pt x="683" y="742"/>
                      <a:pt x="675" y="733"/>
                      <a:pt x="675" y="738"/>
                    </a:cubicBezTo>
                    <a:cubicBezTo>
                      <a:pt x="676" y="743"/>
                      <a:pt x="672" y="740"/>
                      <a:pt x="672" y="748"/>
                    </a:cubicBezTo>
                    <a:cubicBezTo>
                      <a:pt x="672" y="755"/>
                      <a:pt x="667" y="766"/>
                      <a:pt x="664" y="765"/>
                    </a:cubicBezTo>
                    <a:cubicBezTo>
                      <a:pt x="664" y="765"/>
                      <a:pt x="664" y="765"/>
                      <a:pt x="664" y="765"/>
                    </a:cubicBezTo>
                    <a:cubicBezTo>
                      <a:pt x="663" y="768"/>
                      <a:pt x="663" y="771"/>
                      <a:pt x="665" y="774"/>
                    </a:cubicBezTo>
                    <a:cubicBezTo>
                      <a:pt x="669" y="771"/>
                      <a:pt x="675" y="766"/>
                      <a:pt x="679" y="767"/>
                    </a:cubicBezTo>
                    <a:cubicBezTo>
                      <a:pt x="687" y="767"/>
                      <a:pt x="689" y="772"/>
                      <a:pt x="694" y="768"/>
                    </a:cubicBezTo>
                    <a:cubicBezTo>
                      <a:pt x="699" y="765"/>
                      <a:pt x="700" y="763"/>
                      <a:pt x="701" y="766"/>
                    </a:cubicBezTo>
                    <a:cubicBezTo>
                      <a:pt x="701" y="766"/>
                      <a:pt x="701" y="766"/>
                      <a:pt x="701" y="767"/>
                    </a:cubicBezTo>
                    <a:cubicBezTo>
                      <a:pt x="703" y="766"/>
                      <a:pt x="704" y="765"/>
                      <a:pt x="704" y="764"/>
                    </a:cubicBezTo>
                    <a:cubicBezTo>
                      <a:pt x="704" y="763"/>
                      <a:pt x="704" y="761"/>
                      <a:pt x="703" y="759"/>
                    </a:cubicBezTo>
                    <a:cubicBezTo>
                      <a:pt x="698" y="760"/>
                      <a:pt x="697" y="760"/>
                      <a:pt x="695" y="757"/>
                    </a:cubicBezTo>
                    <a:cubicBezTo>
                      <a:pt x="693" y="752"/>
                      <a:pt x="710" y="747"/>
                      <a:pt x="718" y="748"/>
                    </a:cubicBezTo>
                    <a:cubicBezTo>
                      <a:pt x="726" y="749"/>
                      <a:pt x="731" y="744"/>
                      <a:pt x="734" y="747"/>
                    </a:cubicBezTo>
                    <a:cubicBezTo>
                      <a:pt x="739" y="743"/>
                      <a:pt x="747" y="736"/>
                      <a:pt x="749" y="736"/>
                    </a:cubicBezTo>
                    <a:cubicBezTo>
                      <a:pt x="752" y="736"/>
                      <a:pt x="788" y="735"/>
                      <a:pt x="788" y="735"/>
                    </a:cubicBezTo>
                    <a:cubicBezTo>
                      <a:pt x="788" y="735"/>
                      <a:pt x="800" y="728"/>
                      <a:pt x="802" y="721"/>
                    </a:cubicBezTo>
                    <a:cubicBezTo>
                      <a:pt x="803" y="714"/>
                      <a:pt x="811" y="697"/>
                      <a:pt x="816" y="701"/>
                    </a:cubicBezTo>
                    <a:cubicBezTo>
                      <a:pt x="821" y="704"/>
                      <a:pt x="831" y="702"/>
                      <a:pt x="831" y="705"/>
                    </a:cubicBezTo>
                    <a:cubicBezTo>
                      <a:pt x="831" y="708"/>
                      <a:pt x="828" y="719"/>
                      <a:pt x="841" y="736"/>
                    </a:cubicBezTo>
                    <a:cubicBezTo>
                      <a:pt x="845" y="733"/>
                      <a:pt x="850" y="731"/>
                      <a:pt x="852" y="731"/>
                    </a:cubicBezTo>
                    <a:cubicBezTo>
                      <a:pt x="857" y="732"/>
                      <a:pt x="864" y="726"/>
                      <a:pt x="866" y="722"/>
                    </a:cubicBezTo>
                    <a:cubicBezTo>
                      <a:pt x="868" y="718"/>
                      <a:pt x="870" y="725"/>
                      <a:pt x="866" y="727"/>
                    </a:cubicBezTo>
                    <a:cubicBezTo>
                      <a:pt x="862" y="728"/>
                      <a:pt x="870" y="731"/>
                      <a:pt x="877" y="731"/>
                    </a:cubicBezTo>
                    <a:cubicBezTo>
                      <a:pt x="884" y="730"/>
                      <a:pt x="873" y="733"/>
                      <a:pt x="868" y="733"/>
                    </a:cubicBezTo>
                    <a:cubicBezTo>
                      <a:pt x="863" y="733"/>
                      <a:pt x="861" y="733"/>
                      <a:pt x="854" y="740"/>
                    </a:cubicBezTo>
                    <a:cubicBezTo>
                      <a:pt x="847" y="747"/>
                      <a:pt x="848" y="749"/>
                      <a:pt x="852" y="753"/>
                    </a:cubicBezTo>
                    <a:cubicBezTo>
                      <a:pt x="856" y="756"/>
                      <a:pt x="862" y="755"/>
                      <a:pt x="867" y="750"/>
                    </a:cubicBezTo>
                    <a:cubicBezTo>
                      <a:pt x="873" y="745"/>
                      <a:pt x="872" y="741"/>
                      <a:pt x="878" y="741"/>
                    </a:cubicBezTo>
                    <a:cubicBezTo>
                      <a:pt x="883" y="741"/>
                      <a:pt x="898" y="736"/>
                      <a:pt x="904" y="734"/>
                    </a:cubicBezTo>
                    <a:cubicBezTo>
                      <a:pt x="910" y="732"/>
                      <a:pt x="906" y="731"/>
                      <a:pt x="906" y="728"/>
                    </a:cubicBezTo>
                    <a:cubicBezTo>
                      <a:pt x="906" y="725"/>
                      <a:pt x="917" y="725"/>
                      <a:pt x="921" y="723"/>
                    </a:cubicBezTo>
                    <a:cubicBezTo>
                      <a:pt x="925" y="720"/>
                      <a:pt x="920" y="718"/>
                      <a:pt x="917" y="718"/>
                    </a:cubicBezTo>
                    <a:close/>
                    <a:moveTo>
                      <a:pt x="266" y="394"/>
                    </a:moveTo>
                    <a:cubicBezTo>
                      <a:pt x="260" y="402"/>
                      <a:pt x="257" y="403"/>
                      <a:pt x="251" y="402"/>
                    </a:cubicBezTo>
                    <a:cubicBezTo>
                      <a:pt x="244" y="401"/>
                      <a:pt x="240" y="404"/>
                      <a:pt x="243" y="407"/>
                    </a:cubicBezTo>
                    <a:cubicBezTo>
                      <a:pt x="246" y="409"/>
                      <a:pt x="247" y="411"/>
                      <a:pt x="240" y="413"/>
                    </a:cubicBezTo>
                    <a:cubicBezTo>
                      <a:pt x="233" y="414"/>
                      <a:pt x="228" y="420"/>
                      <a:pt x="225" y="419"/>
                    </a:cubicBezTo>
                    <a:cubicBezTo>
                      <a:pt x="223" y="418"/>
                      <a:pt x="237" y="408"/>
                      <a:pt x="234" y="405"/>
                    </a:cubicBezTo>
                    <a:cubicBezTo>
                      <a:pt x="230" y="402"/>
                      <a:pt x="220" y="410"/>
                      <a:pt x="220" y="413"/>
                    </a:cubicBezTo>
                    <a:cubicBezTo>
                      <a:pt x="220" y="417"/>
                      <a:pt x="214" y="417"/>
                      <a:pt x="210" y="417"/>
                    </a:cubicBezTo>
                    <a:cubicBezTo>
                      <a:pt x="206" y="416"/>
                      <a:pt x="201" y="413"/>
                      <a:pt x="205" y="412"/>
                    </a:cubicBezTo>
                    <a:cubicBezTo>
                      <a:pt x="209" y="412"/>
                      <a:pt x="206" y="408"/>
                      <a:pt x="211" y="406"/>
                    </a:cubicBezTo>
                    <a:cubicBezTo>
                      <a:pt x="217" y="404"/>
                      <a:pt x="210" y="401"/>
                      <a:pt x="212" y="399"/>
                    </a:cubicBezTo>
                    <a:cubicBezTo>
                      <a:pt x="214" y="397"/>
                      <a:pt x="224" y="401"/>
                      <a:pt x="224" y="397"/>
                    </a:cubicBezTo>
                    <a:cubicBezTo>
                      <a:pt x="225" y="393"/>
                      <a:pt x="214" y="390"/>
                      <a:pt x="210" y="392"/>
                    </a:cubicBezTo>
                    <a:cubicBezTo>
                      <a:pt x="207" y="394"/>
                      <a:pt x="198" y="400"/>
                      <a:pt x="188" y="396"/>
                    </a:cubicBezTo>
                    <a:cubicBezTo>
                      <a:pt x="185" y="394"/>
                      <a:pt x="213" y="391"/>
                      <a:pt x="218" y="387"/>
                    </a:cubicBezTo>
                    <a:cubicBezTo>
                      <a:pt x="223" y="382"/>
                      <a:pt x="244" y="377"/>
                      <a:pt x="246" y="381"/>
                    </a:cubicBezTo>
                    <a:cubicBezTo>
                      <a:pt x="248" y="385"/>
                      <a:pt x="235" y="388"/>
                      <a:pt x="241" y="392"/>
                    </a:cubicBezTo>
                    <a:cubicBezTo>
                      <a:pt x="247" y="395"/>
                      <a:pt x="258" y="393"/>
                      <a:pt x="260" y="389"/>
                    </a:cubicBezTo>
                    <a:cubicBezTo>
                      <a:pt x="262" y="385"/>
                      <a:pt x="273" y="386"/>
                      <a:pt x="266" y="394"/>
                    </a:cubicBezTo>
                    <a:close/>
                    <a:moveTo>
                      <a:pt x="329" y="474"/>
                    </a:moveTo>
                    <a:cubicBezTo>
                      <a:pt x="322" y="481"/>
                      <a:pt x="322" y="479"/>
                      <a:pt x="315" y="480"/>
                    </a:cubicBezTo>
                    <a:cubicBezTo>
                      <a:pt x="309" y="482"/>
                      <a:pt x="314" y="488"/>
                      <a:pt x="306" y="489"/>
                    </a:cubicBezTo>
                    <a:cubicBezTo>
                      <a:pt x="298" y="490"/>
                      <a:pt x="278" y="490"/>
                      <a:pt x="275" y="486"/>
                    </a:cubicBezTo>
                    <a:cubicBezTo>
                      <a:pt x="274" y="484"/>
                      <a:pt x="286" y="485"/>
                      <a:pt x="287" y="482"/>
                    </a:cubicBezTo>
                    <a:cubicBezTo>
                      <a:pt x="288" y="479"/>
                      <a:pt x="291" y="473"/>
                      <a:pt x="296" y="473"/>
                    </a:cubicBezTo>
                    <a:cubicBezTo>
                      <a:pt x="301" y="473"/>
                      <a:pt x="300" y="467"/>
                      <a:pt x="292" y="463"/>
                    </a:cubicBezTo>
                    <a:cubicBezTo>
                      <a:pt x="284" y="459"/>
                      <a:pt x="304" y="456"/>
                      <a:pt x="308" y="463"/>
                    </a:cubicBezTo>
                    <a:cubicBezTo>
                      <a:pt x="313" y="469"/>
                      <a:pt x="321" y="473"/>
                      <a:pt x="326" y="469"/>
                    </a:cubicBezTo>
                    <a:cubicBezTo>
                      <a:pt x="330" y="464"/>
                      <a:pt x="356" y="452"/>
                      <a:pt x="356" y="458"/>
                    </a:cubicBezTo>
                    <a:cubicBezTo>
                      <a:pt x="356" y="464"/>
                      <a:pt x="337" y="468"/>
                      <a:pt x="329" y="474"/>
                    </a:cubicBezTo>
                    <a:close/>
                    <a:moveTo>
                      <a:pt x="503" y="656"/>
                    </a:moveTo>
                    <a:cubicBezTo>
                      <a:pt x="498" y="657"/>
                      <a:pt x="504" y="642"/>
                      <a:pt x="494" y="636"/>
                    </a:cubicBezTo>
                    <a:cubicBezTo>
                      <a:pt x="482" y="630"/>
                      <a:pt x="477" y="618"/>
                      <a:pt x="477" y="611"/>
                    </a:cubicBezTo>
                    <a:cubicBezTo>
                      <a:pt x="477" y="605"/>
                      <a:pt x="487" y="602"/>
                      <a:pt x="491" y="607"/>
                    </a:cubicBezTo>
                    <a:cubicBezTo>
                      <a:pt x="495" y="612"/>
                      <a:pt x="501" y="632"/>
                      <a:pt x="504" y="639"/>
                    </a:cubicBezTo>
                    <a:cubicBezTo>
                      <a:pt x="508" y="645"/>
                      <a:pt x="508" y="656"/>
                      <a:pt x="503" y="65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4375" y="1360488"/>
                <a:ext cx="2192338" cy="1346200"/>
              </a:xfrm>
              <a:custGeom>
                <a:avLst/>
                <a:gdLst/>
                <a:ahLst/>
                <a:cxnLst>
                  <a:cxn ang="0">
                    <a:pos x="350" y="230"/>
                  </a:cxn>
                  <a:cxn ang="0">
                    <a:pos x="306" y="35"/>
                  </a:cxn>
                  <a:cxn ang="0">
                    <a:pos x="185" y="21"/>
                  </a:cxn>
                  <a:cxn ang="0">
                    <a:pos x="135" y="10"/>
                  </a:cxn>
                  <a:cxn ang="0">
                    <a:pos x="93" y="21"/>
                  </a:cxn>
                  <a:cxn ang="0">
                    <a:pos x="19" y="59"/>
                  </a:cxn>
                  <a:cxn ang="0">
                    <a:pos x="71" y="103"/>
                  </a:cxn>
                  <a:cxn ang="0">
                    <a:pos x="17" y="106"/>
                  </a:cxn>
                  <a:cxn ang="0">
                    <a:pos x="59" y="136"/>
                  </a:cxn>
                  <a:cxn ang="0">
                    <a:pos x="43" y="158"/>
                  </a:cxn>
                  <a:cxn ang="0">
                    <a:pos x="45" y="219"/>
                  </a:cxn>
                  <a:cxn ang="0">
                    <a:pos x="96" y="236"/>
                  </a:cxn>
                  <a:cxn ang="0">
                    <a:pos x="102" y="269"/>
                  </a:cxn>
                  <a:cxn ang="0">
                    <a:pos x="84" y="287"/>
                  </a:cxn>
                  <a:cxn ang="0">
                    <a:pos x="147" y="250"/>
                  </a:cxn>
                  <a:cxn ang="0">
                    <a:pos x="173" y="213"/>
                  </a:cxn>
                  <a:cxn ang="0">
                    <a:pos x="191" y="201"/>
                  </a:cxn>
                  <a:cxn ang="0">
                    <a:pos x="226" y="215"/>
                  </a:cxn>
                  <a:cxn ang="0">
                    <a:pos x="248" y="202"/>
                  </a:cxn>
                  <a:cxn ang="0">
                    <a:pos x="276" y="213"/>
                  </a:cxn>
                  <a:cxn ang="0">
                    <a:pos x="340" y="232"/>
                  </a:cxn>
                  <a:cxn ang="0">
                    <a:pos x="375" y="248"/>
                  </a:cxn>
                  <a:cxn ang="0">
                    <a:pos x="376" y="261"/>
                  </a:cxn>
                  <a:cxn ang="0">
                    <a:pos x="389" y="263"/>
                  </a:cxn>
                  <a:cxn ang="0">
                    <a:pos x="401" y="274"/>
                  </a:cxn>
                  <a:cxn ang="0">
                    <a:pos x="396" y="300"/>
                  </a:cxn>
                  <a:cxn ang="0">
                    <a:pos x="421" y="299"/>
                  </a:cxn>
                  <a:cxn ang="0">
                    <a:pos x="15" y="313"/>
                  </a:cxn>
                  <a:cxn ang="0">
                    <a:pos x="178" y="240"/>
                  </a:cxn>
                  <a:cxn ang="0">
                    <a:pos x="177" y="256"/>
                  </a:cxn>
                  <a:cxn ang="0">
                    <a:pos x="25" y="219"/>
                  </a:cxn>
                  <a:cxn ang="0">
                    <a:pos x="1094" y="443"/>
                  </a:cxn>
                  <a:cxn ang="0">
                    <a:pos x="1010" y="472"/>
                  </a:cxn>
                  <a:cxn ang="0">
                    <a:pos x="970" y="473"/>
                  </a:cxn>
                  <a:cxn ang="0">
                    <a:pos x="926" y="471"/>
                  </a:cxn>
                  <a:cxn ang="0">
                    <a:pos x="954" y="426"/>
                  </a:cxn>
                  <a:cxn ang="0">
                    <a:pos x="902" y="410"/>
                  </a:cxn>
                  <a:cxn ang="0">
                    <a:pos x="864" y="397"/>
                  </a:cxn>
                  <a:cxn ang="0">
                    <a:pos x="516" y="388"/>
                  </a:cxn>
                  <a:cxn ang="0">
                    <a:pos x="510" y="395"/>
                  </a:cxn>
                  <a:cxn ang="0">
                    <a:pos x="501" y="436"/>
                  </a:cxn>
                  <a:cxn ang="0">
                    <a:pos x="513" y="539"/>
                  </a:cxn>
                  <a:cxn ang="0">
                    <a:pos x="557" y="590"/>
                  </a:cxn>
                  <a:cxn ang="0">
                    <a:pos x="647" y="625"/>
                  </a:cxn>
                  <a:cxn ang="0">
                    <a:pos x="724" y="647"/>
                  </a:cxn>
                  <a:cxn ang="0">
                    <a:pos x="783" y="685"/>
                  </a:cxn>
                  <a:cxn ang="0">
                    <a:pos x="818" y="658"/>
                  </a:cxn>
                  <a:cxn ang="0">
                    <a:pos x="862" y="644"/>
                  </a:cxn>
                  <a:cxn ang="0">
                    <a:pos x="889" y="641"/>
                  </a:cxn>
                  <a:cxn ang="0">
                    <a:pos x="944" y="645"/>
                  </a:cxn>
                  <a:cxn ang="0">
                    <a:pos x="983" y="699"/>
                  </a:cxn>
                  <a:cxn ang="0">
                    <a:pos x="994" y="608"/>
                  </a:cxn>
                  <a:cxn ang="0">
                    <a:pos x="1036" y="571"/>
                  </a:cxn>
                  <a:cxn ang="0">
                    <a:pos x="1032" y="539"/>
                  </a:cxn>
                  <a:cxn ang="0">
                    <a:pos x="1049" y="541"/>
                  </a:cxn>
                  <a:cxn ang="0">
                    <a:pos x="1088" y="499"/>
                  </a:cxn>
                  <a:cxn ang="0">
                    <a:pos x="1102" y="475"/>
                  </a:cxn>
                  <a:cxn ang="0">
                    <a:pos x="1137" y="413"/>
                  </a:cxn>
                </a:cxnLst>
                <a:rect l="0" t="0" r="r" b="b"/>
                <a:pathLst>
                  <a:path w="1147" h="705">
                    <a:moveTo>
                      <a:pt x="431" y="286"/>
                    </a:moveTo>
                    <a:cubicBezTo>
                      <a:pt x="432" y="281"/>
                      <a:pt x="433" y="279"/>
                      <a:pt x="420" y="274"/>
                    </a:cubicBezTo>
                    <a:cubicBezTo>
                      <a:pt x="407" y="269"/>
                      <a:pt x="409" y="265"/>
                      <a:pt x="400" y="250"/>
                    </a:cubicBezTo>
                    <a:cubicBezTo>
                      <a:pt x="391" y="235"/>
                      <a:pt x="376" y="228"/>
                      <a:pt x="376" y="222"/>
                    </a:cubicBezTo>
                    <a:cubicBezTo>
                      <a:pt x="376" y="217"/>
                      <a:pt x="360" y="217"/>
                      <a:pt x="360" y="222"/>
                    </a:cubicBezTo>
                    <a:cubicBezTo>
                      <a:pt x="360" y="226"/>
                      <a:pt x="354" y="227"/>
                      <a:pt x="350" y="230"/>
                    </a:cubicBezTo>
                    <a:cubicBezTo>
                      <a:pt x="346" y="232"/>
                      <a:pt x="345" y="228"/>
                      <a:pt x="341" y="224"/>
                    </a:cubicBezTo>
                    <a:cubicBezTo>
                      <a:pt x="338" y="220"/>
                      <a:pt x="330" y="215"/>
                      <a:pt x="330" y="213"/>
                    </a:cubicBezTo>
                    <a:cubicBezTo>
                      <a:pt x="330" y="210"/>
                      <a:pt x="328" y="204"/>
                      <a:pt x="322" y="207"/>
                    </a:cubicBezTo>
                    <a:cubicBezTo>
                      <a:pt x="317" y="210"/>
                      <a:pt x="314" y="207"/>
                      <a:pt x="312" y="209"/>
                    </a:cubicBezTo>
                    <a:cubicBezTo>
                      <a:pt x="310" y="211"/>
                      <a:pt x="306" y="208"/>
                      <a:pt x="306" y="208"/>
                    </a:cubicBezTo>
                    <a:cubicBezTo>
                      <a:pt x="306" y="35"/>
                      <a:pt x="306" y="35"/>
                      <a:pt x="306" y="35"/>
                    </a:cubicBezTo>
                    <a:cubicBezTo>
                      <a:pt x="304" y="35"/>
                      <a:pt x="302" y="34"/>
                      <a:pt x="301" y="34"/>
                    </a:cubicBezTo>
                    <a:cubicBezTo>
                      <a:pt x="294" y="31"/>
                      <a:pt x="283" y="26"/>
                      <a:pt x="277" y="27"/>
                    </a:cubicBezTo>
                    <a:cubicBezTo>
                      <a:pt x="271" y="29"/>
                      <a:pt x="260" y="30"/>
                      <a:pt x="256" y="28"/>
                    </a:cubicBezTo>
                    <a:cubicBezTo>
                      <a:pt x="252" y="26"/>
                      <a:pt x="246" y="24"/>
                      <a:pt x="238" y="26"/>
                    </a:cubicBezTo>
                    <a:cubicBezTo>
                      <a:pt x="230" y="27"/>
                      <a:pt x="225" y="21"/>
                      <a:pt x="214" y="19"/>
                    </a:cubicBezTo>
                    <a:cubicBezTo>
                      <a:pt x="204" y="16"/>
                      <a:pt x="189" y="19"/>
                      <a:pt x="185" y="21"/>
                    </a:cubicBezTo>
                    <a:cubicBezTo>
                      <a:pt x="182" y="22"/>
                      <a:pt x="183" y="17"/>
                      <a:pt x="178" y="17"/>
                    </a:cubicBezTo>
                    <a:cubicBezTo>
                      <a:pt x="174" y="18"/>
                      <a:pt x="177" y="15"/>
                      <a:pt x="175" y="12"/>
                    </a:cubicBezTo>
                    <a:cubicBezTo>
                      <a:pt x="172" y="8"/>
                      <a:pt x="160" y="11"/>
                      <a:pt x="155" y="12"/>
                    </a:cubicBezTo>
                    <a:cubicBezTo>
                      <a:pt x="151" y="12"/>
                      <a:pt x="149" y="10"/>
                      <a:pt x="150" y="7"/>
                    </a:cubicBezTo>
                    <a:cubicBezTo>
                      <a:pt x="150" y="5"/>
                      <a:pt x="146" y="6"/>
                      <a:pt x="144" y="9"/>
                    </a:cubicBezTo>
                    <a:cubicBezTo>
                      <a:pt x="142" y="12"/>
                      <a:pt x="137" y="12"/>
                      <a:pt x="135" y="10"/>
                    </a:cubicBezTo>
                    <a:cubicBezTo>
                      <a:pt x="133" y="8"/>
                      <a:pt x="139" y="8"/>
                      <a:pt x="140" y="5"/>
                    </a:cubicBezTo>
                    <a:cubicBezTo>
                      <a:pt x="140" y="3"/>
                      <a:pt x="133" y="2"/>
                      <a:pt x="131" y="1"/>
                    </a:cubicBezTo>
                    <a:cubicBezTo>
                      <a:pt x="128" y="0"/>
                      <a:pt x="124" y="4"/>
                      <a:pt x="119" y="8"/>
                    </a:cubicBezTo>
                    <a:cubicBezTo>
                      <a:pt x="114" y="13"/>
                      <a:pt x="106" y="13"/>
                      <a:pt x="101" y="12"/>
                    </a:cubicBezTo>
                    <a:cubicBezTo>
                      <a:pt x="96" y="12"/>
                      <a:pt x="90" y="13"/>
                      <a:pt x="91" y="15"/>
                    </a:cubicBezTo>
                    <a:cubicBezTo>
                      <a:pt x="91" y="18"/>
                      <a:pt x="97" y="18"/>
                      <a:pt x="93" y="21"/>
                    </a:cubicBezTo>
                    <a:cubicBezTo>
                      <a:pt x="90" y="25"/>
                      <a:pt x="88" y="17"/>
                      <a:pt x="85" y="20"/>
                    </a:cubicBezTo>
                    <a:cubicBezTo>
                      <a:pt x="81" y="24"/>
                      <a:pt x="71" y="24"/>
                      <a:pt x="68" y="23"/>
                    </a:cubicBezTo>
                    <a:cubicBezTo>
                      <a:pt x="66" y="23"/>
                      <a:pt x="58" y="32"/>
                      <a:pt x="55" y="34"/>
                    </a:cubicBezTo>
                    <a:cubicBezTo>
                      <a:pt x="53" y="37"/>
                      <a:pt x="57" y="39"/>
                      <a:pt x="50" y="46"/>
                    </a:cubicBezTo>
                    <a:cubicBezTo>
                      <a:pt x="44" y="54"/>
                      <a:pt x="26" y="52"/>
                      <a:pt x="22" y="52"/>
                    </a:cubicBezTo>
                    <a:cubicBezTo>
                      <a:pt x="18" y="52"/>
                      <a:pt x="21" y="56"/>
                      <a:pt x="19" y="59"/>
                    </a:cubicBezTo>
                    <a:cubicBezTo>
                      <a:pt x="17" y="62"/>
                      <a:pt x="21" y="64"/>
                      <a:pt x="31" y="67"/>
                    </a:cubicBezTo>
                    <a:cubicBezTo>
                      <a:pt x="42" y="70"/>
                      <a:pt x="49" y="83"/>
                      <a:pt x="50" y="87"/>
                    </a:cubicBezTo>
                    <a:cubicBezTo>
                      <a:pt x="51" y="90"/>
                      <a:pt x="64" y="86"/>
                      <a:pt x="69" y="87"/>
                    </a:cubicBezTo>
                    <a:cubicBezTo>
                      <a:pt x="74" y="88"/>
                      <a:pt x="68" y="95"/>
                      <a:pt x="73" y="97"/>
                    </a:cubicBezTo>
                    <a:cubicBezTo>
                      <a:pt x="77" y="99"/>
                      <a:pt x="83" y="96"/>
                      <a:pt x="85" y="99"/>
                    </a:cubicBezTo>
                    <a:cubicBezTo>
                      <a:pt x="86" y="103"/>
                      <a:pt x="76" y="99"/>
                      <a:pt x="71" y="103"/>
                    </a:cubicBezTo>
                    <a:cubicBezTo>
                      <a:pt x="66" y="107"/>
                      <a:pt x="64" y="109"/>
                      <a:pt x="62" y="106"/>
                    </a:cubicBezTo>
                    <a:cubicBezTo>
                      <a:pt x="60" y="103"/>
                      <a:pt x="51" y="105"/>
                      <a:pt x="47" y="105"/>
                    </a:cubicBezTo>
                    <a:cubicBezTo>
                      <a:pt x="43" y="106"/>
                      <a:pt x="47" y="100"/>
                      <a:pt x="47" y="98"/>
                    </a:cubicBezTo>
                    <a:cubicBezTo>
                      <a:pt x="47" y="95"/>
                      <a:pt x="41" y="93"/>
                      <a:pt x="33" y="98"/>
                    </a:cubicBezTo>
                    <a:cubicBezTo>
                      <a:pt x="25" y="103"/>
                      <a:pt x="28" y="101"/>
                      <a:pt x="27" y="105"/>
                    </a:cubicBezTo>
                    <a:cubicBezTo>
                      <a:pt x="26" y="109"/>
                      <a:pt x="22" y="103"/>
                      <a:pt x="17" y="106"/>
                    </a:cubicBezTo>
                    <a:cubicBezTo>
                      <a:pt x="12" y="109"/>
                      <a:pt x="3" y="111"/>
                      <a:pt x="2" y="115"/>
                    </a:cubicBezTo>
                    <a:cubicBezTo>
                      <a:pt x="0" y="118"/>
                      <a:pt x="13" y="120"/>
                      <a:pt x="18" y="121"/>
                    </a:cubicBezTo>
                    <a:cubicBezTo>
                      <a:pt x="23" y="122"/>
                      <a:pt x="12" y="125"/>
                      <a:pt x="16" y="127"/>
                    </a:cubicBezTo>
                    <a:cubicBezTo>
                      <a:pt x="20" y="128"/>
                      <a:pt x="18" y="132"/>
                      <a:pt x="25" y="135"/>
                    </a:cubicBezTo>
                    <a:cubicBezTo>
                      <a:pt x="31" y="138"/>
                      <a:pt x="45" y="135"/>
                      <a:pt x="49" y="135"/>
                    </a:cubicBezTo>
                    <a:cubicBezTo>
                      <a:pt x="52" y="135"/>
                      <a:pt x="56" y="139"/>
                      <a:pt x="59" y="136"/>
                    </a:cubicBezTo>
                    <a:cubicBezTo>
                      <a:pt x="62" y="133"/>
                      <a:pt x="73" y="124"/>
                      <a:pt x="79" y="129"/>
                    </a:cubicBezTo>
                    <a:cubicBezTo>
                      <a:pt x="85" y="134"/>
                      <a:pt x="73" y="134"/>
                      <a:pt x="76" y="137"/>
                    </a:cubicBezTo>
                    <a:cubicBezTo>
                      <a:pt x="79" y="140"/>
                      <a:pt x="82" y="148"/>
                      <a:pt x="77" y="152"/>
                    </a:cubicBezTo>
                    <a:cubicBezTo>
                      <a:pt x="71" y="156"/>
                      <a:pt x="66" y="153"/>
                      <a:pt x="63" y="153"/>
                    </a:cubicBezTo>
                    <a:cubicBezTo>
                      <a:pt x="60" y="153"/>
                      <a:pt x="62" y="158"/>
                      <a:pt x="57" y="162"/>
                    </a:cubicBezTo>
                    <a:cubicBezTo>
                      <a:pt x="52" y="166"/>
                      <a:pt x="49" y="158"/>
                      <a:pt x="43" y="158"/>
                    </a:cubicBezTo>
                    <a:cubicBezTo>
                      <a:pt x="37" y="158"/>
                      <a:pt x="38" y="166"/>
                      <a:pt x="38" y="170"/>
                    </a:cubicBezTo>
                    <a:cubicBezTo>
                      <a:pt x="39" y="173"/>
                      <a:pt x="29" y="169"/>
                      <a:pt x="27" y="178"/>
                    </a:cubicBezTo>
                    <a:cubicBezTo>
                      <a:pt x="25" y="187"/>
                      <a:pt x="15" y="179"/>
                      <a:pt x="22" y="188"/>
                    </a:cubicBezTo>
                    <a:cubicBezTo>
                      <a:pt x="28" y="197"/>
                      <a:pt x="27" y="191"/>
                      <a:pt x="32" y="195"/>
                    </a:cubicBezTo>
                    <a:cubicBezTo>
                      <a:pt x="37" y="198"/>
                      <a:pt x="26" y="204"/>
                      <a:pt x="31" y="205"/>
                    </a:cubicBezTo>
                    <a:cubicBezTo>
                      <a:pt x="36" y="206"/>
                      <a:pt x="42" y="215"/>
                      <a:pt x="45" y="219"/>
                    </a:cubicBezTo>
                    <a:cubicBezTo>
                      <a:pt x="49" y="222"/>
                      <a:pt x="53" y="217"/>
                      <a:pt x="59" y="217"/>
                    </a:cubicBezTo>
                    <a:cubicBezTo>
                      <a:pt x="64" y="216"/>
                      <a:pt x="61" y="209"/>
                      <a:pt x="64" y="212"/>
                    </a:cubicBezTo>
                    <a:cubicBezTo>
                      <a:pt x="67" y="215"/>
                      <a:pt x="72" y="223"/>
                      <a:pt x="69" y="225"/>
                    </a:cubicBezTo>
                    <a:cubicBezTo>
                      <a:pt x="66" y="227"/>
                      <a:pt x="68" y="233"/>
                      <a:pt x="68" y="236"/>
                    </a:cubicBezTo>
                    <a:cubicBezTo>
                      <a:pt x="67" y="239"/>
                      <a:pt x="79" y="238"/>
                      <a:pt x="80" y="234"/>
                    </a:cubicBezTo>
                    <a:cubicBezTo>
                      <a:pt x="81" y="231"/>
                      <a:pt x="90" y="230"/>
                      <a:pt x="96" y="236"/>
                    </a:cubicBezTo>
                    <a:cubicBezTo>
                      <a:pt x="101" y="241"/>
                      <a:pt x="103" y="242"/>
                      <a:pt x="103" y="238"/>
                    </a:cubicBezTo>
                    <a:cubicBezTo>
                      <a:pt x="103" y="233"/>
                      <a:pt x="107" y="228"/>
                      <a:pt x="107" y="232"/>
                    </a:cubicBezTo>
                    <a:cubicBezTo>
                      <a:pt x="108" y="236"/>
                      <a:pt x="112" y="237"/>
                      <a:pt x="120" y="233"/>
                    </a:cubicBezTo>
                    <a:cubicBezTo>
                      <a:pt x="127" y="230"/>
                      <a:pt x="124" y="234"/>
                      <a:pt x="120" y="239"/>
                    </a:cubicBezTo>
                    <a:cubicBezTo>
                      <a:pt x="114" y="245"/>
                      <a:pt x="120" y="256"/>
                      <a:pt x="116" y="257"/>
                    </a:cubicBezTo>
                    <a:cubicBezTo>
                      <a:pt x="112" y="258"/>
                      <a:pt x="109" y="268"/>
                      <a:pt x="102" y="269"/>
                    </a:cubicBezTo>
                    <a:cubicBezTo>
                      <a:pt x="96" y="269"/>
                      <a:pt x="85" y="282"/>
                      <a:pt x="83" y="284"/>
                    </a:cubicBezTo>
                    <a:cubicBezTo>
                      <a:pt x="82" y="286"/>
                      <a:pt x="68" y="280"/>
                      <a:pt x="66" y="285"/>
                    </a:cubicBezTo>
                    <a:cubicBezTo>
                      <a:pt x="64" y="291"/>
                      <a:pt x="55" y="295"/>
                      <a:pt x="57" y="298"/>
                    </a:cubicBezTo>
                    <a:cubicBezTo>
                      <a:pt x="59" y="299"/>
                      <a:pt x="70" y="293"/>
                      <a:pt x="71" y="290"/>
                    </a:cubicBezTo>
                    <a:cubicBezTo>
                      <a:pt x="71" y="287"/>
                      <a:pt x="73" y="288"/>
                      <a:pt x="75" y="290"/>
                    </a:cubicBezTo>
                    <a:cubicBezTo>
                      <a:pt x="77" y="292"/>
                      <a:pt x="82" y="289"/>
                      <a:pt x="84" y="287"/>
                    </a:cubicBezTo>
                    <a:cubicBezTo>
                      <a:pt x="86" y="285"/>
                      <a:pt x="90" y="286"/>
                      <a:pt x="92" y="286"/>
                    </a:cubicBezTo>
                    <a:cubicBezTo>
                      <a:pt x="95" y="286"/>
                      <a:pt x="96" y="283"/>
                      <a:pt x="102" y="282"/>
                    </a:cubicBezTo>
                    <a:cubicBezTo>
                      <a:pt x="109" y="281"/>
                      <a:pt x="108" y="279"/>
                      <a:pt x="109" y="275"/>
                    </a:cubicBezTo>
                    <a:cubicBezTo>
                      <a:pt x="111" y="272"/>
                      <a:pt x="127" y="264"/>
                      <a:pt x="130" y="264"/>
                    </a:cubicBezTo>
                    <a:cubicBezTo>
                      <a:pt x="133" y="263"/>
                      <a:pt x="131" y="258"/>
                      <a:pt x="134" y="258"/>
                    </a:cubicBezTo>
                    <a:cubicBezTo>
                      <a:pt x="137" y="257"/>
                      <a:pt x="142" y="253"/>
                      <a:pt x="147" y="250"/>
                    </a:cubicBezTo>
                    <a:cubicBezTo>
                      <a:pt x="151" y="246"/>
                      <a:pt x="152" y="248"/>
                      <a:pt x="155" y="247"/>
                    </a:cubicBezTo>
                    <a:cubicBezTo>
                      <a:pt x="158" y="245"/>
                      <a:pt x="156" y="239"/>
                      <a:pt x="159" y="238"/>
                    </a:cubicBezTo>
                    <a:cubicBezTo>
                      <a:pt x="162" y="238"/>
                      <a:pt x="165" y="235"/>
                      <a:pt x="165" y="233"/>
                    </a:cubicBezTo>
                    <a:cubicBezTo>
                      <a:pt x="165" y="230"/>
                      <a:pt x="157" y="230"/>
                      <a:pt x="156" y="228"/>
                    </a:cubicBezTo>
                    <a:cubicBezTo>
                      <a:pt x="155" y="226"/>
                      <a:pt x="162" y="220"/>
                      <a:pt x="165" y="220"/>
                    </a:cubicBezTo>
                    <a:cubicBezTo>
                      <a:pt x="168" y="220"/>
                      <a:pt x="172" y="217"/>
                      <a:pt x="173" y="213"/>
                    </a:cubicBezTo>
                    <a:cubicBezTo>
                      <a:pt x="173" y="209"/>
                      <a:pt x="177" y="209"/>
                      <a:pt x="180" y="205"/>
                    </a:cubicBezTo>
                    <a:cubicBezTo>
                      <a:pt x="183" y="202"/>
                      <a:pt x="183" y="199"/>
                      <a:pt x="186" y="198"/>
                    </a:cubicBezTo>
                    <a:cubicBezTo>
                      <a:pt x="189" y="198"/>
                      <a:pt x="192" y="194"/>
                      <a:pt x="196" y="192"/>
                    </a:cubicBezTo>
                    <a:cubicBezTo>
                      <a:pt x="199" y="190"/>
                      <a:pt x="196" y="194"/>
                      <a:pt x="202" y="194"/>
                    </a:cubicBezTo>
                    <a:cubicBezTo>
                      <a:pt x="209" y="195"/>
                      <a:pt x="208" y="201"/>
                      <a:pt x="203" y="199"/>
                    </a:cubicBezTo>
                    <a:cubicBezTo>
                      <a:pt x="198" y="196"/>
                      <a:pt x="195" y="197"/>
                      <a:pt x="191" y="201"/>
                    </a:cubicBezTo>
                    <a:cubicBezTo>
                      <a:pt x="186" y="205"/>
                      <a:pt x="190" y="206"/>
                      <a:pt x="186" y="211"/>
                    </a:cubicBezTo>
                    <a:cubicBezTo>
                      <a:pt x="183" y="216"/>
                      <a:pt x="183" y="219"/>
                      <a:pt x="187" y="219"/>
                    </a:cubicBezTo>
                    <a:cubicBezTo>
                      <a:pt x="192" y="220"/>
                      <a:pt x="187" y="223"/>
                      <a:pt x="183" y="224"/>
                    </a:cubicBezTo>
                    <a:cubicBezTo>
                      <a:pt x="179" y="226"/>
                      <a:pt x="182" y="228"/>
                      <a:pt x="188" y="228"/>
                    </a:cubicBezTo>
                    <a:cubicBezTo>
                      <a:pt x="193" y="228"/>
                      <a:pt x="202" y="220"/>
                      <a:pt x="210" y="216"/>
                    </a:cubicBezTo>
                    <a:cubicBezTo>
                      <a:pt x="218" y="212"/>
                      <a:pt x="224" y="216"/>
                      <a:pt x="226" y="215"/>
                    </a:cubicBezTo>
                    <a:cubicBezTo>
                      <a:pt x="228" y="214"/>
                      <a:pt x="224" y="211"/>
                      <a:pt x="226" y="209"/>
                    </a:cubicBezTo>
                    <a:cubicBezTo>
                      <a:pt x="229" y="208"/>
                      <a:pt x="223" y="207"/>
                      <a:pt x="221" y="203"/>
                    </a:cubicBezTo>
                    <a:cubicBezTo>
                      <a:pt x="220" y="198"/>
                      <a:pt x="224" y="201"/>
                      <a:pt x="225" y="197"/>
                    </a:cubicBezTo>
                    <a:cubicBezTo>
                      <a:pt x="226" y="193"/>
                      <a:pt x="229" y="195"/>
                      <a:pt x="231" y="197"/>
                    </a:cubicBezTo>
                    <a:cubicBezTo>
                      <a:pt x="234" y="198"/>
                      <a:pt x="237" y="195"/>
                      <a:pt x="240" y="200"/>
                    </a:cubicBezTo>
                    <a:cubicBezTo>
                      <a:pt x="242" y="204"/>
                      <a:pt x="244" y="198"/>
                      <a:pt x="248" y="202"/>
                    </a:cubicBezTo>
                    <a:cubicBezTo>
                      <a:pt x="252" y="205"/>
                      <a:pt x="248" y="204"/>
                      <a:pt x="243" y="205"/>
                    </a:cubicBezTo>
                    <a:cubicBezTo>
                      <a:pt x="239" y="206"/>
                      <a:pt x="241" y="212"/>
                      <a:pt x="245" y="209"/>
                    </a:cubicBezTo>
                    <a:cubicBezTo>
                      <a:pt x="248" y="207"/>
                      <a:pt x="251" y="205"/>
                      <a:pt x="254" y="208"/>
                    </a:cubicBezTo>
                    <a:cubicBezTo>
                      <a:pt x="257" y="210"/>
                      <a:pt x="258" y="209"/>
                      <a:pt x="260" y="207"/>
                    </a:cubicBezTo>
                    <a:cubicBezTo>
                      <a:pt x="263" y="204"/>
                      <a:pt x="263" y="207"/>
                      <a:pt x="263" y="209"/>
                    </a:cubicBezTo>
                    <a:cubicBezTo>
                      <a:pt x="263" y="211"/>
                      <a:pt x="268" y="212"/>
                      <a:pt x="276" y="213"/>
                    </a:cubicBezTo>
                    <a:cubicBezTo>
                      <a:pt x="283" y="214"/>
                      <a:pt x="297" y="212"/>
                      <a:pt x="300" y="212"/>
                    </a:cubicBezTo>
                    <a:cubicBezTo>
                      <a:pt x="304" y="212"/>
                      <a:pt x="302" y="217"/>
                      <a:pt x="310" y="219"/>
                    </a:cubicBezTo>
                    <a:cubicBezTo>
                      <a:pt x="318" y="220"/>
                      <a:pt x="320" y="211"/>
                      <a:pt x="324" y="214"/>
                    </a:cubicBezTo>
                    <a:cubicBezTo>
                      <a:pt x="328" y="218"/>
                      <a:pt x="324" y="219"/>
                      <a:pt x="322" y="221"/>
                    </a:cubicBezTo>
                    <a:cubicBezTo>
                      <a:pt x="319" y="224"/>
                      <a:pt x="324" y="224"/>
                      <a:pt x="327" y="225"/>
                    </a:cubicBezTo>
                    <a:cubicBezTo>
                      <a:pt x="330" y="227"/>
                      <a:pt x="337" y="229"/>
                      <a:pt x="340" y="232"/>
                    </a:cubicBezTo>
                    <a:cubicBezTo>
                      <a:pt x="344" y="235"/>
                      <a:pt x="346" y="239"/>
                      <a:pt x="354" y="243"/>
                    </a:cubicBezTo>
                    <a:cubicBezTo>
                      <a:pt x="362" y="247"/>
                      <a:pt x="354" y="233"/>
                      <a:pt x="360" y="237"/>
                    </a:cubicBezTo>
                    <a:cubicBezTo>
                      <a:pt x="366" y="242"/>
                      <a:pt x="364" y="237"/>
                      <a:pt x="369" y="242"/>
                    </a:cubicBezTo>
                    <a:cubicBezTo>
                      <a:pt x="374" y="246"/>
                      <a:pt x="372" y="240"/>
                      <a:pt x="370" y="232"/>
                    </a:cubicBezTo>
                    <a:cubicBezTo>
                      <a:pt x="368" y="225"/>
                      <a:pt x="372" y="230"/>
                      <a:pt x="375" y="233"/>
                    </a:cubicBezTo>
                    <a:cubicBezTo>
                      <a:pt x="377" y="237"/>
                      <a:pt x="377" y="244"/>
                      <a:pt x="375" y="248"/>
                    </a:cubicBezTo>
                    <a:cubicBezTo>
                      <a:pt x="374" y="253"/>
                      <a:pt x="366" y="249"/>
                      <a:pt x="367" y="246"/>
                    </a:cubicBezTo>
                    <a:cubicBezTo>
                      <a:pt x="368" y="244"/>
                      <a:pt x="360" y="245"/>
                      <a:pt x="359" y="248"/>
                    </a:cubicBezTo>
                    <a:cubicBezTo>
                      <a:pt x="359" y="252"/>
                      <a:pt x="365" y="259"/>
                      <a:pt x="369" y="259"/>
                    </a:cubicBezTo>
                    <a:cubicBezTo>
                      <a:pt x="373" y="260"/>
                      <a:pt x="370" y="266"/>
                      <a:pt x="372" y="267"/>
                    </a:cubicBezTo>
                    <a:cubicBezTo>
                      <a:pt x="376" y="268"/>
                      <a:pt x="375" y="275"/>
                      <a:pt x="377" y="274"/>
                    </a:cubicBezTo>
                    <a:cubicBezTo>
                      <a:pt x="379" y="273"/>
                      <a:pt x="379" y="265"/>
                      <a:pt x="376" y="261"/>
                    </a:cubicBezTo>
                    <a:cubicBezTo>
                      <a:pt x="374" y="258"/>
                      <a:pt x="375" y="253"/>
                      <a:pt x="378" y="254"/>
                    </a:cubicBezTo>
                    <a:cubicBezTo>
                      <a:pt x="381" y="255"/>
                      <a:pt x="378" y="260"/>
                      <a:pt x="380" y="262"/>
                    </a:cubicBezTo>
                    <a:cubicBezTo>
                      <a:pt x="381" y="264"/>
                      <a:pt x="383" y="260"/>
                      <a:pt x="386" y="258"/>
                    </a:cubicBezTo>
                    <a:cubicBezTo>
                      <a:pt x="390" y="256"/>
                      <a:pt x="385" y="250"/>
                      <a:pt x="386" y="247"/>
                    </a:cubicBezTo>
                    <a:cubicBezTo>
                      <a:pt x="387" y="244"/>
                      <a:pt x="391" y="250"/>
                      <a:pt x="393" y="255"/>
                    </a:cubicBezTo>
                    <a:cubicBezTo>
                      <a:pt x="394" y="260"/>
                      <a:pt x="389" y="260"/>
                      <a:pt x="389" y="263"/>
                    </a:cubicBezTo>
                    <a:cubicBezTo>
                      <a:pt x="389" y="266"/>
                      <a:pt x="384" y="264"/>
                      <a:pt x="383" y="266"/>
                    </a:cubicBezTo>
                    <a:cubicBezTo>
                      <a:pt x="381" y="267"/>
                      <a:pt x="382" y="277"/>
                      <a:pt x="384" y="278"/>
                    </a:cubicBezTo>
                    <a:cubicBezTo>
                      <a:pt x="386" y="278"/>
                      <a:pt x="387" y="269"/>
                      <a:pt x="389" y="274"/>
                    </a:cubicBezTo>
                    <a:cubicBezTo>
                      <a:pt x="390" y="278"/>
                      <a:pt x="395" y="268"/>
                      <a:pt x="396" y="272"/>
                    </a:cubicBezTo>
                    <a:cubicBezTo>
                      <a:pt x="397" y="276"/>
                      <a:pt x="403" y="281"/>
                      <a:pt x="405" y="280"/>
                    </a:cubicBezTo>
                    <a:cubicBezTo>
                      <a:pt x="408" y="279"/>
                      <a:pt x="404" y="274"/>
                      <a:pt x="401" y="274"/>
                    </a:cubicBezTo>
                    <a:cubicBezTo>
                      <a:pt x="397" y="274"/>
                      <a:pt x="398" y="268"/>
                      <a:pt x="401" y="268"/>
                    </a:cubicBezTo>
                    <a:cubicBezTo>
                      <a:pt x="404" y="268"/>
                      <a:pt x="410" y="276"/>
                      <a:pt x="410" y="279"/>
                    </a:cubicBezTo>
                    <a:cubicBezTo>
                      <a:pt x="410" y="282"/>
                      <a:pt x="407" y="282"/>
                      <a:pt x="404" y="285"/>
                    </a:cubicBezTo>
                    <a:cubicBezTo>
                      <a:pt x="401" y="288"/>
                      <a:pt x="398" y="280"/>
                      <a:pt x="394" y="280"/>
                    </a:cubicBezTo>
                    <a:cubicBezTo>
                      <a:pt x="391" y="280"/>
                      <a:pt x="394" y="285"/>
                      <a:pt x="396" y="289"/>
                    </a:cubicBezTo>
                    <a:cubicBezTo>
                      <a:pt x="397" y="292"/>
                      <a:pt x="392" y="297"/>
                      <a:pt x="396" y="300"/>
                    </a:cubicBezTo>
                    <a:cubicBezTo>
                      <a:pt x="400" y="303"/>
                      <a:pt x="399" y="298"/>
                      <a:pt x="400" y="296"/>
                    </a:cubicBezTo>
                    <a:cubicBezTo>
                      <a:pt x="401" y="294"/>
                      <a:pt x="404" y="297"/>
                      <a:pt x="406" y="298"/>
                    </a:cubicBezTo>
                    <a:cubicBezTo>
                      <a:pt x="408" y="300"/>
                      <a:pt x="409" y="294"/>
                      <a:pt x="409" y="292"/>
                    </a:cubicBezTo>
                    <a:cubicBezTo>
                      <a:pt x="409" y="290"/>
                      <a:pt x="412" y="291"/>
                      <a:pt x="414" y="294"/>
                    </a:cubicBezTo>
                    <a:cubicBezTo>
                      <a:pt x="416" y="297"/>
                      <a:pt x="417" y="291"/>
                      <a:pt x="420" y="291"/>
                    </a:cubicBezTo>
                    <a:cubicBezTo>
                      <a:pt x="423" y="292"/>
                      <a:pt x="421" y="297"/>
                      <a:pt x="421" y="299"/>
                    </a:cubicBezTo>
                    <a:cubicBezTo>
                      <a:pt x="421" y="302"/>
                      <a:pt x="426" y="297"/>
                      <a:pt x="425" y="300"/>
                    </a:cubicBezTo>
                    <a:cubicBezTo>
                      <a:pt x="425" y="300"/>
                      <a:pt x="425" y="301"/>
                      <a:pt x="425" y="301"/>
                    </a:cubicBezTo>
                    <a:cubicBezTo>
                      <a:pt x="428" y="299"/>
                      <a:pt x="431" y="297"/>
                      <a:pt x="433" y="296"/>
                    </a:cubicBezTo>
                    <a:cubicBezTo>
                      <a:pt x="438" y="292"/>
                      <a:pt x="429" y="290"/>
                      <a:pt x="431" y="286"/>
                    </a:cubicBezTo>
                    <a:close/>
                    <a:moveTo>
                      <a:pt x="9" y="321"/>
                    </a:moveTo>
                    <a:cubicBezTo>
                      <a:pt x="15" y="319"/>
                      <a:pt x="17" y="316"/>
                      <a:pt x="15" y="313"/>
                    </a:cubicBezTo>
                    <a:cubicBezTo>
                      <a:pt x="12" y="310"/>
                      <a:pt x="4" y="323"/>
                      <a:pt x="9" y="321"/>
                    </a:cubicBezTo>
                    <a:close/>
                    <a:moveTo>
                      <a:pt x="51" y="299"/>
                    </a:moveTo>
                    <a:cubicBezTo>
                      <a:pt x="46" y="297"/>
                      <a:pt x="31" y="305"/>
                      <a:pt x="36" y="306"/>
                    </a:cubicBezTo>
                    <a:cubicBezTo>
                      <a:pt x="40" y="307"/>
                      <a:pt x="41" y="303"/>
                      <a:pt x="45" y="303"/>
                    </a:cubicBezTo>
                    <a:cubicBezTo>
                      <a:pt x="49" y="303"/>
                      <a:pt x="57" y="301"/>
                      <a:pt x="51" y="299"/>
                    </a:cubicBezTo>
                    <a:close/>
                    <a:moveTo>
                      <a:pt x="178" y="240"/>
                    </a:moveTo>
                    <a:cubicBezTo>
                      <a:pt x="178" y="237"/>
                      <a:pt x="174" y="237"/>
                      <a:pt x="169" y="243"/>
                    </a:cubicBezTo>
                    <a:cubicBezTo>
                      <a:pt x="164" y="249"/>
                      <a:pt x="160" y="252"/>
                      <a:pt x="159" y="255"/>
                    </a:cubicBezTo>
                    <a:cubicBezTo>
                      <a:pt x="159" y="257"/>
                      <a:pt x="153" y="254"/>
                      <a:pt x="151" y="258"/>
                    </a:cubicBezTo>
                    <a:cubicBezTo>
                      <a:pt x="149" y="261"/>
                      <a:pt x="152" y="269"/>
                      <a:pt x="156" y="266"/>
                    </a:cubicBezTo>
                    <a:cubicBezTo>
                      <a:pt x="159" y="264"/>
                      <a:pt x="160" y="266"/>
                      <a:pt x="162" y="266"/>
                    </a:cubicBezTo>
                    <a:cubicBezTo>
                      <a:pt x="164" y="266"/>
                      <a:pt x="174" y="259"/>
                      <a:pt x="177" y="256"/>
                    </a:cubicBezTo>
                    <a:cubicBezTo>
                      <a:pt x="179" y="252"/>
                      <a:pt x="173" y="251"/>
                      <a:pt x="172" y="249"/>
                    </a:cubicBezTo>
                    <a:cubicBezTo>
                      <a:pt x="172" y="247"/>
                      <a:pt x="178" y="247"/>
                      <a:pt x="180" y="245"/>
                    </a:cubicBezTo>
                    <a:cubicBezTo>
                      <a:pt x="183" y="244"/>
                      <a:pt x="178" y="243"/>
                      <a:pt x="178" y="240"/>
                    </a:cubicBezTo>
                    <a:close/>
                    <a:moveTo>
                      <a:pt x="19" y="210"/>
                    </a:moveTo>
                    <a:cubicBezTo>
                      <a:pt x="18" y="206"/>
                      <a:pt x="8" y="210"/>
                      <a:pt x="9" y="214"/>
                    </a:cubicBezTo>
                    <a:cubicBezTo>
                      <a:pt x="10" y="218"/>
                      <a:pt x="20" y="220"/>
                      <a:pt x="25" y="219"/>
                    </a:cubicBezTo>
                    <a:cubicBezTo>
                      <a:pt x="28" y="217"/>
                      <a:pt x="30" y="213"/>
                      <a:pt x="27" y="211"/>
                    </a:cubicBezTo>
                    <a:cubicBezTo>
                      <a:pt x="24" y="208"/>
                      <a:pt x="19" y="214"/>
                      <a:pt x="19" y="210"/>
                    </a:cubicBezTo>
                    <a:close/>
                    <a:moveTo>
                      <a:pt x="1137" y="413"/>
                    </a:moveTo>
                    <a:cubicBezTo>
                      <a:pt x="1137" y="410"/>
                      <a:pt x="1127" y="412"/>
                      <a:pt x="1122" y="409"/>
                    </a:cubicBezTo>
                    <a:cubicBezTo>
                      <a:pt x="1117" y="405"/>
                      <a:pt x="1109" y="422"/>
                      <a:pt x="1108" y="429"/>
                    </a:cubicBezTo>
                    <a:cubicBezTo>
                      <a:pt x="1106" y="436"/>
                      <a:pt x="1094" y="443"/>
                      <a:pt x="1094" y="443"/>
                    </a:cubicBezTo>
                    <a:cubicBezTo>
                      <a:pt x="1094" y="443"/>
                      <a:pt x="1058" y="444"/>
                      <a:pt x="1055" y="444"/>
                    </a:cubicBezTo>
                    <a:cubicBezTo>
                      <a:pt x="1053" y="444"/>
                      <a:pt x="1045" y="451"/>
                      <a:pt x="1040" y="455"/>
                    </a:cubicBezTo>
                    <a:cubicBezTo>
                      <a:pt x="1040" y="455"/>
                      <a:pt x="1040" y="455"/>
                      <a:pt x="1040" y="456"/>
                    </a:cubicBezTo>
                    <a:cubicBezTo>
                      <a:pt x="1044" y="462"/>
                      <a:pt x="1031" y="466"/>
                      <a:pt x="1018" y="467"/>
                    </a:cubicBezTo>
                    <a:cubicBezTo>
                      <a:pt x="1015" y="467"/>
                      <a:pt x="1012" y="467"/>
                      <a:pt x="1009" y="467"/>
                    </a:cubicBezTo>
                    <a:cubicBezTo>
                      <a:pt x="1010" y="469"/>
                      <a:pt x="1010" y="471"/>
                      <a:pt x="1010" y="472"/>
                    </a:cubicBezTo>
                    <a:cubicBezTo>
                      <a:pt x="1010" y="473"/>
                      <a:pt x="1009" y="474"/>
                      <a:pt x="1007" y="475"/>
                    </a:cubicBezTo>
                    <a:cubicBezTo>
                      <a:pt x="1005" y="479"/>
                      <a:pt x="989" y="486"/>
                      <a:pt x="981" y="491"/>
                    </a:cubicBezTo>
                    <a:cubicBezTo>
                      <a:pt x="971" y="496"/>
                      <a:pt x="958" y="493"/>
                      <a:pt x="958" y="486"/>
                    </a:cubicBezTo>
                    <a:cubicBezTo>
                      <a:pt x="958" y="478"/>
                      <a:pt x="965" y="480"/>
                      <a:pt x="967" y="483"/>
                    </a:cubicBezTo>
                    <a:cubicBezTo>
                      <a:pt x="967" y="484"/>
                      <a:pt x="969" y="483"/>
                      <a:pt x="971" y="482"/>
                    </a:cubicBezTo>
                    <a:cubicBezTo>
                      <a:pt x="969" y="479"/>
                      <a:pt x="969" y="476"/>
                      <a:pt x="970" y="473"/>
                    </a:cubicBezTo>
                    <a:cubicBezTo>
                      <a:pt x="967" y="472"/>
                      <a:pt x="971" y="460"/>
                      <a:pt x="965" y="459"/>
                    </a:cubicBezTo>
                    <a:cubicBezTo>
                      <a:pt x="959" y="457"/>
                      <a:pt x="952" y="467"/>
                      <a:pt x="953" y="461"/>
                    </a:cubicBezTo>
                    <a:cubicBezTo>
                      <a:pt x="954" y="454"/>
                      <a:pt x="963" y="449"/>
                      <a:pt x="958" y="440"/>
                    </a:cubicBezTo>
                    <a:cubicBezTo>
                      <a:pt x="952" y="432"/>
                      <a:pt x="942" y="432"/>
                      <a:pt x="940" y="438"/>
                    </a:cubicBezTo>
                    <a:cubicBezTo>
                      <a:pt x="938" y="445"/>
                      <a:pt x="931" y="442"/>
                      <a:pt x="929" y="447"/>
                    </a:cubicBezTo>
                    <a:cubicBezTo>
                      <a:pt x="926" y="452"/>
                      <a:pt x="924" y="463"/>
                      <a:pt x="926" y="471"/>
                    </a:cubicBezTo>
                    <a:cubicBezTo>
                      <a:pt x="928" y="479"/>
                      <a:pt x="925" y="483"/>
                      <a:pt x="918" y="487"/>
                    </a:cubicBezTo>
                    <a:cubicBezTo>
                      <a:pt x="910" y="492"/>
                      <a:pt x="906" y="480"/>
                      <a:pt x="909" y="466"/>
                    </a:cubicBezTo>
                    <a:cubicBezTo>
                      <a:pt x="911" y="456"/>
                      <a:pt x="917" y="446"/>
                      <a:pt x="912" y="446"/>
                    </a:cubicBezTo>
                    <a:cubicBezTo>
                      <a:pt x="907" y="446"/>
                      <a:pt x="918" y="434"/>
                      <a:pt x="929" y="432"/>
                    </a:cubicBezTo>
                    <a:cubicBezTo>
                      <a:pt x="939" y="429"/>
                      <a:pt x="952" y="430"/>
                      <a:pt x="952" y="427"/>
                    </a:cubicBezTo>
                    <a:cubicBezTo>
                      <a:pt x="952" y="426"/>
                      <a:pt x="953" y="426"/>
                      <a:pt x="954" y="426"/>
                    </a:cubicBezTo>
                    <a:cubicBezTo>
                      <a:pt x="951" y="424"/>
                      <a:pt x="949" y="422"/>
                      <a:pt x="947" y="421"/>
                    </a:cubicBezTo>
                    <a:cubicBezTo>
                      <a:pt x="947" y="422"/>
                      <a:pt x="947" y="422"/>
                      <a:pt x="946" y="423"/>
                    </a:cubicBezTo>
                    <a:cubicBezTo>
                      <a:pt x="942" y="426"/>
                      <a:pt x="943" y="419"/>
                      <a:pt x="935" y="419"/>
                    </a:cubicBezTo>
                    <a:cubicBezTo>
                      <a:pt x="928" y="419"/>
                      <a:pt x="920" y="426"/>
                      <a:pt x="914" y="423"/>
                    </a:cubicBezTo>
                    <a:cubicBezTo>
                      <a:pt x="908" y="420"/>
                      <a:pt x="911" y="416"/>
                      <a:pt x="906" y="416"/>
                    </a:cubicBezTo>
                    <a:cubicBezTo>
                      <a:pt x="900" y="416"/>
                      <a:pt x="910" y="405"/>
                      <a:pt x="902" y="410"/>
                    </a:cubicBezTo>
                    <a:cubicBezTo>
                      <a:pt x="894" y="414"/>
                      <a:pt x="882" y="425"/>
                      <a:pt x="876" y="420"/>
                    </a:cubicBezTo>
                    <a:cubicBezTo>
                      <a:pt x="871" y="415"/>
                      <a:pt x="866" y="422"/>
                      <a:pt x="862" y="418"/>
                    </a:cubicBezTo>
                    <a:cubicBezTo>
                      <a:pt x="858" y="414"/>
                      <a:pt x="876" y="403"/>
                      <a:pt x="884" y="403"/>
                    </a:cubicBezTo>
                    <a:cubicBezTo>
                      <a:pt x="886" y="403"/>
                      <a:pt x="888" y="402"/>
                      <a:pt x="890" y="401"/>
                    </a:cubicBezTo>
                    <a:cubicBezTo>
                      <a:pt x="886" y="399"/>
                      <a:pt x="876" y="396"/>
                      <a:pt x="874" y="399"/>
                    </a:cubicBezTo>
                    <a:cubicBezTo>
                      <a:pt x="871" y="402"/>
                      <a:pt x="867" y="400"/>
                      <a:pt x="864" y="397"/>
                    </a:cubicBezTo>
                    <a:cubicBezTo>
                      <a:pt x="862" y="394"/>
                      <a:pt x="859" y="398"/>
                      <a:pt x="855" y="393"/>
                    </a:cubicBezTo>
                    <a:cubicBezTo>
                      <a:pt x="851" y="389"/>
                      <a:pt x="847" y="392"/>
                      <a:pt x="845" y="393"/>
                    </a:cubicBezTo>
                    <a:cubicBezTo>
                      <a:pt x="842" y="394"/>
                      <a:pt x="839" y="391"/>
                      <a:pt x="835" y="390"/>
                    </a:cubicBezTo>
                    <a:cubicBezTo>
                      <a:pt x="831" y="388"/>
                      <a:pt x="834" y="384"/>
                      <a:pt x="830" y="381"/>
                    </a:cubicBezTo>
                    <a:cubicBezTo>
                      <a:pt x="827" y="378"/>
                      <a:pt x="826" y="386"/>
                      <a:pt x="826" y="386"/>
                    </a:cubicBezTo>
                    <a:cubicBezTo>
                      <a:pt x="516" y="388"/>
                      <a:pt x="516" y="388"/>
                      <a:pt x="516" y="388"/>
                    </a:cubicBezTo>
                    <a:cubicBezTo>
                      <a:pt x="516" y="388"/>
                      <a:pt x="516" y="389"/>
                      <a:pt x="517" y="389"/>
                    </a:cubicBezTo>
                    <a:cubicBezTo>
                      <a:pt x="521" y="393"/>
                      <a:pt x="518" y="396"/>
                      <a:pt x="519" y="401"/>
                    </a:cubicBezTo>
                    <a:cubicBezTo>
                      <a:pt x="520" y="406"/>
                      <a:pt x="519" y="412"/>
                      <a:pt x="515" y="412"/>
                    </a:cubicBezTo>
                    <a:cubicBezTo>
                      <a:pt x="512" y="412"/>
                      <a:pt x="511" y="408"/>
                      <a:pt x="514" y="407"/>
                    </a:cubicBezTo>
                    <a:cubicBezTo>
                      <a:pt x="517" y="405"/>
                      <a:pt x="515" y="400"/>
                      <a:pt x="512" y="400"/>
                    </a:cubicBezTo>
                    <a:cubicBezTo>
                      <a:pt x="511" y="400"/>
                      <a:pt x="510" y="398"/>
                      <a:pt x="510" y="395"/>
                    </a:cubicBezTo>
                    <a:cubicBezTo>
                      <a:pt x="505" y="397"/>
                      <a:pt x="499" y="396"/>
                      <a:pt x="492" y="395"/>
                    </a:cubicBezTo>
                    <a:cubicBezTo>
                      <a:pt x="492" y="396"/>
                      <a:pt x="493" y="396"/>
                      <a:pt x="493" y="396"/>
                    </a:cubicBezTo>
                    <a:cubicBezTo>
                      <a:pt x="493" y="399"/>
                      <a:pt x="494" y="406"/>
                      <a:pt x="498" y="411"/>
                    </a:cubicBezTo>
                    <a:cubicBezTo>
                      <a:pt x="502" y="417"/>
                      <a:pt x="500" y="420"/>
                      <a:pt x="503" y="422"/>
                    </a:cubicBezTo>
                    <a:cubicBezTo>
                      <a:pt x="507" y="424"/>
                      <a:pt x="507" y="426"/>
                      <a:pt x="503" y="426"/>
                    </a:cubicBezTo>
                    <a:cubicBezTo>
                      <a:pt x="500" y="425"/>
                      <a:pt x="502" y="428"/>
                      <a:pt x="501" y="436"/>
                    </a:cubicBezTo>
                    <a:cubicBezTo>
                      <a:pt x="500" y="443"/>
                      <a:pt x="500" y="459"/>
                      <a:pt x="499" y="464"/>
                    </a:cubicBezTo>
                    <a:cubicBezTo>
                      <a:pt x="499" y="468"/>
                      <a:pt x="493" y="476"/>
                      <a:pt x="496" y="481"/>
                    </a:cubicBezTo>
                    <a:cubicBezTo>
                      <a:pt x="500" y="486"/>
                      <a:pt x="502" y="493"/>
                      <a:pt x="500" y="499"/>
                    </a:cubicBezTo>
                    <a:cubicBezTo>
                      <a:pt x="498" y="506"/>
                      <a:pt x="499" y="509"/>
                      <a:pt x="501" y="514"/>
                    </a:cubicBezTo>
                    <a:cubicBezTo>
                      <a:pt x="504" y="519"/>
                      <a:pt x="502" y="527"/>
                      <a:pt x="505" y="529"/>
                    </a:cubicBezTo>
                    <a:cubicBezTo>
                      <a:pt x="508" y="531"/>
                      <a:pt x="511" y="534"/>
                      <a:pt x="513" y="539"/>
                    </a:cubicBezTo>
                    <a:cubicBezTo>
                      <a:pt x="516" y="543"/>
                      <a:pt x="519" y="540"/>
                      <a:pt x="519" y="545"/>
                    </a:cubicBezTo>
                    <a:cubicBezTo>
                      <a:pt x="520" y="549"/>
                      <a:pt x="520" y="550"/>
                      <a:pt x="524" y="552"/>
                    </a:cubicBezTo>
                    <a:cubicBezTo>
                      <a:pt x="528" y="554"/>
                      <a:pt x="525" y="558"/>
                      <a:pt x="525" y="561"/>
                    </a:cubicBezTo>
                    <a:cubicBezTo>
                      <a:pt x="525" y="563"/>
                      <a:pt x="530" y="568"/>
                      <a:pt x="537" y="573"/>
                    </a:cubicBezTo>
                    <a:cubicBezTo>
                      <a:pt x="543" y="579"/>
                      <a:pt x="538" y="584"/>
                      <a:pt x="543" y="584"/>
                    </a:cubicBezTo>
                    <a:cubicBezTo>
                      <a:pt x="547" y="584"/>
                      <a:pt x="552" y="587"/>
                      <a:pt x="557" y="590"/>
                    </a:cubicBezTo>
                    <a:cubicBezTo>
                      <a:pt x="561" y="593"/>
                      <a:pt x="563" y="591"/>
                      <a:pt x="566" y="592"/>
                    </a:cubicBezTo>
                    <a:cubicBezTo>
                      <a:pt x="569" y="592"/>
                      <a:pt x="575" y="599"/>
                      <a:pt x="577" y="604"/>
                    </a:cubicBezTo>
                    <a:cubicBezTo>
                      <a:pt x="577" y="606"/>
                      <a:pt x="578" y="609"/>
                      <a:pt x="579" y="611"/>
                    </a:cubicBezTo>
                    <a:cubicBezTo>
                      <a:pt x="605" y="608"/>
                      <a:pt x="605" y="608"/>
                      <a:pt x="605" y="608"/>
                    </a:cubicBezTo>
                    <a:cubicBezTo>
                      <a:pt x="605" y="608"/>
                      <a:pt x="613" y="613"/>
                      <a:pt x="618" y="614"/>
                    </a:cubicBezTo>
                    <a:cubicBezTo>
                      <a:pt x="622" y="615"/>
                      <a:pt x="647" y="625"/>
                      <a:pt x="647" y="625"/>
                    </a:cubicBezTo>
                    <a:cubicBezTo>
                      <a:pt x="679" y="624"/>
                      <a:pt x="679" y="624"/>
                      <a:pt x="679" y="624"/>
                    </a:cubicBezTo>
                    <a:cubicBezTo>
                      <a:pt x="683" y="619"/>
                      <a:pt x="683" y="619"/>
                      <a:pt x="683" y="619"/>
                    </a:cubicBezTo>
                    <a:cubicBezTo>
                      <a:pt x="700" y="619"/>
                      <a:pt x="700" y="619"/>
                      <a:pt x="700" y="619"/>
                    </a:cubicBezTo>
                    <a:cubicBezTo>
                      <a:pt x="700" y="619"/>
                      <a:pt x="711" y="630"/>
                      <a:pt x="713" y="631"/>
                    </a:cubicBezTo>
                    <a:cubicBezTo>
                      <a:pt x="715" y="632"/>
                      <a:pt x="720" y="637"/>
                      <a:pt x="720" y="640"/>
                    </a:cubicBezTo>
                    <a:cubicBezTo>
                      <a:pt x="720" y="643"/>
                      <a:pt x="722" y="646"/>
                      <a:pt x="724" y="647"/>
                    </a:cubicBezTo>
                    <a:cubicBezTo>
                      <a:pt x="727" y="648"/>
                      <a:pt x="736" y="654"/>
                      <a:pt x="737" y="654"/>
                    </a:cubicBezTo>
                    <a:cubicBezTo>
                      <a:pt x="739" y="653"/>
                      <a:pt x="741" y="643"/>
                      <a:pt x="746" y="643"/>
                    </a:cubicBezTo>
                    <a:cubicBezTo>
                      <a:pt x="751" y="644"/>
                      <a:pt x="764" y="647"/>
                      <a:pt x="766" y="655"/>
                    </a:cubicBezTo>
                    <a:cubicBezTo>
                      <a:pt x="768" y="662"/>
                      <a:pt x="775" y="668"/>
                      <a:pt x="777" y="670"/>
                    </a:cubicBezTo>
                    <a:cubicBezTo>
                      <a:pt x="779" y="672"/>
                      <a:pt x="778" y="676"/>
                      <a:pt x="779" y="679"/>
                    </a:cubicBezTo>
                    <a:cubicBezTo>
                      <a:pt x="781" y="681"/>
                      <a:pt x="781" y="685"/>
                      <a:pt x="783" y="685"/>
                    </a:cubicBezTo>
                    <a:cubicBezTo>
                      <a:pt x="785" y="685"/>
                      <a:pt x="794" y="691"/>
                      <a:pt x="798" y="691"/>
                    </a:cubicBezTo>
                    <a:cubicBezTo>
                      <a:pt x="800" y="691"/>
                      <a:pt x="801" y="692"/>
                      <a:pt x="803" y="693"/>
                    </a:cubicBezTo>
                    <a:cubicBezTo>
                      <a:pt x="804" y="684"/>
                      <a:pt x="794" y="682"/>
                      <a:pt x="800" y="678"/>
                    </a:cubicBezTo>
                    <a:cubicBezTo>
                      <a:pt x="806" y="674"/>
                      <a:pt x="800" y="670"/>
                      <a:pt x="803" y="668"/>
                    </a:cubicBezTo>
                    <a:cubicBezTo>
                      <a:pt x="806" y="666"/>
                      <a:pt x="811" y="664"/>
                      <a:pt x="811" y="661"/>
                    </a:cubicBezTo>
                    <a:cubicBezTo>
                      <a:pt x="811" y="658"/>
                      <a:pt x="814" y="658"/>
                      <a:pt x="818" y="658"/>
                    </a:cubicBezTo>
                    <a:cubicBezTo>
                      <a:pt x="822" y="659"/>
                      <a:pt x="829" y="652"/>
                      <a:pt x="829" y="649"/>
                    </a:cubicBezTo>
                    <a:cubicBezTo>
                      <a:pt x="828" y="646"/>
                      <a:pt x="829" y="646"/>
                      <a:pt x="834" y="647"/>
                    </a:cubicBezTo>
                    <a:cubicBezTo>
                      <a:pt x="839" y="648"/>
                      <a:pt x="838" y="641"/>
                      <a:pt x="841" y="642"/>
                    </a:cubicBezTo>
                    <a:cubicBezTo>
                      <a:pt x="844" y="643"/>
                      <a:pt x="847" y="645"/>
                      <a:pt x="847" y="643"/>
                    </a:cubicBezTo>
                    <a:cubicBezTo>
                      <a:pt x="847" y="640"/>
                      <a:pt x="850" y="641"/>
                      <a:pt x="852" y="644"/>
                    </a:cubicBezTo>
                    <a:cubicBezTo>
                      <a:pt x="855" y="647"/>
                      <a:pt x="861" y="648"/>
                      <a:pt x="862" y="644"/>
                    </a:cubicBezTo>
                    <a:cubicBezTo>
                      <a:pt x="862" y="641"/>
                      <a:pt x="866" y="644"/>
                      <a:pt x="869" y="648"/>
                    </a:cubicBezTo>
                    <a:cubicBezTo>
                      <a:pt x="872" y="651"/>
                      <a:pt x="874" y="650"/>
                      <a:pt x="879" y="650"/>
                    </a:cubicBezTo>
                    <a:cubicBezTo>
                      <a:pt x="883" y="651"/>
                      <a:pt x="883" y="649"/>
                      <a:pt x="884" y="646"/>
                    </a:cubicBezTo>
                    <a:cubicBezTo>
                      <a:pt x="884" y="643"/>
                      <a:pt x="889" y="653"/>
                      <a:pt x="894" y="653"/>
                    </a:cubicBezTo>
                    <a:cubicBezTo>
                      <a:pt x="898" y="654"/>
                      <a:pt x="895" y="650"/>
                      <a:pt x="891" y="648"/>
                    </a:cubicBezTo>
                    <a:cubicBezTo>
                      <a:pt x="888" y="645"/>
                      <a:pt x="892" y="644"/>
                      <a:pt x="889" y="641"/>
                    </a:cubicBezTo>
                    <a:cubicBezTo>
                      <a:pt x="886" y="639"/>
                      <a:pt x="893" y="636"/>
                      <a:pt x="899" y="636"/>
                    </a:cubicBezTo>
                    <a:cubicBezTo>
                      <a:pt x="905" y="637"/>
                      <a:pt x="904" y="638"/>
                      <a:pt x="907" y="635"/>
                    </a:cubicBezTo>
                    <a:cubicBezTo>
                      <a:pt x="909" y="631"/>
                      <a:pt x="911" y="635"/>
                      <a:pt x="911" y="638"/>
                    </a:cubicBezTo>
                    <a:cubicBezTo>
                      <a:pt x="911" y="641"/>
                      <a:pt x="921" y="636"/>
                      <a:pt x="926" y="636"/>
                    </a:cubicBezTo>
                    <a:cubicBezTo>
                      <a:pt x="931" y="636"/>
                      <a:pt x="936" y="640"/>
                      <a:pt x="937" y="643"/>
                    </a:cubicBezTo>
                    <a:cubicBezTo>
                      <a:pt x="937" y="646"/>
                      <a:pt x="941" y="648"/>
                      <a:pt x="944" y="645"/>
                    </a:cubicBezTo>
                    <a:cubicBezTo>
                      <a:pt x="948" y="641"/>
                      <a:pt x="951" y="638"/>
                      <a:pt x="955" y="641"/>
                    </a:cubicBezTo>
                    <a:cubicBezTo>
                      <a:pt x="958" y="645"/>
                      <a:pt x="962" y="649"/>
                      <a:pt x="966" y="654"/>
                    </a:cubicBezTo>
                    <a:cubicBezTo>
                      <a:pt x="970" y="658"/>
                      <a:pt x="964" y="663"/>
                      <a:pt x="966" y="666"/>
                    </a:cubicBezTo>
                    <a:cubicBezTo>
                      <a:pt x="969" y="670"/>
                      <a:pt x="966" y="674"/>
                      <a:pt x="971" y="678"/>
                    </a:cubicBezTo>
                    <a:cubicBezTo>
                      <a:pt x="976" y="681"/>
                      <a:pt x="972" y="688"/>
                      <a:pt x="976" y="689"/>
                    </a:cubicBezTo>
                    <a:cubicBezTo>
                      <a:pt x="980" y="690"/>
                      <a:pt x="983" y="697"/>
                      <a:pt x="983" y="699"/>
                    </a:cubicBezTo>
                    <a:cubicBezTo>
                      <a:pt x="984" y="702"/>
                      <a:pt x="991" y="705"/>
                      <a:pt x="992" y="701"/>
                    </a:cubicBezTo>
                    <a:cubicBezTo>
                      <a:pt x="992" y="696"/>
                      <a:pt x="996" y="691"/>
                      <a:pt x="997" y="687"/>
                    </a:cubicBezTo>
                    <a:cubicBezTo>
                      <a:pt x="997" y="683"/>
                      <a:pt x="994" y="669"/>
                      <a:pt x="991" y="665"/>
                    </a:cubicBezTo>
                    <a:cubicBezTo>
                      <a:pt x="987" y="660"/>
                      <a:pt x="991" y="659"/>
                      <a:pt x="987" y="654"/>
                    </a:cubicBezTo>
                    <a:cubicBezTo>
                      <a:pt x="983" y="649"/>
                      <a:pt x="981" y="639"/>
                      <a:pt x="981" y="632"/>
                    </a:cubicBezTo>
                    <a:cubicBezTo>
                      <a:pt x="981" y="624"/>
                      <a:pt x="990" y="612"/>
                      <a:pt x="994" y="608"/>
                    </a:cubicBezTo>
                    <a:cubicBezTo>
                      <a:pt x="999" y="605"/>
                      <a:pt x="1003" y="607"/>
                      <a:pt x="1004" y="603"/>
                    </a:cubicBezTo>
                    <a:cubicBezTo>
                      <a:pt x="1005" y="599"/>
                      <a:pt x="1011" y="594"/>
                      <a:pt x="1014" y="594"/>
                    </a:cubicBezTo>
                    <a:cubicBezTo>
                      <a:pt x="1017" y="594"/>
                      <a:pt x="1020" y="594"/>
                      <a:pt x="1020" y="591"/>
                    </a:cubicBezTo>
                    <a:cubicBezTo>
                      <a:pt x="1021" y="588"/>
                      <a:pt x="1026" y="584"/>
                      <a:pt x="1032" y="583"/>
                    </a:cubicBezTo>
                    <a:cubicBezTo>
                      <a:pt x="1039" y="582"/>
                      <a:pt x="1035" y="578"/>
                      <a:pt x="1033" y="575"/>
                    </a:cubicBezTo>
                    <a:cubicBezTo>
                      <a:pt x="1032" y="572"/>
                      <a:pt x="1035" y="569"/>
                      <a:pt x="1036" y="571"/>
                    </a:cubicBezTo>
                    <a:cubicBezTo>
                      <a:pt x="1037" y="573"/>
                      <a:pt x="1041" y="574"/>
                      <a:pt x="1044" y="572"/>
                    </a:cubicBezTo>
                    <a:cubicBezTo>
                      <a:pt x="1046" y="570"/>
                      <a:pt x="1052" y="565"/>
                      <a:pt x="1047" y="565"/>
                    </a:cubicBezTo>
                    <a:cubicBezTo>
                      <a:pt x="1041" y="565"/>
                      <a:pt x="1040" y="563"/>
                      <a:pt x="1043" y="561"/>
                    </a:cubicBezTo>
                    <a:cubicBezTo>
                      <a:pt x="1046" y="560"/>
                      <a:pt x="1044" y="554"/>
                      <a:pt x="1039" y="554"/>
                    </a:cubicBezTo>
                    <a:cubicBezTo>
                      <a:pt x="1035" y="553"/>
                      <a:pt x="1036" y="551"/>
                      <a:pt x="1039" y="548"/>
                    </a:cubicBezTo>
                    <a:cubicBezTo>
                      <a:pt x="1042" y="545"/>
                      <a:pt x="1035" y="541"/>
                      <a:pt x="1032" y="539"/>
                    </a:cubicBezTo>
                    <a:cubicBezTo>
                      <a:pt x="1028" y="536"/>
                      <a:pt x="1034" y="535"/>
                      <a:pt x="1036" y="535"/>
                    </a:cubicBezTo>
                    <a:cubicBezTo>
                      <a:pt x="1039" y="534"/>
                      <a:pt x="1037" y="523"/>
                      <a:pt x="1038" y="520"/>
                    </a:cubicBezTo>
                    <a:cubicBezTo>
                      <a:pt x="1039" y="517"/>
                      <a:pt x="1043" y="517"/>
                      <a:pt x="1042" y="520"/>
                    </a:cubicBezTo>
                    <a:cubicBezTo>
                      <a:pt x="1040" y="523"/>
                      <a:pt x="1037" y="527"/>
                      <a:pt x="1041" y="531"/>
                    </a:cubicBezTo>
                    <a:cubicBezTo>
                      <a:pt x="1044" y="535"/>
                      <a:pt x="1045" y="539"/>
                      <a:pt x="1044" y="544"/>
                    </a:cubicBezTo>
                    <a:cubicBezTo>
                      <a:pt x="1042" y="550"/>
                      <a:pt x="1045" y="549"/>
                      <a:pt x="1049" y="541"/>
                    </a:cubicBezTo>
                    <a:cubicBezTo>
                      <a:pt x="1052" y="534"/>
                      <a:pt x="1053" y="527"/>
                      <a:pt x="1050" y="526"/>
                    </a:cubicBezTo>
                    <a:cubicBezTo>
                      <a:pt x="1048" y="526"/>
                      <a:pt x="1048" y="518"/>
                      <a:pt x="1051" y="522"/>
                    </a:cubicBezTo>
                    <a:cubicBezTo>
                      <a:pt x="1054" y="525"/>
                      <a:pt x="1055" y="526"/>
                      <a:pt x="1059" y="521"/>
                    </a:cubicBezTo>
                    <a:cubicBezTo>
                      <a:pt x="1063" y="517"/>
                      <a:pt x="1068" y="509"/>
                      <a:pt x="1065" y="507"/>
                    </a:cubicBezTo>
                    <a:cubicBezTo>
                      <a:pt x="1062" y="505"/>
                      <a:pt x="1066" y="504"/>
                      <a:pt x="1071" y="504"/>
                    </a:cubicBezTo>
                    <a:cubicBezTo>
                      <a:pt x="1076" y="504"/>
                      <a:pt x="1087" y="501"/>
                      <a:pt x="1088" y="499"/>
                    </a:cubicBezTo>
                    <a:cubicBezTo>
                      <a:pt x="1090" y="494"/>
                      <a:pt x="1070" y="502"/>
                      <a:pt x="1070" y="499"/>
                    </a:cubicBezTo>
                    <a:cubicBezTo>
                      <a:pt x="1070" y="496"/>
                      <a:pt x="1083" y="493"/>
                      <a:pt x="1089" y="493"/>
                    </a:cubicBezTo>
                    <a:cubicBezTo>
                      <a:pt x="1094" y="493"/>
                      <a:pt x="1092" y="485"/>
                      <a:pt x="1094" y="488"/>
                    </a:cubicBezTo>
                    <a:cubicBezTo>
                      <a:pt x="1097" y="492"/>
                      <a:pt x="1100" y="491"/>
                      <a:pt x="1104" y="489"/>
                    </a:cubicBezTo>
                    <a:cubicBezTo>
                      <a:pt x="1107" y="487"/>
                      <a:pt x="1104" y="481"/>
                      <a:pt x="1101" y="480"/>
                    </a:cubicBezTo>
                    <a:cubicBezTo>
                      <a:pt x="1097" y="479"/>
                      <a:pt x="1103" y="477"/>
                      <a:pt x="1102" y="475"/>
                    </a:cubicBezTo>
                    <a:cubicBezTo>
                      <a:pt x="1101" y="472"/>
                      <a:pt x="1105" y="463"/>
                      <a:pt x="1109" y="462"/>
                    </a:cubicBezTo>
                    <a:cubicBezTo>
                      <a:pt x="1114" y="461"/>
                      <a:pt x="1112" y="458"/>
                      <a:pt x="1116" y="458"/>
                    </a:cubicBezTo>
                    <a:cubicBezTo>
                      <a:pt x="1120" y="458"/>
                      <a:pt x="1121" y="454"/>
                      <a:pt x="1124" y="450"/>
                    </a:cubicBezTo>
                    <a:cubicBezTo>
                      <a:pt x="1128" y="447"/>
                      <a:pt x="1133" y="456"/>
                      <a:pt x="1138" y="451"/>
                    </a:cubicBezTo>
                    <a:cubicBezTo>
                      <a:pt x="1140" y="448"/>
                      <a:pt x="1143" y="446"/>
                      <a:pt x="1147" y="444"/>
                    </a:cubicBezTo>
                    <a:cubicBezTo>
                      <a:pt x="1134" y="427"/>
                      <a:pt x="1137" y="416"/>
                      <a:pt x="1137" y="4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59250" y="2241550"/>
                <a:ext cx="276225" cy="196850"/>
              </a:xfrm>
              <a:custGeom>
                <a:avLst/>
                <a:gdLst/>
                <a:ahLst/>
                <a:cxnLst>
                  <a:cxn ang="0">
                    <a:pos x="143" y="18"/>
                  </a:cxn>
                  <a:cxn ang="0">
                    <a:pos x="132" y="18"/>
                  </a:cxn>
                  <a:cxn ang="0">
                    <a:pos x="118" y="15"/>
                  </a:cxn>
                  <a:cxn ang="0">
                    <a:pos x="113" y="13"/>
                  </a:cxn>
                  <a:cxn ang="0">
                    <a:pos x="104" y="14"/>
                  </a:cxn>
                  <a:cxn ang="0">
                    <a:pos x="93" y="9"/>
                  </a:cxn>
                  <a:cxn ang="0">
                    <a:pos x="87" y="6"/>
                  </a:cxn>
                  <a:cxn ang="0">
                    <a:pos x="67" y="4"/>
                  </a:cxn>
                  <a:cxn ang="0">
                    <a:pos x="30" y="3"/>
                  </a:cxn>
                  <a:cxn ang="0">
                    <a:pos x="16" y="0"/>
                  </a:cxn>
                  <a:cxn ang="0">
                    <a:pos x="7" y="6"/>
                  </a:cxn>
                  <a:cxn ang="0">
                    <a:pos x="5" y="14"/>
                  </a:cxn>
                  <a:cxn ang="0">
                    <a:pos x="7" y="25"/>
                  </a:cxn>
                  <a:cxn ang="0">
                    <a:pos x="10" y="23"/>
                  </a:cxn>
                  <a:cxn ang="0">
                    <a:pos x="14" y="24"/>
                  </a:cxn>
                  <a:cxn ang="0">
                    <a:pos x="21" y="25"/>
                  </a:cxn>
                  <a:cxn ang="0">
                    <a:pos x="25" y="25"/>
                  </a:cxn>
                  <a:cxn ang="0">
                    <a:pos x="32" y="27"/>
                  </a:cxn>
                  <a:cxn ang="0">
                    <a:pos x="35" y="31"/>
                  </a:cxn>
                  <a:cxn ang="0">
                    <a:pos x="27" y="38"/>
                  </a:cxn>
                  <a:cxn ang="0">
                    <a:pos x="28" y="48"/>
                  </a:cxn>
                  <a:cxn ang="0">
                    <a:pos x="26" y="56"/>
                  </a:cxn>
                  <a:cxn ang="0">
                    <a:pos x="23" y="60"/>
                  </a:cxn>
                  <a:cxn ang="0">
                    <a:pos x="27" y="66"/>
                  </a:cxn>
                  <a:cxn ang="0">
                    <a:pos x="24" y="73"/>
                  </a:cxn>
                  <a:cxn ang="0">
                    <a:pos x="26" y="78"/>
                  </a:cxn>
                  <a:cxn ang="0">
                    <a:pos x="22" y="85"/>
                  </a:cxn>
                  <a:cxn ang="0">
                    <a:pos x="23" y="89"/>
                  </a:cxn>
                  <a:cxn ang="0">
                    <a:pos x="29" y="89"/>
                  </a:cxn>
                  <a:cxn ang="0">
                    <a:pos x="43" y="102"/>
                  </a:cxn>
                  <a:cxn ang="0">
                    <a:pos x="46" y="99"/>
                  </a:cxn>
                  <a:cxn ang="0">
                    <a:pos x="52" y="98"/>
                  </a:cxn>
                  <a:cxn ang="0">
                    <a:pos x="63" y="94"/>
                  </a:cxn>
                  <a:cxn ang="0">
                    <a:pos x="77" y="94"/>
                  </a:cxn>
                  <a:cxn ang="0">
                    <a:pos x="85" y="90"/>
                  </a:cxn>
                  <a:cxn ang="0">
                    <a:pos x="94" y="84"/>
                  </a:cxn>
                  <a:cxn ang="0">
                    <a:pos x="98" y="76"/>
                  </a:cxn>
                  <a:cxn ang="0">
                    <a:pos x="106" y="67"/>
                  </a:cxn>
                  <a:cxn ang="0">
                    <a:pos x="107" y="51"/>
                  </a:cxn>
                  <a:cxn ang="0">
                    <a:pos x="116" y="40"/>
                  </a:cxn>
                  <a:cxn ang="0">
                    <a:pos x="126" y="34"/>
                  </a:cxn>
                  <a:cxn ang="0">
                    <a:pos x="139" y="28"/>
                  </a:cxn>
                  <a:cxn ang="0">
                    <a:pos x="143" y="18"/>
                  </a:cxn>
                  <a:cxn ang="0">
                    <a:pos x="144" y="55"/>
                  </a:cxn>
                  <a:cxn ang="0">
                    <a:pos x="134" y="58"/>
                  </a:cxn>
                  <a:cxn ang="0">
                    <a:pos x="144" y="55"/>
                  </a:cxn>
                </a:cxnLst>
                <a:rect l="0" t="0" r="r" b="b"/>
                <a:pathLst>
                  <a:path w="145" h="103">
                    <a:moveTo>
                      <a:pt x="143" y="18"/>
                    </a:moveTo>
                    <a:cubicBezTo>
                      <a:pt x="139" y="18"/>
                      <a:pt x="135" y="18"/>
                      <a:pt x="132" y="18"/>
                    </a:cubicBezTo>
                    <a:cubicBezTo>
                      <a:pt x="128" y="17"/>
                      <a:pt x="120" y="17"/>
                      <a:pt x="118" y="15"/>
                    </a:cubicBezTo>
                    <a:cubicBezTo>
                      <a:pt x="116" y="12"/>
                      <a:pt x="113" y="11"/>
                      <a:pt x="113" y="13"/>
                    </a:cubicBezTo>
                    <a:cubicBezTo>
                      <a:pt x="113" y="16"/>
                      <a:pt x="107" y="16"/>
                      <a:pt x="104" y="14"/>
                    </a:cubicBezTo>
                    <a:cubicBezTo>
                      <a:pt x="101" y="12"/>
                      <a:pt x="96" y="10"/>
                      <a:pt x="93" y="9"/>
                    </a:cubicBezTo>
                    <a:cubicBezTo>
                      <a:pt x="92" y="8"/>
                      <a:pt x="89" y="7"/>
                      <a:pt x="87" y="6"/>
                    </a:cubicBezTo>
                    <a:cubicBezTo>
                      <a:pt x="83" y="6"/>
                      <a:pt x="74" y="3"/>
                      <a:pt x="67" y="4"/>
                    </a:cubicBezTo>
                    <a:cubicBezTo>
                      <a:pt x="60" y="4"/>
                      <a:pt x="39" y="3"/>
                      <a:pt x="30" y="3"/>
                    </a:cubicBezTo>
                    <a:cubicBezTo>
                      <a:pt x="22" y="4"/>
                      <a:pt x="21" y="0"/>
                      <a:pt x="16" y="0"/>
                    </a:cubicBezTo>
                    <a:cubicBezTo>
                      <a:pt x="12" y="0"/>
                      <a:pt x="14" y="5"/>
                      <a:pt x="7" y="6"/>
                    </a:cubicBezTo>
                    <a:cubicBezTo>
                      <a:pt x="0" y="6"/>
                      <a:pt x="0" y="10"/>
                      <a:pt x="5" y="14"/>
                    </a:cubicBezTo>
                    <a:cubicBezTo>
                      <a:pt x="7" y="16"/>
                      <a:pt x="7" y="20"/>
                      <a:pt x="7" y="25"/>
                    </a:cubicBezTo>
                    <a:cubicBezTo>
                      <a:pt x="8" y="25"/>
                      <a:pt x="9" y="24"/>
                      <a:pt x="10" y="23"/>
                    </a:cubicBezTo>
                    <a:cubicBezTo>
                      <a:pt x="12" y="21"/>
                      <a:pt x="14" y="21"/>
                      <a:pt x="14" y="24"/>
                    </a:cubicBezTo>
                    <a:cubicBezTo>
                      <a:pt x="14" y="26"/>
                      <a:pt x="18" y="25"/>
                      <a:pt x="21" y="25"/>
                    </a:cubicBezTo>
                    <a:cubicBezTo>
                      <a:pt x="23" y="25"/>
                      <a:pt x="22" y="27"/>
                      <a:pt x="25" y="25"/>
                    </a:cubicBezTo>
                    <a:cubicBezTo>
                      <a:pt x="28" y="23"/>
                      <a:pt x="32" y="24"/>
                      <a:pt x="32" y="27"/>
                    </a:cubicBezTo>
                    <a:cubicBezTo>
                      <a:pt x="32" y="29"/>
                      <a:pt x="38" y="28"/>
                      <a:pt x="35" y="31"/>
                    </a:cubicBezTo>
                    <a:cubicBezTo>
                      <a:pt x="31" y="34"/>
                      <a:pt x="27" y="35"/>
                      <a:pt x="27" y="38"/>
                    </a:cubicBezTo>
                    <a:cubicBezTo>
                      <a:pt x="27" y="40"/>
                      <a:pt x="31" y="45"/>
                      <a:pt x="28" y="48"/>
                    </a:cubicBezTo>
                    <a:cubicBezTo>
                      <a:pt x="25" y="51"/>
                      <a:pt x="29" y="56"/>
                      <a:pt x="26" y="56"/>
                    </a:cubicBezTo>
                    <a:cubicBezTo>
                      <a:pt x="23" y="56"/>
                      <a:pt x="20" y="57"/>
                      <a:pt x="23" y="60"/>
                    </a:cubicBezTo>
                    <a:cubicBezTo>
                      <a:pt x="27" y="64"/>
                      <a:pt x="29" y="66"/>
                      <a:pt x="27" y="66"/>
                    </a:cubicBezTo>
                    <a:cubicBezTo>
                      <a:pt x="24" y="66"/>
                      <a:pt x="23" y="71"/>
                      <a:pt x="24" y="73"/>
                    </a:cubicBezTo>
                    <a:cubicBezTo>
                      <a:pt x="25" y="74"/>
                      <a:pt x="31" y="77"/>
                      <a:pt x="26" y="78"/>
                    </a:cubicBezTo>
                    <a:cubicBezTo>
                      <a:pt x="22" y="79"/>
                      <a:pt x="22" y="83"/>
                      <a:pt x="22" y="85"/>
                    </a:cubicBezTo>
                    <a:cubicBezTo>
                      <a:pt x="22" y="86"/>
                      <a:pt x="22" y="87"/>
                      <a:pt x="23" y="89"/>
                    </a:cubicBezTo>
                    <a:cubicBezTo>
                      <a:pt x="25" y="88"/>
                      <a:pt x="27" y="88"/>
                      <a:pt x="29" y="89"/>
                    </a:cubicBezTo>
                    <a:cubicBezTo>
                      <a:pt x="34" y="91"/>
                      <a:pt x="37" y="103"/>
                      <a:pt x="43" y="102"/>
                    </a:cubicBezTo>
                    <a:cubicBezTo>
                      <a:pt x="46" y="102"/>
                      <a:pt x="44" y="100"/>
                      <a:pt x="46" y="99"/>
                    </a:cubicBezTo>
                    <a:cubicBezTo>
                      <a:pt x="47" y="97"/>
                      <a:pt x="50" y="98"/>
                      <a:pt x="52" y="98"/>
                    </a:cubicBezTo>
                    <a:cubicBezTo>
                      <a:pt x="55" y="98"/>
                      <a:pt x="56" y="94"/>
                      <a:pt x="63" y="94"/>
                    </a:cubicBezTo>
                    <a:cubicBezTo>
                      <a:pt x="69" y="94"/>
                      <a:pt x="73" y="94"/>
                      <a:pt x="77" y="94"/>
                    </a:cubicBezTo>
                    <a:cubicBezTo>
                      <a:pt x="81" y="94"/>
                      <a:pt x="84" y="93"/>
                      <a:pt x="85" y="90"/>
                    </a:cubicBezTo>
                    <a:cubicBezTo>
                      <a:pt x="86" y="87"/>
                      <a:pt x="89" y="84"/>
                      <a:pt x="94" y="84"/>
                    </a:cubicBezTo>
                    <a:cubicBezTo>
                      <a:pt x="98" y="83"/>
                      <a:pt x="98" y="78"/>
                      <a:pt x="98" y="76"/>
                    </a:cubicBezTo>
                    <a:cubicBezTo>
                      <a:pt x="98" y="73"/>
                      <a:pt x="106" y="69"/>
                      <a:pt x="106" y="67"/>
                    </a:cubicBezTo>
                    <a:cubicBezTo>
                      <a:pt x="107" y="65"/>
                      <a:pt x="102" y="57"/>
                      <a:pt x="107" y="51"/>
                    </a:cubicBezTo>
                    <a:cubicBezTo>
                      <a:pt x="111" y="44"/>
                      <a:pt x="116" y="43"/>
                      <a:pt x="116" y="40"/>
                    </a:cubicBezTo>
                    <a:cubicBezTo>
                      <a:pt x="116" y="36"/>
                      <a:pt x="121" y="35"/>
                      <a:pt x="126" y="34"/>
                    </a:cubicBezTo>
                    <a:cubicBezTo>
                      <a:pt x="132" y="33"/>
                      <a:pt x="134" y="30"/>
                      <a:pt x="139" y="28"/>
                    </a:cubicBezTo>
                    <a:cubicBezTo>
                      <a:pt x="143" y="26"/>
                      <a:pt x="144" y="23"/>
                      <a:pt x="143" y="18"/>
                    </a:cubicBezTo>
                    <a:close/>
                    <a:moveTo>
                      <a:pt x="144" y="55"/>
                    </a:moveTo>
                    <a:cubicBezTo>
                      <a:pt x="143" y="49"/>
                      <a:pt x="132" y="56"/>
                      <a:pt x="134" y="58"/>
                    </a:cubicBezTo>
                    <a:cubicBezTo>
                      <a:pt x="139" y="61"/>
                      <a:pt x="145" y="60"/>
                      <a:pt x="144" y="5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89488" y="2292350"/>
                <a:ext cx="136525" cy="169863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65" y="2"/>
                  </a:cxn>
                  <a:cxn ang="0">
                    <a:pos x="61" y="5"/>
                  </a:cxn>
                  <a:cxn ang="0">
                    <a:pos x="49" y="3"/>
                  </a:cxn>
                  <a:cxn ang="0">
                    <a:pos x="34" y="3"/>
                  </a:cxn>
                  <a:cxn ang="0">
                    <a:pos x="33" y="3"/>
                  </a:cxn>
                  <a:cxn ang="0">
                    <a:pos x="23" y="8"/>
                  </a:cxn>
                  <a:cxn ang="0">
                    <a:pos x="18" y="11"/>
                  </a:cxn>
                  <a:cxn ang="0">
                    <a:pos x="10" y="12"/>
                  </a:cxn>
                  <a:cxn ang="0">
                    <a:pos x="6" y="19"/>
                  </a:cxn>
                  <a:cxn ang="0">
                    <a:pos x="3" y="23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6" y="39"/>
                  </a:cxn>
                  <a:cxn ang="0">
                    <a:pos x="14" y="42"/>
                  </a:cxn>
                  <a:cxn ang="0">
                    <a:pos x="25" y="45"/>
                  </a:cxn>
                  <a:cxn ang="0">
                    <a:pos x="13" y="46"/>
                  </a:cxn>
                  <a:cxn ang="0">
                    <a:pos x="15" y="56"/>
                  </a:cxn>
                  <a:cxn ang="0">
                    <a:pos x="21" y="64"/>
                  </a:cxn>
                  <a:cxn ang="0">
                    <a:pos x="31" y="69"/>
                  </a:cxn>
                  <a:cxn ang="0">
                    <a:pos x="29" y="57"/>
                  </a:cxn>
                  <a:cxn ang="0">
                    <a:pos x="37" y="57"/>
                  </a:cxn>
                  <a:cxn ang="0">
                    <a:pos x="32" y="53"/>
                  </a:cxn>
                  <a:cxn ang="0">
                    <a:pos x="36" y="50"/>
                  </a:cxn>
                  <a:cxn ang="0">
                    <a:pos x="44" y="49"/>
                  </a:cxn>
                  <a:cxn ang="0">
                    <a:pos x="40" y="40"/>
                  </a:cxn>
                  <a:cxn ang="0">
                    <a:pos x="31" y="41"/>
                  </a:cxn>
                  <a:cxn ang="0">
                    <a:pos x="35" y="35"/>
                  </a:cxn>
                  <a:cxn ang="0">
                    <a:pos x="26" y="22"/>
                  </a:cxn>
                  <a:cxn ang="0">
                    <a:pos x="31" y="19"/>
                  </a:cxn>
                  <a:cxn ang="0">
                    <a:pos x="40" y="20"/>
                  </a:cxn>
                  <a:cxn ang="0">
                    <a:pos x="43" y="12"/>
                  </a:cxn>
                  <a:cxn ang="0">
                    <a:pos x="49" y="14"/>
                  </a:cxn>
                  <a:cxn ang="0">
                    <a:pos x="58" y="10"/>
                  </a:cxn>
                  <a:cxn ang="0">
                    <a:pos x="65" y="13"/>
                  </a:cxn>
                  <a:cxn ang="0">
                    <a:pos x="68" y="9"/>
                  </a:cxn>
                  <a:cxn ang="0">
                    <a:pos x="71" y="4"/>
                  </a:cxn>
                  <a:cxn ang="0">
                    <a:pos x="70" y="0"/>
                  </a:cxn>
                  <a:cxn ang="0">
                    <a:pos x="61" y="84"/>
                  </a:cxn>
                  <a:cxn ang="0">
                    <a:pos x="43" y="82"/>
                  </a:cxn>
                  <a:cxn ang="0">
                    <a:pos x="36" y="85"/>
                  </a:cxn>
                  <a:cxn ang="0">
                    <a:pos x="53" y="89"/>
                  </a:cxn>
                  <a:cxn ang="0">
                    <a:pos x="68" y="84"/>
                  </a:cxn>
                  <a:cxn ang="0">
                    <a:pos x="61" y="84"/>
                  </a:cxn>
                </a:cxnLst>
                <a:rect l="0" t="0" r="r" b="b"/>
                <a:pathLst>
                  <a:path w="71" h="89">
                    <a:moveTo>
                      <a:pt x="70" y="0"/>
                    </a:moveTo>
                    <a:cubicBezTo>
                      <a:pt x="68" y="0"/>
                      <a:pt x="64" y="1"/>
                      <a:pt x="65" y="2"/>
                    </a:cubicBezTo>
                    <a:cubicBezTo>
                      <a:pt x="66" y="4"/>
                      <a:pt x="63" y="5"/>
                      <a:pt x="61" y="5"/>
                    </a:cubicBezTo>
                    <a:cubicBezTo>
                      <a:pt x="61" y="5"/>
                      <a:pt x="51" y="4"/>
                      <a:pt x="49" y="3"/>
                    </a:cubicBezTo>
                    <a:cubicBezTo>
                      <a:pt x="47" y="2"/>
                      <a:pt x="38" y="2"/>
                      <a:pt x="34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2" y="5"/>
                      <a:pt x="24" y="9"/>
                      <a:pt x="23" y="8"/>
                    </a:cubicBezTo>
                    <a:cubicBezTo>
                      <a:pt x="21" y="7"/>
                      <a:pt x="21" y="11"/>
                      <a:pt x="18" y="11"/>
                    </a:cubicBezTo>
                    <a:cubicBezTo>
                      <a:pt x="15" y="12"/>
                      <a:pt x="10" y="11"/>
                      <a:pt x="10" y="12"/>
                    </a:cubicBezTo>
                    <a:cubicBezTo>
                      <a:pt x="10" y="14"/>
                      <a:pt x="8" y="17"/>
                      <a:pt x="6" y="19"/>
                    </a:cubicBezTo>
                    <a:cubicBezTo>
                      <a:pt x="4" y="21"/>
                      <a:pt x="6" y="23"/>
                      <a:pt x="3" y="23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4" y="31"/>
                      <a:pt x="7" y="35"/>
                      <a:pt x="6" y="39"/>
                    </a:cubicBezTo>
                    <a:cubicBezTo>
                      <a:pt x="6" y="43"/>
                      <a:pt x="12" y="45"/>
                      <a:pt x="14" y="42"/>
                    </a:cubicBezTo>
                    <a:cubicBezTo>
                      <a:pt x="17" y="39"/>
                      <a:pt x="25" y="43"/>
                      <a:pt x="25" y="45"/>
                    </a:cubicBezTo>
                    <a:cubicBezTo>
                      <a:pt x="25" y="47"/>
                      <a:pt x="17" y="43"/>
                      <a:pt x="13" y="46"/>
                    </a:cubicBezTo>
                    <a:cubicBezTo>
                      <a:pt x="8" y="50"/>
                      <a:pt x="16" y="53"/>
                      <a:pt x="15" y="56"/>
                    </a:cubicBezTo>
                    <a:cubicBezTo>
                      <a:pt x="14" y="59"/>
                      <a:pt x="17" y="64"/>
                      <a:pt x="21" y="64"/>
                    </a:cubicBezTo>
                    <a:cubicBezTo>
                      <a:pt x="25" y="64"/>
                      <a:pt x="29" y="70"/>
                      <a:pt x="31" y="69"/>
                    </a:cubicBezTo>
                    <a:cubicBezTo>
                      <a:pt x="34" y="68"/>
                      <a:pt x="28" y="59"/>
                      <a:pt x="29" y="57"/>
                    </a:cubicBezTo>
                    <a:cubicBezTo>
                      <a:pt x="30" y="56"/>
                      <a:pt x="35" y="60"/>
                      <a:pt x="37" y="57"/>
                    </a:cubicBezTo>
                    <a:cubicBezTo>
                      <a:pt x="39" y="54"/>
                      <a:pt x="35" y="52"/>
                      <a:pt x="32" y="53"/>
                    </a:cubicBezTo>
                    <a:cubicBezTo>
                      <a:pt x="28" y="53"/>
                      <a:pt x="32" y="48"/>
                      <a:pt x="36" y="50"/>
                    </a:cubicBezTo>
                    <a:cubicBezTo>
                      <a:pt x="40" y="53"/>
                      <a:pt x="42" y="50"/>
                      <a:pt x="44" y="49"/>
                    </a:cubicBezTo>
                    <a:cubicBezTo>
                      <a:pt x="46" y="49"/>
                      <a:pt x="47" y="42"/>
                      <a:pt x="40" y="40"/>
                    </a:cubicBezTo>
                    <a:cubicBezTo>
                      <a:pt x="34" y="39"/>
                      <a:pt x="35" y="45"/>
                      <a:pt x="31" y="41"/>
                    </a:cubicBezTo>
                    <a:cubicBezTo>
                      <a:pt x="27" y="36"/>
                      <a:pt x="35" y="38"/>
                      <a:pt x="35" y="35"/>
                    </a:cubicBezTo>
                    <a:cubicBezTo>
                      <a:pt x="35" y="31"/>
                      <a:pt x="29" y="26"/>
                      <a:pt x="26" y="22"/>
                    </a:cubicBezTo>
                    <a:cubicBezTo>
                      <a:pt x="23" y="18"/>
                      <a:pt x="30" y="16"/>
                      <a:pt x="31" y="19"/>
                    </a:cubicBezTo>
                    <a:cubicBezTo>
                      <a:pt x="33" y="22"/>
                      <a:pt x="38" y="21"/>
                      <a:pt x="40" y="20"/>
                    </a:cubicBezTo>
                    <a:cubicBezTo>
                      <a:pt x="43" y="19"/>
                      <a:pt x="37" y="14"/>
                      <a:pt x="43" y="12"/>
                    </a:cubicBezTo>
                    <a:cubicBezTo>
                      <a:pt x="48" y="10"/>
                      <a:pt x="48" y="13"/>
                      <a:pt x="49" y="14"/>
                    </a:cubicBezTo>
                    <a:cubicBezTo>
                      <a:pt x="51" y="14"/>
                      <a:pt x="53" y="10"/>
                      <a:pt x="58" y="10"/>
                    </a:cubicBezTo>
                    <a:cubicBezTo>
                      <a:pt x="61" y="10"/>
                      <a:pt x="63" y="11"/>
                      <a:pt x="65" y="13"/>
                    </a:cubicBezTo>
                    <a:cubicBezTo>
                      <a:pt x="67" y="12"/>
                      <a:pt x="68" y="11"/>
                      <a:pt x="68" y="9"/>
                    </a:cubicBezTo>
                    <a:cubicBezTo>
                      <a:pt x="68" y="8"/>
                      <a:pt x="71" y="7"/>
                      <a:pt x="71" y="4"/>
                    </a:cubicBezTo>
                    <a:cubicBezTo>
                      <a:pt x="71" y="3"/>
                      <a:pt x="71" y="1"/>
                      <a:pt x="70" y="0"/>
                    </a:cubicBezTo>
                    <a:close/>
                    <a:moveTo>
                      <a:pt x="61" y="84"/>
                    </a:moveTo>
                    <a:cubicBezTo>
                      <a:pt x="58" y="82"/>
                      <a:pt x="46" y="85"/>
                      <a:pt x="43" y="82"/>
                    </a:cubicBezTo>
                    <a:cubicBezTo>
                      <a:pt x="40" y="79"/>
                      <a:pt x="34" y="84"/>
                      <a:pt x="36" y="85"/>
                    </a:cubicBezTo>
                    <a:cubicBezTo>
                      <a:pt x="40" y="85"/>
                      <a:pt x="46" y="89"/>
                      <a:pt x="53" y="89"/>
                    </a:cubicBezTo>
                    <a:cubicBezTo>
                      <a:pt x="59" y="89"/>
                      <a:pt x="68" y="86"/>
                      <a:pt x="68" y="84"/>
                    </a:cubicBezTo>
                    <a:cubicBezTo>
                      <a:pt x="68" y="83"/>
                      <a:pt x="64" y="85"/>
                      <a:pt x="61" y="8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3488" y="2439988"/>
                <a:ext cx="55563" cy="34925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6" y="4"/>
                  </a:cxn>
                  <a:cxn ang="0">
                    <a:pos x="25" y="2"/>
                  </a:cxn>
                  <a:cxn ang="0">
                    <a:pos x="9" y="7"/>
                  </a:cxn>
                  <a:cxn ang="0">
                    <a:pos x="4" y="15"/>
                  </a:cxn>
                  <a:cxn ang="0">
                    <a:pos x="20" y="11"/>
                  </a:cxn>
                </a:cxnLst>
                <a:rect l="0" t="0" r="r" b="b"/>
                <a:pathLst>
                  <a:path w="29" h="18">
                    <a:moveTo>
                      <a:pt x="20" y="11"/>
                    </a:moveTo>
                    <a:cubicBezTo>
                      <a:pt x="19" y="10"/>
                      <a:pt x="22" y="6"/>
                      <a:pt x="26" y="4"/>
                    </a:cubicBezTo>
                    <a:cubicBezTo>
                      <a:pt x="29" y="3"/>
                      <a:pt x="28" y="0"/>
                      <a:pt x="25" y="2"/>
                    </a:cubicBezTo>
                    <a:cubicBezTo>
                      <a:pt x="23" y="4"/>
                      <a:pt x="17" y="7"/>
                      <a:pt x="9" y="7"/>
                    </a:cubicBezTo>
                    <a:cubicBezTo>
                      <a:pt x="2" y="7"/>
                      <a:pt x="0" y="12"/>
                      <a:pt x="4" y="15"/>
                    </a:cubicBezTo>
                    <a:cubicBezTo>
                      <a:pt x="10" y="18"/>
                      <a:pt x="20" y="13"/>
                      <a:pt x="20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36988" y="1539875"/>
                <a:ext cx="231775" cy="117475"/>
              </a:xfrm>
              <a:custGeom>
                <a:avLst/>
                <a:gdLst/>
                <a:ahLst/>
                <a:cxnLst>
                  <a:cxn ang="0">
                    <a:pos x="102" y="44"/>
                  </a:cxn>
                  <a:cxn ang="0">
                    <a:pos x="111" y="36"/>
                  </a:cxn>
                  <a:cxn ang="0">
                    <a:pos x="120" y="28"/>
                  </a:cxn>
                  <a:cxn ang="0">
                    <a:pos x="114" y="19"/>
                  </a:cxn>
                  <a:cxn ang="0">
                    <a:pos x="108" y="13"/>
                  </a:cxn>
                  <a:cxn ang="0">
                    <a:pos x="106" y="6"/>
                  </a:cxn>
                  <a:cxn ang="0">
                    <a:pos x="98" y="7"/>
                  </a:cxn>
                  <a:cxn ang="0">
                    <a:pos x="87" y="2"/>
                  </a:cxn>
                  <a:cxn ang="0">
                    <a:pos x="86" y="8"/>
                  </a:cxn>
                  <a:cxn ang="0">
                    <a:pos x="79" y="9"/>
                  </a:cxn>
                  <a:cxn ang="0">
                    <a:pos x="75" y="9"/>
                  </a:cxn>
                  <a:cxn ang="0">
                    <a:pos x="68" y="10"/>
                  </a:cxn>
                  <a:cxn ang="0">
                    <a:pos x="62" y="8"/>
                  </a:cxn>
                  <a:cxn ang="0">
                    <a:pos x="55" y="13"/>
                  </a:cxn>
                  <a:cxn ang="0">
                    <a:pos x="50" y="11"/>
                  </a:cxn>
                  <a:cxn ang="0">
                    <a:pos x="45" y="14"/>
                  </a:cxn>
                  <a:cxn ang="0">
                    <a:pos x="44" y="20"/>
                  </a:cxn>
                  <a:cxn ang="0">
                    <a:pos x="36" y="23"/>
                  </a:cxn>
                  <a:cxn ang="0">
                    <a:pos x="33" y="14"/>
                  </a:cxn>
                  <a:cxn ang="0">
                    <a:pos x="16" y="3"/>
                  </a:cxn>
                  <a:cxn ang="0">
                    <a:pos x="18" y="9"/>
                  </a:cxn>
                  <a:cxn ang="0">
                    <a:pos x="14" y="9"/>
                  </a:cxn>
                  <a:cxn ang="0">
                    <a:pos x="6" y="11"/>
                  </a:cxn>
                  <a:cxn ang="0">
                    <a:pos x="1" y="19"/>
                  </a:cxn>
                  <a:cxn ang="0">
                    <a:pos x="12" y="22"/>
                  </a:cxn>
                  <a:cxn ang="0">
                    <a:pos x="25" y="22"/>
                  </a:cxn>
                  <a:cxn ang="0">
                    <a:pos x="23" y="27"/>
                  </a:cxn>
                  <a:cxn ang="0">
                    <a:pos x="17" y="30"/>
                  </a:cxn>
                  <a:cxn ang="0">
                    <a:pos x="4" y="34"/>
                  </a:cxn>
                  <a:cxn ang="0">
                    <a:pos x="21" y="34"/>
                  </a:cxn>
                  <a:cxn ang="0">
                    <a:pos x="25" y="38"/>
                  </a:cxn>
                  <a:cxn ang="0">
                    <a:pos x="28" y="42"/>
                  </a:cxn>
                  <a:cxn ang="0">
                    <a:pos x="24" y="47"/>
                  </a:cxn>
                  <a:cxn ang="0">
                    <a:pos x="19" y="51"/>
                  </a:cxn>
                  <a:cxn ang="0">
                    <a:pos x="33" y="50"/>
                  </a:cxn>
                  <a:cxn ang="0">
                    <a:pos x="53" y="59"/>
                  </a:cxn>
                  <a:cxn ang="0">
                    <a:pos x="73" y="54"/>
                  </a:cxn>
                  <a:cxn ang="0">
                    <a:pos x="87" y="49"/>
                  </a:cxn>
                  <a:cxn ang="0">
                    <a:pos x="102" y="44"/>
                  </a:cxn>
                </a:cxnLst>
                <a:rect l="0" t="0" r="r" b="b"/>
                <a:pathLst>
                  <a:path w="121" h="61">
                    <a:moveTo>
                      <a:pt x="102" y="44"/>
                    </a:moveTo>
                    <a:cubicBezTo>
                      <a:pt x="109" y="43"/>
                      <a:pt x="108" y="36"/>
                      <a:pt x="111" y="36"/>
                    </a:cubicBezTo>
                    <a:cubicBezTo>
                      <a:pt x="114" y="37"/>
                      <a:pt x="118" y="31"/>
                      <a:pt x="120" y="28"/>
                    </a:cubicBezTo>
                    <a:cubicBezTo>
                      <a:pt x="121" y="25"/>
                      <a:pt x="118" y="19"/>
                      <a:pt x="114" y="19"/>
                    </a:cubicBezTo>
                    <a:cubicBezTo>
                      <a:pt x="110" y="19"/>
                      <a:pt x="107" y="16"/>
                      <a:pt x="108" y="13"/>
                    </a:cubicBezTo>
                    <a:cubicBezTo>
                      <a:pt x="109" y="11"/>
                      <a:pt x="106" y="8"/>
                      <a:pt x="106" y="6"/>
                    </a:cubicBezTo>
                    <a:cubicBezTo>
                      <a:pt x="106" y="5"/>
                      <a:pt x="101" y="6"/>
                      <a:pt x="98" y="7"/>
                    </a:cubicBezTo>
                    <a:cubicBezTo>
                      <a:pt x="95" y="7"/>
                      <a:pt x="90" y="0"/>
                      <a:pt x="87" y="2"/>
                    </a:cubicBezTo>
                    <a:cubicBezTo>
                      <a:pt x="85" y="3"/>
                      <a:pt x="87" y="6"/>
                      <a:pt x="86" y="8"/>
                    </a:cubicBezTo>
                    <a:cubicBezTo>
                      <a:pt x="85" y="10"/>
                      <a:pt x="79" y="7"/>
                      <a:pt x="79" y="9"/>
                    </a:cubicBezTo>
                    <a:cubicBezTo>
                      <a:pt x="79" y="11"/>
                      <a:pt x="77" y="12"/>
                      <a:pt x="75" y="9"/>
                    </a:cubicBezTo>
                    <a:cubicBezTo>
                      <a:pt x="73" y="7"/>
                      <a:pt x="68" y="8"/>
                      <a:pt x="68" y="10"/>
                    </a:cubicBezTo>
                    <a:cubicBezTo>
                      <a:pt x="68" y="12"/>
                      <a:pt x="66" y="10"/>
                      <a:pt x="62" y="8"/>
                    </a:cubicBezTo>
                    <a:cubicBezTo>
                      <a:pt x="59" y="6"/>
                      <a:pt x="55" y="11"/>
                      <a:pt x="55" y="13"/>
                    </a:cubicBezTo>
                    <a:cubicBezTo>
                      <a:pt x="55" y="16"/>
                      <a:pt x="54" y="16"/>
                      <a:pt x="50" y="11"/>
                    </a:cubicBezTo>
                    <a:cubicBezTo>
                      <a:pt x="47" y="5"/>
                      <a:pt x="44" y="11"/>
                      <a:pt x="45" y="14"/>
                    </a:cubicBezTo>
                    <a:cubicBezTo>
                      <a:pt x="47" y="17"/>
                      <a:pt x="46" y="21"/>
                      <a:pt x="44" y="20"/>
                    </a:cubicBezTo>
                    <a:cubicBezTo>
                      <a:pt x="41" y="18"/>
                      <a:pt x="38" y="21"/>
                      <a:pt x="36" y="23"/>
                    </a:cubicBezTo>
                    <a:cubicBezTo>
                      <a:pt x="35" y="25"/>
                      <a:pt x="30" y="16"/>
                      <a:pt x="33" y="14"/>
                    </a:cubicBezTo>
                    <a:cubicBezTo>
                      <a:pt x="37" y="12"/>
                      <a:pt x="21" y="3"/>
                      <a:pt x="16" y="3"/>
                    </a:cubicBezTo>
                    <a:cubicBezTo>
                      <a:pt x="11" y="3"/>
                      <a:pt x="15" y="6"/>
                      <a:pt x="18" y="9"/>
                    </a:cubicBezTo>
                    <a:cubicBezTo>
                      <a:pt x="21" y="12"/>
                      <a:pt x="16" y="11"/>
                      <a:pt x="14" y="9"/>
                    </a:cubicBezTo>
                    <a:cubicBezTo>
                      <a:pt x="12" y="6"/>
                      <a:pt x="8" y="8"/>
                      <a:pt x="6" y="11"/>
                    </a:cubicBezTo>
                    <a:cubicBezTo>
                      <a:pt x="4" y="15"/>
                      <a:pt x="1" y="17"/>
                      <a:pt x="1" y="19"/>
                    </a:cubicBezTo>
                    <a:cubicBezTo>
                      <a:pt x="0" y="21"/>
                      <a:pt x="6" y="24"/>
                      <a:pt x="12" y="22"/>
                    </a:cubicBezTo>
                    <a:cubicBezTo>
                      <a:pt x="17" y="19"/>
                      <a:pt x="23" y="19"/>
                      <a:pt x="25" y="22"/>
                    </a:cubicBezTo>
                    <a:cubicBezTo>
                      <a:pt x="28" y="24"/>
                      <a:pt x="20" y="25"/>
                      <a:pt x="23" y="27"/>
                    </a:cubicBezTo>
                    <a:cubicBezTo>
                      <a:pt x="26" y="29"/>
                      <a:pt x="24" y="31"/>
                      <a:pt x="17" y="30"/>
                    </a:cubicBezTo>
                    <a:cubicBezTo>
                      <a:pt x="11" y="30"/>
                      <a:pt x="3" y="32"/>
                      <a:pt x="4" y="34"/>
                    </a:cubicBezTo>
                    <a:cubicBezTo>
                      <a:pt x="6" y="36"/>
                      <a:pt x="21" y="32"/>
                      <a:pt x="21" y="34"/>
                    </a:cubicBezTo>
                    <a:cubicBezTo>
                      <a:pt x="21" y="36"/>
                      <a:pt x="21" y="40"/>
                      <a:pt x="25" y="38"/>
                    </a:cubicBezTo>
                    <a:cubicBezTo>
                      <a:pt x="29" y="37"/>
                      <a:pt x="26" y="41"/>
                      <a:pt x="28" y="42"/>
                    </a:cubicBezTo>
                    <a:cubicBezTo>
                      <a:pt x="30" y="43"/>
                      <a:pt x="30" y="47"/>
                      <a:pt x="24" y="47"/>
                    </a:cubicBezTo>
                    <a:cubicBezTo>
                      <a:pt x="19" y="48"/>
                      <a:pt x="16" y="49"/>
                      <a:pt x="19" y="51"/>
                    </a:cubicBezTo>
                    <a:cubicBezTo>
                      <a:pt x="21" y="54"/>
                      <a:pt x="27" y="52"/>
                      <a:pt x="33" y="50"/>
                    </a:cubicBezTo>
                    <a:cubicBezTo>
                      <a:pt x="39" y="49"/>
                      <a:pt x="47" y="56"/>
                      <a:pt x="53" y="59"/>
                    </a:cubicBezTo>
                    <a:cubicBezTo>
                      <a:pt x="60" y="61"/>
                      <a:pt x="72" y="58"/>
                      <a:pt x="73" y="54"/>
                    </a:cubicBezTo>
                    <a:cubicBezTo>
                      <a:pt x="74" y="51"/>
                      <a:pt x="83" y="52"/>
                      <a:pt x="87" y="49"/>
                    </a:cubicBezTo>
                    <a:cubicBezTo>
                      <a:pt x="91" y="47"/>
                      <a:pt x="96" y="44"/>
                      <a:pt x="102" y="4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1917700"/>
                <a:ext cx="98425" cy="107950"/>
              </a:xfrm>
              <a:custGeom>
                <a:avLst/>
                <a:gdLst/>
                <a:ahLst/>
                <a:cxnLst>
                  <a:cxn ang="0">
                    <a:pos x="45" y="17"/>
                  </a:cxn>
                  <a:cxn ang="0">
                    <a:pos x="42" y="14"/>
                  </a:cxn>
                  <a:cxn ang="0">
                    <a:pos x="35" y="16"/>
                  </a:cxn>
                  <a:cxn ang="0">
                    <a:pos x="28" y="15"/>
                  </a:cxn>
                  <a:cxn ang="0">
                    <a:pos x="31" y="8"/>
                  </a:cxn>
                  <a:cxn ang="0">
                    <a:pos x="34" y="2"/>
                  </a:cxn>
                  <a:cxn ang="0">
                    <a:pos x="32" y="1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17" y="14"/>
                  </a:cxn>
                  <a:cxn ang="0">
                    <a:pos x="5" y="14"/>
                  </a:cxn>
                  <a:cxn ang="0">
                    <a:pos x="6" y="22"/>
                  </a:cxn>
                  <a:cxn ang="0">
                    <a:pos x="12" y="30"/>
                  </a:cxn>
                  <a:cxn ang="0">
                    <a:pos x="9" y="40"/>
                  </a:cxn>
                  <a:cxn ang="0">
                    <a:pos x="1" y="47"/>
                  </a:cxn>
                  <a:cxn ang="0">
                    <a:pos x="12" y="56"/>
                  </a:cxn>
                  <a:cxn ang="0">
                    <a:pos x="32" y="48"/>
                  </a:cxn>
                  <a:cxn ang="0">
                    <a:pos x="46" y="45"/>
                  </a:cxn>
                  <a:cxn ang="0">
                    <a:pos x="46" y="19"/>
                  </a:cxn>
                  <a:cxn ang="0">
                    <a:pos x="45" y="17"/>
                  </a:cxn>
                </a:cxnLst>
                <a:rect l="0" t="0" r="r" b="b"/>
                <a:pathLst>
                  <a:path w="51" h="56">
                    <a:moveTo>
                      <a:pt x="45" y="17"/>
                    </a:moveTo>
                    <a:cubicBezTo>
                      <a:pt x="44" y="16"/>
                      <a:pt x="43" y="15"/>
                      <a:pt x="42" y="14"/>
                    </a:cubicBezTo>
                    <a:cubicBezTo>
                      <a:pt x="37" y="9"/>
                      <a:pt x="36" y="13"/>
                      <a:pt x="35" y="16"/>
                    </a:cubicBezTo>
                    <a:cubicBezTo>
                      <a:pt x="35" y="19"/>
                      <a:pt x="31" y="15"/>
                      <a:pt x="28" y="15"/>
                    </a:cubicBezTo>
                    <a:cubicBezTo>
                      <a:pt x="25" y="14"/>
                      <a:pt x="29" y="9"/>
                      <a:pt x="31" y="8"/>
                    </a:cubicBezTo>
                    <a:cubicBezTo>
                      <a:pt x="32" y="7"/>
                      <a:pt x="33" y="5"/>
                      <a:pt x="34" y="2"/>
                    </a:cubicBezTo>
                    <a:cubicBezTo>
                      <a:pt x="33" y="2"/>
                      <a:pt x="33" y="2"/>
                      <a:pt x="32" y="1"/>
                    </a:cubicBezTo>
                    <a:cubicBezTo>
                      <a:pt x="28" y="0"/>
                      <a:pt x="21" y="0"/>
                      <a:pt x="21" y="4"/>
                    </a:cubicBezTo>
                    <a:cubicBezTo>
                      <a:pt x="21" y="8"/>
                      <a:pt x="26" y="6"/>
                      <a:pt x="26" y="9"/>
                    </a:cubicBezTo>
                    <a:cubicBezTo>
                      <a:pt x="26" y="12"/>
                      <a:pt x="21" y="11"/>
                      <a:pt x="17" y="14"/>
                    </a:cubicBezTo>
                    <a:cubicBezTo>
                      <a:pt x="13" y="16"/>
                      <a:pt x="9" y="12"/>
                      <a:pt x="5" y="14"/>
                    </a:cubicBezTo>
                    <a:cubicBezTo>
                      <a:pt x="1" y="16"/>
                      <a:pt x="9" y="18"/>
                      <a:pt x="6" y="22"/>
                    </a:cubicBezTo>
                    <a:cubicBezTo>
                      <a:pt x="3" y="27"/>
                      <a:pt x="7" y="26"/>
                      <a:pt x="12" y="30"/>
                    </a:cubicBezTo>
                    <a:cubicBezTo>
                      <a:pt x="17" y="34"/>
                      <a:pt x="9" y="35"/>
                      <a:pt x="9" y="40"/>
                    </a:cubicBezTo>
                    <a:cubicBezTo>
                      <a:pt x="9" y="44"/>
                      <a:pt x="2" y="44"/>
                      <a:pt x="1" y="47"/>
                    </a:cubicBezTo>
                    <a:cubicBezTo>
                      <a:pt x="0" y="50"/>
                      <a:pt x="6" y="56"/>
                      <a:pt x="12" y="56"/>
                    </a:cubicBezTo>
                    <a:cubicBezTo>
                      <a:pt x="16" y="56"/>
                      <a:pt x="26" y="54"/>
                      <a:pt x="32" y="48"/>
                    </a:cubicBezTo>
                    <a:cubicBezTo>
                      <a:pt x="37" y="43"/>
                      <a:pt x="40" y="48"/>
                      <a:pt x="46" y="45"/>
                    </a:cubicBezTo>
                    <a:cubicBezTo>
                      <a:pt x="51" y="43"/>
                      <a:pt x="48" y="23"/>
                      <a:pt x="46" y="19"/>
                    </a:cubicBezTo>
                    <a:cubicBezTo>
                      <a:pt x="45" y="18"/>
                      <a:pt x="45" y="18"/>
                      <a:pt x="45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83063" y="1739900"/>
                <a:ext cx="219075" cy="333375"/>
              </a:xfrm>
              <a:custGeom>
                <a:avLst/>
                <a:gdLst/>
                <a:ahLst/>
                <a:cxnLst>
                  <a:cxn ang="0">
                    <a:pos x="9" y="95"/>
                  </a:cxn>
                  <a:cxn ang="0">
                    <a:pos x="3" y="108"/>
                  </a:cxn>
                  <a:cxn ang="0">
                    <a:pos x="17" y="107"/>
                  </a:cxn>
                  <a:cxn ang="0">
                    <a:pos x="29" y="105"/>
                  </a:cxn>
                  <a:cxn ang="0">
                    <a:pos x="114" y="134"/>
                  </a:cxn>
                  <a:cxn ang="0">
                    <a:pos x="97" y="127"/>
                  </a:cxn>
                  <a:cxn ang="0">
                    <a:pos x="93" y="115"/>
                  </a:cxn>
                  <a:cxn ang="0">
                    <a:pos x="77" y="88"/>
                  </a:cxn>
                  <a:cxn ang="0">
                    <a:pos x="59" y="80"/>
                  </a:cxn>
                  <a:cxn ang="0">
                    <a:pos x="72" y="53"/>
                  </a:cxn>
                  <a:cxn ang="0">
                    <a:pos x="47" y="49"/>
                  </a:cxn>
                  <a:cxn ang="0">
                    <a:pos x="57" y="33"/>
                  </a:cxn>
                  <a:cxn ang="0">
                    <a:pos x="40" y="37"/>
                  </a:cxn>
                  <a:cxn ang="0">
                    <a:pos x="28" y="54"/>
                  </a:cxn>
                  <a:cxn ang="0">
                    <a:pos x="18" y="55"/>
                  </a:cxn>
                  <a:cxn ang="0">
                    <a:pos x="22" y="70"/>
                  </a:cxn>
                  <a:cxn ang="0">
                    <a:pos x="19" y="83"/>
                  </a:cxn>
                  <a:cxn ang="0">
                    <a:pos x="32" y="87"/>
                  </a:cxn>
                  <a:cxn ang="0">
                    <a:pos x="39" y="86"/>
                  </a:cxn>
                  <a:cxn ang="0">
                    <a:pos x="51" y="96"/>
                  </a:cxn>
                  <a:cxn ang="0">
                    <a:pos x="56" y="106"/>
                  </a:cxn>
                  <a:cxn ang="0">
                    <a:pos x="58" y="121"/>
                  </a:cxn>
                  <a:cxn ang="0">
                    <a:pos x="43" y="123"/>
                  </a:cxn>
                  <a:cxn ang="0">
                    <a:pos x="46" y="134"/>
                  </a:cxn>
                  <a:cxn ang="0">
                    <a:pos x="40" y="147"/>
                  </a:cxn>
                  <a:cxn ang="0">
                    <a:pos x="58" y="150"/>
                  </a:cxn>
                  <a:cxn ang="0">
                    <a:pos x="47" y="154"/>
                  </a:cxn>
                  <a:cxn ang="0">
                    <a:pos x="41" y="167"/>
                  </a:cxn>
                  <a:cxn ang="0">
                    <a:pos x="54" y="164"/>
                  </a:cxn>
                  <a:cxn ang="0">
                    <a:pos x="71" y="160"/>
                  </a:cxn>
                  <a:cxn ang="0">
                    <a:pos x="93" y="160"/>
                  </a:cxn>
                  <a:cxn ang="0">
                    <a:pos x="104" y="151"/>
                  </a:cxn>
                  <a:cxn ang="0">
                    <a:pos x="114" y="134"/>
                  </a:cxn>
                  <a:cxn ang="0">
                    <a:pos x="21" y="40"/>
                  </a:cxn>
                  <a:cxn ang="0">
                    <a:pos x="78" y="14"/>
                  </a:cxn>
                  <a:cxn ang="0">
                    <a:pos x="78" y="14"/>
                  </a:cxn>
                </a:cxnLst>
                <a:rect l="0" t="0" r="r" b="b"/>
                <a:pathLst>
                  <a:path w="114" h="174">
                    <a:moveTo>
                      <a:pt x="23" y="92"/>
                    </a:moveTo>
                    <a:cubicBezTo>
                      <a:pt x="18" y="88"/>
                      <a:pt x="13" y="95"/>
                      <a:pt x="9" y="95"/>
                    </a:cubicBezTo>
                    <a:cubicBezTo>
                      <a:pt x="8" y="98"/>
                      <a:pt x="7" y="100"/>
                      <a:pt x="6" y="101"/>
                    </a:cubicBezTo>
                    <a:cubicBezTo>
                      <a:pt x="4" y="102"/>
                      <a:pt x="0" y="107"/>
                      <a:pt x="3" y="108"/>
                    </a:cubicBezTo>
                    <a:cubicBezTo>
                      <a:pt x="6" y="108"/>
                      <a:pt x="10" y="112"/>
                      <a:pt x="10" y="109"/>
                    </a:cubicBezTo>
                    <a:cubicBezTo>
                      <a:pt x="11" y="106"/>
                      <a:pt x="12" y="102"/>
                      <a:pt x="17" y="107"/>
                    </a:cubicBezTo>
                    <a:cubicBezTo>
                      <a:pt x="18" y="108"/>
                      <a:pt x="19" y="109"/>
                      <a:pt x="20" y="110"/>
                    </a:cubicBezTo>
                    <a:cubicBezTo>
                      <a:pt x="21" y="108"/>
                      <a:pt x="26" y="108"/>
                      <a:pt x="29" y="105"/>
                    </a:cubicBezTo>
                    <a:cubicBezTo>
                      <a:pt x="32" y="102"/>
                      <a:pt x="27" y="97"/>
                      <a:pt x="23" y="92"/>
                    </a:cubicBezTo>
                    <a:close/>
                    <a:moveTo>
                      <a:pt x="114" y="134"/>
                    </a:moveTo>
                    <a:cubicBezTo>
                      <a:pt x="114" y="129"/>
                      <a:pt x="103" y="125"/>
                      <a:pt x="102" y="128"/>
                    </a:cubicBezTo>
                    <a:cubicBezTo>
                      <a:pt x="101" y="131"/>
                      <a:pt x="98" y="130"/>
                      <a:pt x="97" y="127"/>
                    </a:cubicBezTo>
                    <a:cubicBezTo>
                      <a:pt x="95" y="124"/>
                      <a:pt x="98" y="121"/>
                      <a:pt x="96" y="121"/>
                    </a:cubicBezTo>
                    <a:cubicBezTo>
                      <a:pt x="95" y="121"/>
                      <a:pt x="92" y="117"/>
                      <a:pt x="93" y="115"/>
                    </a:cubicBezTo>
                    <a:cubicBezTo>
                      <a:pt x="93" y="113"/>
                      <a:pt x="90" y="103"/>
                      <a:pt x="84" y="101"/>
                    </a:cubicBezTo>
                    <a:cubicBezTo>
                      <a:pt x="79" y="100"/>
                      <a:pt x="78" y="92"/>
                      <a:pt x="77" y="88"/>
                    </a:cubicBezTo>
                    <a:cubicBezTo>
                      <a:pt x="76" y="83"/>
                      <a:pt x="72" y="86"/>
                      <a:pt x="69" y="82"/>
                    </a:cubicBezTo>
                    <a:cubicBezTo>
                      <a:pt x="66" y="78"/>
                      <a:pt x="62" y="80"/>
                      <a:pt x="59" y="80"/>
                    </a:cubicBezTo>
                    <a:cubicBezTo>
                      <a:pt x="57" y="80"/>
                      <a:pt x="59" y="76"/>
                      <a:pt x="63" y="73"/>
                    </a:cubicBezTo>
                    <a:cubicBezTo>
                      <a:pt x="67" y="70"/>
                      <a:pt x="72" y="56"/>
                      <a:pt x="72" y="53"/>
                    </a:cubicBezTo>
                    <a:cubicBezTo>
                      <a:pt x="72" y="50"/>
                      <a:pt x="54" y="51"/>
                      <a:pt x="51" y="52"/>
                    </a:cubicBezTo>
                    <a:cubicBezTo>
                      <a:pt x="48" y="54"/>
                      <a:pt x="44" y="50"/>
                      <a:pt x="47" y="49"/>
                    </a:cubicBezTo>
                    <a:cubicBezTo>
                      <a:pt x="50" y="47"/>
                      <a:pt x="56" y="42"/>
                      <a:pt x="56" y="39"/>
                    </a:cubicBezTo>
                    <a:cubicBezTo>
                      <a:pt x="55" y="37"/>
                      <a:pt x="60" y="35"/>
                      <a:pt x="57" y="33"/>
                    </a:cubicBezTo>
                    <a:cubicBezTo>
                      <a:pt x="55" y="30"/>
                      <a:pt x="54" y="35"/>
                      <a:pt x="52" y="37"/>
                    </a:cubicBezTo>
                    <a:cubicBezTo>
                      <a:pt x="50" y="39"/>
                      <a:pt x="45" y="38"/>
                      <a:pt x="40" y="37"/>
                    </a:cubicBezTo>
                    <a:cubicBezTo>
                      <a:pt x="35" y="36"/>
                      <a:pt x="33" y="44"/>
                      <a:pt x="33" y="47"/>
                    </a:cubicBezTo>
                    <a:cubicBezTo>
                      <a:pt x="33" y="50"/>
                      <a:pt x="27" y="52"/>
                      <a:pt x="28" y="54"/>
                    </a:cubicBezTo>
                    <a:cubicBezTo>
                      <a:pt x="29" y="57"/>
                      <a:pt x="27" y="59"/>
                      <a:pt x="25" y="58"/>
                    </a:cubicBezTo>
                    <a:cubicBezTo>
                      <a:pt x="24" y="56"/>
                      <a:pt x="22" y="52"/>
                      <a:pt x="18" y="55"/>
                    </a:cubicBezTo>
                    <a:cubicBezTo>
                      <a:pt x="15" y="58"/>
                      <a:pt x="22" y="61"/>
                      <a:pt x="27" y="62"/>
                    </a:cubicBezTo>
                    <a:cubicBezTo>
                      <a:pt x="31" y="62"/>
                      <a:pt x="23" y="65"/>
                      <a:pt x="22" y="70"/>
                    </a:cubicBezTo>
                    <a:cubicBezTo>
                      <a:pt x="22" y="75"/>
                      <a:pt x="28" y="73"/>
                      <a:pt x="28" y="76"/>
                    </a:cubicBezTo>
                    <a:cubicBezTo>
                      <a:pt x="29" y="79"/>
                      <a:pt x="19" y="80"/>
                      <a:pt x="19" y="83"/>
                    </a:cubicBezTo>
                    <a:cubicBezTo>
                      <a:pt x="19" y="86"/>
                      <a:pt x="25" y="82"/>
                      <a:pt x="27" y="80"/>
                    </a:cubicBezTo>
                    <a:cubicBezTo>
                      <a:pt x="30" y="79"/>
                      <a:pt x="26" y="88"/>
                      <a:pt x="32" y="87"/>
                    </a:cubicBezTo>
                    <a:cubicBezTo>
                      <a:pt x="38" y="86"/>
                      <a:pt x="36" y="78"/>
                      <a:pt x="38" y="78"/>
                    </a:cubicBezTo>
                    <a:cubicBezTo>
                      <a:pt x="40" y="79"/>
                      <a:pt x="37" y="83"/>
                      <a:pt x="39" y="86"/>
                    </a:cubicBezTo>
                    <a:cubicBezTo>
                      <a:pt x="41" y="90"/>
                      <a:pt x="35" y="95"/>
                      <a:pt x="35" y="97"/>
                    </a:cubicBezTo>
                    <a:cubicBezTo>
                      <a:pt x="35" y="100"/>
                      <a:pt x="47" y="100"/>
                      <a:pt x="51" y="96"/>
                    </a:cubicBezTo>
                    <a:cubicBezTo>
                      <a:pt x="55" y="92"/>
                      <a:pt x="57" y="96"/>
                      <a:pt x="54" y="99"/>
                    </a:cubicBezTo>
                    <a:cubicBezTo>
                      <a:pt x="52" y="102"/>
                      <a:pt x="53" y="105"/>
                      <a:pt x="56" y="106"/>
                    </a:cubicBezTo>
                    <a:cubicBezTo>
                      <a:pt x="59" y="107"/>
                      <a:pt x="61" y="108"/>
                      <a:pt x="59" y="110"/>
                    </a:cubicBezTo>
                    <a:cubicBezTo>
                      <a:pt x="58" y="113"/>
                      <a:pt x="59" y="118"/>
                      <a:pt x="58" y="121"/>
                    </a:cubicBezTo>
                    <a:cubicBezTo>
                      <a:pt x="57" y="123"/>
                      <a:pt x="47" y="123"/>
                      <a:pt x="47" y="121"/>
                    </a:cubicBezTo>
                    <a:cubicBezTo>
                      <a:pt x="46" y="119"/>
                      <a:pt x="42" y="121"/>
                      <a:pt x="43" y="123"/>
                    </a:cubicBezTo>
                    <a:cubicBezTo>
                      <a:pt x="44" y="125"/>
                      <a:pt x="39" y="128"/>
                      <a:pt x="40" y="130"/>
                    </a:cubicBezTo>
                    <a:cubicBezTo>
                      <a:pt x="40" y="132"/>
                      <a:pt x="46" y="132"/>
                      <a:pt x="46" y="134"/>
                    </a:cubicBezTo>
                    <a:cubicBezTo>
                      <a:pt x="47" y="137"/>
                      <a:pt x="42" y="140"/>
                      <a:pt x="36" y="142"/>
                    </a:cubicBezTo>
                    <a:cubicBezTo>
                      <a:pt x="29" y="144"/>
                      <a:pt x="37" y="149"/>
                      <a:pt x="40" y="147"/>
                    </a:cubicBezTo>
                    <a:cubicBezTo>
                      <a:pt x="43" y="144"/>
                      <a:pt x="42" y="148"/>
                      <a:pt x="47" y="148"/>
                    </a:cubicBezTo>
                    <a:cubicBezTo>
                      <a:pt x="51" y="148"/>
                      <a:pt x="54" y="152"/>
                      <a:pt x="58" y="150"/>
                    </a:cubicBezTo>
                    <a:cubicBezTo>
                      <a:pt x="63" y="148"/>
                      <a:pt x="63" y="150"/>
                      <a:pt x="59" y="153"/>
                    </a:cubicBezTo>
                    <a:cubicBezTo>
                      <a:pt x="56" y="155"/>
                      <a:pt x="50" y="152"/>
                      <a:pt x="47" y="154"/>
                    </a:cubicBezTo>
                    <a:cubicBezTo>
                      <a:pt x="44" y="156"/>
                      <a:pt x="30" y="169"/>
                      <a:pt x="33" y="172"/>
                    </a:cubicBezTo>
                    <a:cubicBezTo>
                      <a:pt x="34" y="174"/>
                      <a:pt x="36" y="169"/>
                      <a:pt x="41" y="167"/>
                    </a:cubicBezTo>
                    <a:cubicBezTo>
                      <a:pt x="46" y="165"/>
                      <a:pt x="47" y="169"/>
                      <a:pt x="49" y="169"/>
                    </a:cubicBezTo>
                    <a:cubicBezTo>
                      <a:pt x="52" y="169"/>
                      <a:pt x="52" y="163"/>
                      <a:pt x="54" y="164"/>
                    </a:cubicBezTo>
                    <a:cubicBezTo>
                      <a:pt x="56" y="164"/>
                      <a:pt x="58" y="162"/>
                      <a:pt x="62" y="163"/>
                    </a:cubicBezTo>
                    <a:cubicBezTo>
                      <a:pt x="66" y="163"/>
                      <a:pt x="69" y="162"/>
                      <a:pt x="71" y="160"/>
                    </a:cubicBezTo>
                    <a:cubicBezTo>
                      <a:pt x="73" y="159"/>
                      <a:pt x="79" y="164"/>
                      <a:pt x="80" y="162"/>
                    </a:cubicBezTo>
                    <a:cubicBezTo>
                      <a:pt x="82" y="161"/>
                      <a:pt x="89" y="160"/>
                      <a:pt x="93" y="160"/>
                    </a:cubicBezTo>
                    <a:cubicBezTo>
                      <a:pt x="97" y="160"/>
                      <a:pt x="106" y="156"/>
                      <a:pt x="109" y="154"/>
                    </a:cubicBezTo>
                    <a:cubicBezTo>
                      <a:pt x="111" y="151"/>
                      <a:pt x="107" y="151"/>
                      <a:pt x="104" y="151"/>
                    </a:cubicBezTo>
                    <a:cubicBezTo>
                      <a:pt x="100" y="152"/>
                      <a:pt x="101" y="148"/>
                      <a:pt x="105" y="145"/>
                    </a:cubicBezTo>
                    <a:cubicBezTo>
                      <a:pt x="108" y="141"/>
                      <a:pt x="114" y="139"/>
                      <a:pt x="114" y="134"/>
                    </a:cubicBezTo>
                    <a:close/>
                    <a:moveTo>
                      <a:pt x="14" y="50"/>
                    </a:moveTo>
                    <a:cubicBezTo>
                      <a:pt x="18" y="50"/>
                      <a:pt x="23" y="42"/>
                      <a:pt x="21" y="40"/>
                    </a:cubicBezTo>
                    <a:cubicBezTo>
                      <a:pt x="19" y="38"/>
                      <a:pt x="10" y="50"/>
                      <a:pt x="14" y="50"/>
                    </a:cubicBezTo>
                    <a:close/>
                    <a:moveTo>
                      <a:pt x="78" y="14"/>
                    </a:moveTo>
                    <a:cubicBezTo>
                      <a:pt x="81" y="11"/>
                      <a:pt x="84" y="0"/>
                      <a:pt x="80" y="1"/>
                    </a:cubicBezTo>
                    <a:cubicBezTo>
                      <a:pt x="76" y="3"/>
                      <a:pt x="77" y="15"/>
                      <a:pt x="7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83063" y="1739900"/>
                <a:ext cx="219075" cy="333375"/>
              </a:xfrm>
              <a:custGeom>
                <a:avLst/>
                <a:gdLst/>
                <a:ahLst/>
                <a:cxnLst>
                  <a:cxn ang="0">
                    <a:pos x="9" y="95"/>
                  </a:cxn>
                  <a:cxn ang="0">
                    <a:pos x="3" y="108"/>
                  </a:cxn>
                  <a:cxn ang="0">
                    <a:pos x="17" y="107"/>
                  </a:cxn>
                  <a:cxn ang="0">
                    <a:pos x="29" y="105"/>
                  </a:cxn>
                  <a:cxn ang="0">
                    <a:pos x="114" y="134"/>
                  </a:cxn>
                  <a:cxn ang="0">
                    <a:pos x="97" y="127"/>
                  </a:cxn>
                  <a:cxn ang="0">
                    <a:pos x="93" y="115"/>
                  </a:cxn>
                  <a:cxn ang="0">
                    <a:pos x="77" y="88"/>
                  </a:cxn>
                  <a:cxn ang="0">
                    <a:pos x="59" y="80"/>
                  </a:cxn>
                  <a:cxn ang="0">
                    <a:pos x="72" y="53"/>
                  </a:cxn>
                  <a:cxn ang="0">
                    <a:pos x="47" y="49"/>
                  </a:cxn>
                  <a:cxn ang="0">
                    <a:pos x="57" y="33"/>
                  </a:cxn>
                  <a:cxn ang="0">
                    <a:pos x="40" y="37"/>
                  </a:cxn>
                  <a:cxn ang="0">
                    <a:pos x="28" y="54"/>
                  </a:cxn>
                  <a:cxn ang="0">
                    <a:pos x="18" y="55"/>
                  </a:cxn>
                  <a:cxn ang="0">
                    <a:pos x="22" y="70"/>
                  </a:cxn>
                  <a:cxn ang="0">
                    <a:pos x="19" y="83"/>
                  </a:cxn>
                  <a:cxn ang="0">
                    <a:pos x="32" y="87"/>
                  </a:cxn>
                  <a:cxn ang="0">
                    <a:pos x="39" y="86"/>
                  </a:cxn>
                  <a:cxn ang="0">
                    <a:pos x="51" y="96"/>
                  </a:cxn>
                  <a:cxn ang="0">
                    <a:pos x="56" y="106"/>
                  </a:cxn>
                  <a:cxn ang="0">
                    <a:pos x="58" y="121"/>
                  </a:cxn>
                  <a:cxn ang="0">
                    <a:pos x="43" y="123"/>
                  </a:cxn>
                  <a:cxn ang="0">
                    <a:pos x="46" y="134"/>
                  </a:cxn>
                  <a:cxn ang="0">
                    <a:pos x="40" y="147"/>
                  </a:cxn>
                  <a:cxn ang="0">
                    <a:pos x="58" y="150"/>
                  </a:cxn>
                  <a:cxn ang="0">
                    <a:pos x="47" y="154"/>
                  </a:cxn>
                  <a:cxn ang="0">
                    <a:pos x="41" y="167"/>
                  </a:cxn>
                  <a:cxn ang="0">
                    <a:pos x="54" y="164"/>
                  </a:cxn>
                  <a:cxn ang="0">
                    <a:pos x="71" y="160"/>
                  </a:cxn>
                  <a:cxn ang="0">
                    <a:pos x="93" y="160"/>
                  </a:cxn>
                  <a:cxn ang="0">
                    <a:pos x="104" y="151"/>
                  </a:cxn>
                  <a:cxn ang="0">
                    <a:pos x="114" y="134"/>
                  </a:cxn>
                  <a:cxn ang="0">
                    <a:pos x="21" y="40"/>
                  </a:cxn>
                  <a:cxn ang="0">
                    <a:pos x="78" y="14"/>
                  </a:cxn>
                  <a:cxn ang="0">
                    <a:pos x="78" y="14"/>
                  </a:cxn>
                </a:cxnLst>
                <a:rect l="0" t="0" r="r" b="b"/>
                <a:pathLst>
                  <a:path w="114" h="174">
                    <a:moveTo>
                      <a:pt x="23" y="92"/>
                    </a:moveTo>
                    <a:cubicBezTo>
                      <a:pt x="18" y="88"/>
                      <a:pt x="13" y="95"/>
                      <a:pt x="9" y="95"/>
                    </a:cubicBezTo>
                    <a:cubicBezTo>
                      <a:pt x="8" y="98"/>
                      <a:pt x="7" y="100"/>
                      <a:pt x="6" y="101"/>
                    </a:cubicBezTo>
                    <a:cubicBezTo>
                      <a:pt x="4" y="102"/>
                      <a:pt x="0" y="107"/>
                      <a:pt x="3" y="108"/>
                    </a:cubicBezTo>
                    <a:cubicBezTo>
                      <a:pt x="6" y="108"/>
                      <a:pt x="10" y="112"/>
                      <a:pt x="10" y="109"/>
                    </a:cubicBezTo>
                    <a:cubicBezTo>
                      <a:pt x="11" y="106"/>
                      <a:pt x="12" y="102"/>
                      <a:pt x="17" y="107"/>
                    </a:cubicBezTo>
                    <a:cubicBezTo>
                      <a:pt x="18" y="108"/>
                      <a:pt x="19" y="109"/>
                      <a:pt x="20" y="110"/>
                    </a:cubicBezTo>
                    <a:cubicBezTo>
                      <a:pt x="21" y="108"/>
                      <a:pt x="26" y="108"/>
                      <a:pt x="29" y="105"/>
                    </a:cubicBezTo>
                    <a:cubicBezTo>
                      <a:pt x="32" y="102"/>
                      <a:pt x="27" y="97"/>
                      <a:pt x="23" y="92"/>
                    </a:cubicBezTo>
                    <a:close/>
                    <a:moveTo>
                      <a:pt x="114" y="134"/>
                    </a:moveTo>
                    <a:cubicBezTo>
                      <a:pt x="114" y="129"/>
                      <a:pt x="103" y="125"/>
                      <a:pt x="102" y="128"/>
                    </a:cubicBezTo>
                    <a:cubicBezTo>
                      <a:pt x="101" y="131"/>
                      <a:pt x="98" y="130"/>
                      <a:pt x="97" y="127"/>
                    </a:cubicBezTo>
                    <a:cubicBezTo>
                      <a:pt x="95" y="124"/>
                      <a:pt x="98" y="121"/>
                      <a:pt x="96" y="121"/>
                    </a:cubicBezTo>
                    <a:cubicBezTo>
                      <a:pt x="95" y="121"/>
                      <a:pt x="92" y="117"/>
                      <a:pt x="93" y="115"/>
                    </a:cubicBezTo>
                    <a:cubicBezTo>
                      <a:pt x="93" y="113"/>
                      <a:pt x="90" y="103"/>
                      <a:pt x="84" y="101"/>
                    </a:cubicBezTo>
                    <a:cubicBezTo>
                      <a:pt x="79" y="100"/>
                      <a:pt x="78" y="92"/>
                      <a:pt x="77" y="88"/>
                    </a:cubicBezTo>
                    <a:cubicBezTo>
                      <a:pt x="76" y="83"/>
                      <a:pt x="72" y="86"/>
                      <a:pt x="69" y="82"/>
                    </a:cubicBezTo>
                    <a:cubicBezTo>
                      <a:pt x="66" y="78"/>
                      <a:pt x="62" y="80"/>
                      <a:pt x="59" y="80"/>
                    </a:cubicBezTo>
                    <a:cubicBezTo>
                      <a:pt x="57" y="80"/>
                      <a:pt x="59" y="76"/>
                      <a:pt x="63" y="73"/>
                    </a:cubicBezTo>
                    <a:cubicBezTo>
                      <a:pt x="67" y="70"/>
                      <a:pt x="72" y="56"/>
                      <a:pt x="72" y="53"/>
                    </a:cubicBezTo>
                    <a:cubicBezTo>
                      <a:pt x="72" y="50"/>
                      <a:pt x="54" y="51"/>
                      <a:pt x="51" y="52"/>
                    </a:cubicBezTo>
                    <a:cubicBezTo>
                      <a:pt x="48" y="54"/>
                      <a:pt x="44" y="50"/>
                      <a:pt x="47" y="49"/>
                    </a:cubicBezTo>
                    <a:cubicBezTo>
                      <a:pt x="50" y="47"/>
                      <a:pt x="56" y="42"/>
                      <a:pt x="56" y="39"/>
                    </a:cubicBezTo>
                    <a:cubicBezTo>
                      <a:pt x="55" y="37"/>
                      <a:pt x="60" y="35"/>
                      <a:pt x="57" y="33"/>
                    </a:cubicBezTo>
                    <a:cubicBezTo>
                      <a:pt x="55" y="30"/>
                      <a:pt x="54" y="35"/>
                      <a:pt x="52" y="37"/>
                    </a:cubicBezTo>
                    <a:cubicBezTo>
                      <a:pt x="50" y="39"/>
                      <a:pt x="45" y="38"/>
                      <a:pt x="40" y="37"/>
                    </a:cubicBezTo>
                    <a:cubicBezTo>
                      <a:pt x="35" y="36"/>
                      <a:pt x="33" y="44"/>
                      <a:pt x="33" y="47"/>
                    </a:cubicBezTo>
                    <a:cubicBezTo>
                      <a:pt x="33" y="50"/>
                      <a:pt x="27" y="52"/>
                      <a:pt x="28" y="54"/>
                    </a:cubicBezTo>
                    <a:cubicBezTo>
                      <a:pt x="29" y="57"/>
                      <a:pt x="27" y="59"/>
                      <a:pt x="25" y="58"/>
                    </a:cubicBezTo>
                    <a:cubicBezTo>
                      <a:pt x="24" y="56"/>
                      <a:pt x="22" y="52"/>
                      <a:pt x="18" y="55"/>
                    </a:cubicBezTo>
                    <a:cubicBezTo>
                      <a:pt x="15" y="58"/>
                      <a:pt x="22" y="61"/>
                      <a:pt x="27" y="62"/>
                    </a:cubicBezTo>
                    <a:cubicBezTo>
                      <a:pt x="31" y="62"/>
                      <a:pt x="23" y="65"/>
                      <a:pt x="22" y="70"/>
                    </a:cubicBezTo>
                    <a:cubicBezTo>
                      <a:pt x="22" y="75"/>
                      <a:pt x="28" y="73"/>
                      <a:pt x="28" y="76"/>
                    </a:cubicBezTo>
                    <a:cubicBezTo>
                      <a:pt x="29" y="79"/>
                      <a:pt x="19" y="80"/>
                      <a:pt x="19" y="83"/>
                    </a:cubicBezTo>
                    <a:cubicBezTo>
                      <a:pt x="19" y="86"/>
                      <a:pt x="25" y="82"/>
                      <a:pt x="27" y="80"/>
                    </a:cubicBezTo>
                    <a:cubicBezTo>
                      <a:pt x="30" y="79"/>
                      <a:pt x="26" y="88"/>
                      <a:pt x="32" y="87"/>
                    </a:cubicBezTo>
                    <a:cubicBezTo>
                      <a:pt x="38" y="86"/>
                      <a:pt x="36" y="78"/>
                      <a:pt x="38" y="78"/>
                    </a:cubicBezTo>
                    <a:cubicBezTo>
                      <a:pt x="40" y="79"/>
                      <a:pt x="37" y="83"/>
                      <a:pt x="39" y="86"/>
                    </a:cubicBezTo>
                    <a:cubicBezTo>
                      <a:pt x="41" y="90"/>
                      <a:pt x="35" y="95"/>
                      <a:pt x="35" y="97"/>
                    </a:cubicBezTo>
                    <a:cubicBezTo>
                      <a:pt x="35" y="100"/>
                      <a:pt x="47" y="100"/>
                      <a:pt x="51" y="96"/>
                    </a:cubicBezTo>
                    <a:cubicBezTo>
                      <a:pt x="55" y="92"/>
                      <a:pt x="57" y="96"/>
                      <a:pt x="54" y="99"/>
                    </a:cubicBezTo>
                    <a:cubicBezTo>
                      <a:pt x="52" y="102"/>
                      <a:pt x="53" y="105"/>
                      <a:pt x="56" y="106"/>
                    </a:cubicBezTo>
                    <a:cubicBezTo>
                      <a:pt x="59" y="107"/>
                      <a:pt x="61" y="108"/>
                      <a:pt x="59" y="110"/>
                    </a:cubicBezTo>
                    <a:cubicBezTo>
                      <a:pt x="58" y="113"/>
                      <a:pt x="59" y="118"/>
                      <a:pt x="58" y="121"/>
                    </a:cubicBezTo>
                    <a:cubicBezTo>
                      <a:pt x="57" y="123"/>
                      <a:pt x="47" y="123"/>
                      <a:pt x="47" y="121"/>
                    </a:cubicBezTo>
                    <a:cubicBezTo>
                      <a:pt x="46" y="119"/>
                      <a:pt x="42" y="121"/>
                      <a:pt x="43" y="123"/>
                    </a:cubicBezTo>
                    <a:cubicBezTo>
                      <a:pt x="44" y="125"/>
                      <a:pt x="39" y="128"/>
                      <a:pt x="40" y="130"/>
                    </a:cubicBezTo>
                    <a:cubicBezTo>
                      <a:pt x="40" y="132"/>
                      <a:pt x="46" y="132"/>
                      <a:pt x="46" y="134"/>
                    </a:cubicBezTo>
                    <a:cubicBezTo>
                      <a:pt x="47" y="137"/>
                      <a:pt x="42" y="140"/>
                      <a:pt x="36" y="142"/>
                    </a:cubicBezTo>
                    <a:cubicBezTo>
                      <a:pt x="29" y="144"/>
                      <a:pt x="37" y="149"/>
                      <a:pt x="40" y="147"/>
                    </a:cubicBezTo>
                    <a:cubicBezTo>
                      <a:pt x="43" y="144"/>
                      <a:pt x="42" y="148"/>
                      <a:pt x="47" y="148"/>
                    </a:cubicBezTo>
                    <a:cubicBezTo>
                      <a:pt x="51" y="148"/>
                      <a:pt x="54" y="152"/>
                      <a:pt x="58" y="150"/>
                    </a:cubicBezTo>
                    <a:cubicBezTo>
                      <a:pt x="63" y="148"/>
                      <a:pt x="63" y="150"/>
                      <a:pt x="59" y="153"/>
                    </a:cubicBezTo>
                    <a:cubicBezTo>
                      <a:pt x="56" y="155"/>
                      <a:pt x="50" y="152"/>
                      <a:pt x="47" y="154"/>
                    </a:cubicBezTo>
                    <a:cubicBezTo>
                      <a:pt x="44" y="156"/>
                      <a:pt x="30" y="169"/>
                      <a:pt x="33" y="172"/>
                    </a:cubicBezTo>
                    <a:cubicBezTo>
                      <a:pt x="34" y="174"/>
                      <a:pt x="36" y="169"/>
                      <a:pt x="41" y="167"/>
                    </a:cubicBezTo>
                    <a:cubicBezTo>
                      <a:pt x="46" y="165"/>
                      <a:pt x="47" y="169"/>
                      <a:pt x="49" y="169"/>
                    </a:cubicBezTo>
                    <a:cubicBezTo>
                      <a:pt x="52" y="169"/>
                      <a:pt x="52" y="163"/>
                      <a:pt x="54" y="164"/>
                    </a:cubicBezTo>
                    <a:cubicBezTo>
                      <a:pt x="56" y="164"/>
                      <a:pt x="58" y="162"/>
                      <a:pt x="62" y="163"/>
                    </a:cubicBezTo>
                    <a:cubicBezTo>
                      <a:pt x="66" y="163"/>
                      <a:pt x="69" y="162"/>
                      <a:pt x="71" y="160"/>
                    </a:cubicBezTo>
                    <a:cubicBezTo>
                      <a:pt x="73" y="159"/>
                      <a:pt x="79" y="164"/>
                      <a:pt x="80" y="162"/>
                    </a:cubicBezTo>
                    <a:cubicBezTo>
                      <a:pt x="82" y="161"/>
                      <a:pt x="89" y="160"/>
                      <a:pt x="93" y="160"/>
                    </a:cubicBezTo>
                    <a:cubicBezTo>
                      <a:pt x="97" y="160"/>
                      <a:pt x="106" y="156"/>
                      <a:pt x="109" y="154"/>
                    </a:cubicBezTo>
                    <a:cubicBezTo>
                      <a:pt x="111" y="151"/>
                      <a:pt x="107" y="151"/>
                      <a:pt x="104" y="151"/>
                    </a:cubicBezTo>
                    <a:cubicBezTo>
                      <a:pt x="100" y="152"/>
                      <a:pt x="101" y="148"/>
                      <a:pt x="105" y="145"/>
                    </a:cubicBezTo>
                    <a:cubicBezTo>
                      <a:pt x="108" y="141"/>
                      <a:pt x="114" y="139"/>
                      <a:pt x="114" y="134"/>
                    </a:cubicBezTo>
                    <a:close/>
                    <a:moveTo>
                      <a:pt x="14" y="50"/>
                    </a:moveTo>
                    <a:cubicBezTo>
                      <a:pt x="18" y="50"/>
                      <a:pt x="23" y="42"/>
                      <a:pt x="21" y="40"/>
                    </a:cubicBezTo>
                    <a:cubicBezTo>
                      <a:pt x="19" y="38"/>
                      <a:pt x="10" y="50"/>
                      <a:pt x="14" y="50"/>
                    </a:cubicBezTo>
                    <a:close/>
                    <a:moveTo>
                      <a:pt x="78" y="14"/>
                    </a:moveTo>
                    <a:cubicBezTo>
                      <a:pt x="81" y="11"/>
                      <a:pt x="84" y="0"/>
                      <a:pt x="80" y="1"/>
                    </a:cubicBezTo>
                    <a:cubicBezTo>
                      <a:pt x="76" y="3"/>
                      <a:pt x="77" y="15"/>
                      <a:pt x="78" y="1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35488" y="1836738"/>
                <a:ext cx="103188" cy="98425"/>
              </a:xfrm>
              <a:custGeom>
                <a:avLst/>
                <a:gdLst/>
                <a:ahLst/>
                <a:cxnLst>
                  <a:cxn ang="0">
                    <a:pos x="27" y="20"/>
                  </a:cxn>
                  <a:cxn ang="0">
                    <a:pos x="27" y="12"/>
                  </a:cxn>
                  <a:cxn ang="0">
                    <a:pos x="28" y="2"/>
                  </a:cxn>
                  <a:cxn ang="0">
                    <a:pos x="20" y="7"/>
                  </a:cxn>
                  <a:cxn ang="0">
                    <a:pos x="13" y="10"/>
                  </a:cxn>
                  <a:cxn ang="0">
                    <a:pos x="14" y="15"/>
                  </a:cxn>
                  <a:cxn ang="0">
                    <a:pos x="7" y="12"/>
                  </a:cxn>
                  <a:cxn ang="0">
                    <a:pos x="2" y="20"/>
                  </a:cxn>
                  <a:cxn ang="0">
                    <a:pos x="2" y="33"/>
                  </a:cxn>
                  <a:cxn ang="0">
                    <a:pos x="6" y="43"/>
                  </a:cxn>
                  <a:cxn ang="0">
                    <a:pos x="8" y="48"/>
                  </a:cxn>
                  <a:cxn ang="0">
                    <a:pos x="18" y="49"/>
                  </a:cxn>
                  <a:cxn ang="0">
                    <a:pos x="22" y="48"/>
                  </a:cxn>
                  <a:cxn ang="0">
                    <a:pos x="18" y="42"/>
                  </a:cxn>
                  <a:cxn ang="0">
                    <a:pos x="24" y="44"/>
                  </a:cxn>
                  <a:cxn ang="0">
                    <a:pos x="32" y="43"/>
                  </a:cxn>
                  <a:cxn ang="0">
                    <a:pos x="28" y="36"/>
                  </a:cxn>
                  <a:cxn ang="0">
                    <a:pos x="22" y="36"/>
                  </a:cxn>
                  <a:cxn ang="0">
                    <a:pos x="26" y="29"/>
                  </a:cxn>
                  <a:cxn ang="0">
                    <a:pos x="33" y="25"/>
                  </a:cxn>
                  <a:cxn ang="0">
                    <a:pos x="27" y="20"/>
                  </a:cxn>
                  <a:cxn ang="0">
                    <a:pos x="53" y="30"/>
                  </a:cxn>
                  <a:cxn ang="0">
                    <a:pos x="49" y="32"/>
                  </a:cxn>
                  <a:cxn ang="0">
                    <a:pos x="45" y="30"/>
                  </a:cxn>
                  <a:cxn ang="0">
                    <a:pos x="38" y="33"/>
                  </a:cxn>
                  <a:cxn ang="0">
                    <a:pos x="42" y="43"/>
                  </a:cxn>
                  <a:cxn ang="0">
                    <a:pos x="39" y="46"/>
                  </a:cxn>
                  <a:cxn ang="0">
                    <a:pos x="42" y="51"/>
                  </a:cxn>
                  <a:cxn ang="0">
                    <a:pos x="50" y="42"/>
                  </a:cxn>
                  <a:cxn ang="0">
                    <a:pos x="53" y="30"/>
                  </a:cxn>
                </a:cxnLst>
                <a:rect l="0" t="0" r="r" b="b"/>
                <a:pathLst>
                  <a:path w="54" h="52">
                    <a:moveTo>
                      <a:pt x="27" y="20"/>
                    </a:moveTo>
                    <a:cubicBezTo>
                      <a:pt x="26" y="19"/>
                      <a:pt x="25" y="13"/>
                      <a:pt x="27" y="12"/>
                    </a:cubicBezTo>
                    <a:cubicBezTo>
                      <a:pt x="29" y="10"/>
                      <a:pt x="30" y="4"/>
                      <a:pt x="28" y="2"/>
                    </a:cubicBezTo>
                    <a:cubicBezTo>
                      <a:pt x="27" y="0"/>
                      <a:pt x="21" y="2"/>
                      <a:pt x="20" y="7"/>
                    </a:cubicBezTo>
                    <a:cubicBezTo>
                      <a:pt x="20" y="11"/>
                      <a:pt x="15" y="9"/>
                      <a:pt x="13" y="10"/>
                    </a:cubicBezTo>
                    <a:cubicBezTo>
                      <a:pt x="12" y="11"/>
                      <a:pt x="16" y="13"/>
                      <a:pt x="14" y="15"/>
                    </a:cubicBezTo>
                    <a:cubicBezTo>
                      <a:pt x="12" y="17"/>
                      <a:pt x="11" y="12"/>
                      <a:pt x="7" y="12"/>
                    </a:cubicBezTo>
                    <a:cubicBezTo>
                      <a:pt x="4" y="11"/>
                      <a:pt x="4" y="17"/>
                      <a:pt x="2" y="20"/>
                    </a:cubicBezTo>
                    <a:cubicBezTo>
                      <a:pt x="0" y="23"/>
                      <a:pt x="1" y="29"/>
                      <a:pt x="2" y="33"/>
                    </a:cubicBezTo>
                    <a:cubicBezTo>
                      <a:pt x="2" y="37"/>
                      <a:pt x="7" y="39"/>
                      <a:pt x="6" y="43"/>
                    </a:cubicBezTo>
                    <a:cubicBezTo>
                      <a:pt x="5" y="44"/>
                      <a:pt x="7" y="46"/>
                      <a:pt x="8" y="48"/>
                    </a:cubicBezTo>
                    <a:cubicBezTo>
                      <a:pt x="12" y="48"/>
                      <a:pt x="16" y="48"/>
                      <a:pt x="18" y="49"/>
                    </a:cubicBezTo>
                    <a:cubicBezTo>
                      <a:pt x="19" y="49"/>
                      <a:pt x="20" y="49"/>
                      <a:pt x="22" y="48"/>
                    </a:cubicBezTo>
                    <a:cubicBezTo>
                      <a:pt x="21" y="46"/>
                      <a:pt x="17" y="44"/>
                      <a:pt x="18" y="42"/>
                    </a:cubicBezTo>
                    <a:cubicBezTo>
                      <a:pt x="18" y="40"/>
                      <a:pt x="21" y="42"/>
                      <a:pt x="24" y="44"/>
                    </a:cubicBezTo>
                    <a:cubicBezTo>
                      <a:pt x="26" y="46"/>
                      <a:pt x="31" y="46"/>
                      <a:pt x="32" y="43"/>
                    </a:cubicBezTo>
                    <a:cubicBezTo>
                      <a:pt x="32" y="42"/>
                      <a:pt x="31" y="35"/>
                      <a:pt x="28" y="36"/>
                    </a:cubicBezTo>
                    <a:cubicBezTo>
                      <a:pt x="24" y="38"/>
                      <a:pt x="24" y="37"/>
                      <a:pt x="22" y="36"/>
                    </a:cubicBezTo>
                    <a:cubicBezTo>
                      <a:pt x="21" y="34"/>
                      <a:pt x="25" y="31"/>
                      <a:pt x="26" y="29"/>
                    </a:cubicBezTo>
                    <a:cubicBezTo>
                      <a:pt x="26" y="26"/>
                      <a:pt x="32" y="27"/>
                      <a:pt x="33" y="25"/>
                    </a:cubicBezTo>
                    <a:cubicBezTo>
                      <a:pt x="34" y="23"/>
                      <a:pt x="29" y="20"/>
                      <a:pt x="27" y="20"/>
                    </a:cubicBezTo>
                    <a:close/>
                    <a:moveTo>
                      <a:pt x="53" y="30"/>
                    </a:moveTo>
                    <a:cubicBezTo>
                      <a:pt x="51" y="29"/>
                      <a:pt x="50" y="32"/>
                      <a:pt x="49" y="32"/>
                    </a:cubicBezTo>
                    <a:cubicBezTo>
                      <a:pt x="47" y="33"/>
                      <a:pt x="46" y="26"/>
                      <a:pt x="45" y="30"/>
                    </a:cubicBezTo>
                    <a:cubicBezTo>
                      <a:pt x="44" y="33"/>
                      <a:pt x="41" y="28"/>
                      <a:pt x="38" y="33"/>
                    </a:cubicBezTo>
                    <a:cubicBezTo>
                      <a:pt x="34" y="38"/>
                      <a:pt x="40" y="42"/>
                      <a:pt x="42" y="43"/>
                    </a:cubicBezTo>
                    <a:cubicBezTo>
                      <a:pt x="44" y="45"/>
                      <a:pt x="42" y="47"/>
                      <a:pt x="39" y="46"/>
                    </a:cubicBezTo>
                    <a:cubicBezTo>
                      <a:pt x="36" y="46"/>
                      <a:pt x="38" y="51"/>
                      <a:pt x="42" y="51"/>
                    </a:cubicBezTo>
                    <a:cubicBezTo>
                      <a:pt x="46" y="52"/>
                      <a:pt x="50" y="44"/>
                      <a:pt x="50" y="42"/>
                    </a:cubicBezTo>
                    <a:cubicBezTo>
                      <a:pt x="49" y="40"/>
                      <a:pt x="54" y="31"/>
                      <a:pt x="53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6925" y="1443038"/>
                <a:ext cx="266700" cy="471488"/>
              </a:xfrm>
              <a:custGeom>
                <a:avLst/>
                <a:gdLst/>
                <a:ahLst/>
                <a:cxnLst>
                  <a:cxn ang="0">
                    <a:pos x="137" y="53"/>
                  </a:cxn>
                  <a:cxn ang="0">
                    <a:pos x="135" y="33"/>
                  </a:cxn>
                  <a:cxn ang="0">
                    <a:pos x="118" y="12"/>
                  </a:cxn>
                  <a:cxn ang="0">
                    <a:pos x="98" y="11"/>
                  </a:cxn>
                  <a:cxn ang="0">
                    <a:pos x="79" y="11"/>
                  </a:cxn>
                  <a:cxn ang="0">
                    <a:pos x="68" y="23"/>
                  </a:cxn>
                  <a:cxn ang="0">
                    <a:pos x="56" y="37"/>
                  </a:cxn>
                  <a:cxn ang="0">
                    <a:pos x="47" y="51"/>
                  </a:cxn>
                  <a:cxn ang="0">
                    <a:pos x="37" y="60"/>
                  </a:cxn>
                  <a:cxn ang="0">
                    <a:pos x="29" y="85"/>
                  </a:cxn>
                  <a:cxn ang="0">
                    <a:pos x="31" y="97"/>
                  </a:cxn>
                  <a:cxn ang="0">
                    <a:pos x="12" y="105"/>
                  </a:cxn>
                  <a:cxn ang="0">
                    <a:pos x="11" y="127"/>
                  </a:cxn>
                  <a:cxn ang="0">
                    <a:pos x="18" y="146"/>
                  </a:cxn>
                  <a:cxn ang="0">
                    <a:pos x="15" y="157"/>
                  </a:cxn>
                  <a:cxn ang="0">
                    <a:pos x="8" y="171"/>
                  </a:cxn>
                  <a:cxn ang="0">
                    <a:pos x="3" y="187"/>
                  </a:cxn>
                  <a:cxn ang="0">
                    <a:pos x="0" y="188"/>
                  </a:cxn>
                  <a:cxn ang="0">
                    <a:pos x="9" y="211"/>
                  </a:cxn>
                  <a:cxn ang="0">
                    <a:pos x="17" y="230"/>
                  </a:cxn>
                  <a:cxn ang="0">
                    <a:pos x="20" y="244"/>
                  </a:cxn>
                  <a:cxn ang="0">
                    <a:pos x="33" y="238"/>
                  </a:cxn>
                  <a:cxn ang="0">
                    <a:pos x="46" y="233"/>
                  </a:cxn>
                  <a:cxn ang="0">
                    <a:pos x="57" y="230"/>
                  </a:cxn>
                  <a:cxn ang="0">
                    <a:pos x="59" y="220"/>
                  </a:cxn>
                  <a:cxn ang="0">
                    <a:pos x="61" y="196"/>
                  </a:cxn>
                  <a:cxn ang="0">
                    <a:pos x="77" y="179"/>
                  </a:cxn>
                  <a:cxn ang="0">
                    <a:pos x="73" y="158"/>
                  </a:cxn>
                  <a:cxn ang="0">
                    <a:pos x="64" y="144"/>
                  </a:cxn>
                  <a:cxn ang="0">
                    <a:pos x="71" y="124"/>
                  </a:cxn>
                  <a:cxn ang="0">
                    <a:pos x="84" y="110"/>
                  </a:cxn>
                  <a:cxn ang="0">
                    <a:pos x="112" y="91"/>
                  </a:cxn>
                  <a:cxn ang="0">
                    <a:pos x="115" y="71"/>
                  </a:cxn>
                  <a:cxn ang="0">
                    <a:pos x="134" y="64"/>
                  </a:cxn>
                  <a:cxn ang="0">
                    <a:pos x="139" y="58"/>
                  </a:cxn>
                  <a:cxn ang="0">
                    <a:pos x="75" y="220"/>
                  </a:cxn>
                </a:cxnLst>
                <a:rect l="0" t="0" r="r" b="b"/>
                <a:pathLst>
                  <a:path w="140" h="247">
                    <a:moveTo>
                      <a:pt x="139" y="58"/>
                    </a:moveTo>
                    <a:cubicBezTo>
                      <a:pt x="137" y="57"/>
                      <a:pt x="134" y="53"/>
                      <a:pt x="137" y="53"/>
                    </a:cubicBezTo>
                    <a:cubicBezTo>
                      <a:pt x="139" y="53"/>
                      <a:pt x="140" y="44"/>
                      <a:pt x="137" y="43"/>
                    </a:cubicBezTo>
                    <a:cubicBezTo>
                      <a:pt x="134" y="41"/>
                      <a:pt x="137" y="34"/>
                      <a:pt x="135" y="33"/>
                    </a:cubicBezTo>
                    <a:cubicBezTo>
                      <a:pt x="132" y="31"/>
                      <a:pt x="134" y="26"/>
                      <a:pt x="134" y="22"/>
                    </a:cubicBezTo>
                    <a:cubicBezTo>
                      <a:pt x="135" y="18"/>
                      <a:pt x="124" y="15"/>
                      <a:pt x="118" y="12"/>
                    </a:cubicBezTo>
                    <a:cubicBezTo>
                      <a:pt x="112" y="10"/>
                      <a:pt x="109" y="5"/>
                      <a:pt x="105" y="3"/>
                    </a:cubicBezTo>
                    <a:cubicBezTo>
                      <a:pt x="100" y="0"/>
                      <a:pt x="98" y="7"/>
                      <a:pt x="98" y="11"/>
                    </a:cubicBezTo>
                    <a:cubicBezTo>
                      <a:pt x="98" y="16"/>
                      <a:pt x="94" y="16"/>
                      <a:pt x="91" y="13"/>
                    </a:cubicBezTo>
                    <a:cubicBezTo>
                      <a:pt x="87" y="11"/>
                      <a:pt x="84" y="13"/>
                      <a:pt x="79" y="11"/>
                    </a:cubicBezTo>
                    <a:cubicBezTo>
                      <a:pt x="74" y="9"/>
                      <a:pt x="76" y="16"/>
                      <a:pt x="76" y="19"/>
                    </a:cubicBezTo>
                    <a:cubicBezTo>
                      <a:pt x="76" y="23"/>
                      <a:pt x="71" y="23"/>
                      <a:pt x="68" y="23"/>
                    </a:cubicBezTo>
                    <a:cubicBezTo>
                      <a:pt x="64" y="23"/>
                      <a:pt x="59" y="25"/>
                      <a:pt x="59" y="29"/>
                    </a:cubicBezTo>
                    <a:cubicBezTo>
                      <a:pt x="59" y="33"/>
                      <a:pt x="54" y="35"/>
                      <a:pt x="56" y="37"/>
                    </a:cubicBezTo>
                    <a:cubicBezTo>
                      <a:pt x="57" y="39"/>
                      <a:pt x="55" y="41"/>
                      <a:pt x="53" y="43"/>
                    </a:cubicBezTo>
                    <a:cubicBezTo>
                      <a:pt x="51" y="44"/>
                      <a:pt x="49" y="50"/>
                      <a:pt x="47" y="51"/>
                    </a:cubicBezTo>
                    <a:cubicBezTo>
                      <a:pt x="46" y="53"/>
                      <a:pt x="48" y="56"/>
                      <a:pt x="45" y="58"/>
                    </a:cubicBezTo>
                    <a:cubicBezTo>
                      <a:pt x="42" y="60"/>
                      <a:pt x="38" y="58"/>
                      <a:pt x="37" y="60"/>
                    </a:cubicBezTo>
                    <a:cubicBezTo>
                      <a:pt x="35" y="62"/>
                      <a:pt x="37" y="65"/>
                      <a:pt x="36" y="70"/>
                    </a:cubicBezTo>
                    <a:cubicBezTo>
                      <a:pt x="36" y="75"/>
                      <a:pt x="32" y="80"/>
                      <a:pt x="29" y="85"/>
                    </a:cubicBezTo>
                    <a:cubicBezTo>
                      <a:pt x="25" y="89"/>
                      <a:pt x="30" y="90"/>
                      <a:pt x="31" y="91"/>
                    </a:cubicBezTo>
                    <a:cubicBezTo>
                      <a:pt x="33" y="91"/>
                      <a:pt x="33" y="94"/>
                      <a:pt x="31" y="97"/>
                    </a:cubicBezTo>
                    <a:cubicBezTo>
                      <a:pt x="30" y="100"/>
                      <a:pt x="26" y="98"/>
                      <a:pt x="24" y="97"/>
                    </a:cubicBezTo>
                    <a:cubicBezTo>
                      <a:pt x="22" y="97"/>
                      <a:pt x="16" y="100"/>
                      <a:pt x="12" y="105"/>
                    </a:cubicBezTo>
                    <a:cubicBezTo>
                      <a:pt x="9" y="110"/>
                      <a:pt x="10" y="114"/>
                      <a:pt x="11" y="116"/>
                    </a:cubicBezTo>
                    <a:cubicBezTo>
                      <a:pt x="12" y="119"/>
                      <a:pt x="9" y="122"/>
                      <a:pt x="11" y="127"/>
                    </a:cubicBezTo>
                    <a:cubicBezTo>
                      <a:pt x="14" y="133"/>
                      <a:pt x="10" y="134"/>
                      <a:pt x="11" y="138"/>
                    </a:cubicBezTo>
                    <a:cubicBezTo>
                      <a:pt x="11" y="142"/>
                      <a:pt x="18" y="142"/>
                      <a:pt x="18" y="146"/>
                    </a:cubicBezTo>
                    <a:cubicBezTo>
                      <a:pt x="19" y="151"/>
                      <a:pt x="16" y="152"/>
                      <a:pt x="14" y="152"/>
                    </a:cubicBezTo>
                    <a:cubicBezTo>
                      <a:pt x="12" y="152"/>
                      <a:pt x="12" y="156"/>
                      <a:pt x="15" y="157"/>
                    </a:cubicBezTo>
                    <a:cubicBezTo>
                      <a:pt x="17" y="159"/>
                      <a:pt x="16" y="166"/>
                      <a:pt x="15" y="168"/>
                    </a:cubicBezTo>
                    <a:cubicBezTo>
                      <a:pt x="14" y="170"/>
                      <a:pt x="7" y="168"/>
                      <a:pt x="8" y="171"/>
                    </a:cubicBezTo>
                    <a:cubicBezTo>
                      <a:pt x="8" y="174"/>
                      <a:pt x="6" y="178"/>
                      <a:pt x="6" y="180"/>
                    </a:cubicBezTo>
                    <a:cubicBezTo>
                      <a:pt x="6" y="182"/>
                      <a:pt x="6" y="189"/>
                      <a:pt x="3" y="187"/>
                    </a:cubicBezTo>
                    <a:cubicBezTo>
                      <a:pt x="3" y="187"/>
                      <a:pt x="1" y="187"/>
                      <a:pt x="0" y="187"/>
                    </a:cubicBezTo>
                    <a:cubicBezTo>
                      <a:pt x="0" y="187"/>
                      <a:pt x="0" y="188"/>
                      <a:pt x="0" y="188"/>
                    </a:cubicBezTo>
                    <a:cubicBezTo>
                      <a:pt x="0" y="192"/>
                      <a:pt x="1" y="196"/>
                      <a:pt x="5" y="199"/>
                    </a:cubicBezTo>
                    <a:cubicBezTo>
                      <a:pt x="9" y="202"/>
                      <a:pt x="6" y="207"/>
                      <a:pt x="9" y="211"/>
                    </a:cubicBezTo>
                    <a:cubicBezTo>
                      <a:pt x="12" y="215"/>
                      <a:pt x="11" y="218"/>
                      <a:pt x="15" y="221"/>
                    </a:cubicBezTo>
                    <a:cubicBezTo>
                      <a:pt x="18" y="224"/>
                      <a:pt x="18" y="226"/>
                      <a:pt x="17" y="230"/>
                    </a:cubicBezTo>
                    <a:cubicBezTo>
                      <a:pt x="15" y="234"/>
                      <a:pt x="20" y="233"/>
                      <a:pt x="20" y="235"/>
                    </a:cubicBezTo>
                    <a:cubicBezTo>
                      <a:pt x="20" y="237"/>
                      <a:pt x="19" y="242"/>
                      <a:pt x="20" y="244"/>
                    </a:cubicBezTo>
                    <a:cubicBezTo>
                      <a:pt x="21" y="247"/>
                      <a:pt x="24" y="244"/>
                      <a:pt x="29" y="244"/>
                    </a:cubicBezTo>
                    <a:cubicBezTo>
                      <a:pt x="34" y="244"/>
                      <a:pt x="33" y="241"/>
                      <a:pt x="33" y="238"/>
                    </a:cubicBezTo>
                    <a:cubicBezTo>
                      <a:pt x="33" y="234"/>
                      <a:pt x="36" y="236"/>
                      <a:pt x="37" y="234"/>
                    </a:cubicBezTo>
                    <a:cubicBezTo>
                      <a:pt x="37" y="232"/>
                      <a:pt x="42" y="231"/>
                      <a:pt x="46" y="233"/>
                    </a:cubicBezTo>
                    <a:cubicBezTo>
                      <a:pt x="50" y="235"/>
                      <a:pt x="52" y="232"/>
                      <a:pt x="53" y="228"/>
                    </a:cubicBezTo>
                    <a:cubicBezTo>
                      <a:pt x="53" y="224"/>
                      <a:pt x="55" y="229"/>
                      <a:pt x="57" y="230"/>
                    </a:cubicBezTo>
                    <a:cubicBezTo>
                      <a:pt x="58" y="230"/>
                      <a:pt x="61" y="223"/>
                      <a:pt x="63" y="219"/>
                    </a:cubicBezTo>
                    <a:cubicBezTo>
                      <a:pt x="65" y="214"/>
                      <a:pt x="63" y="215"/>
                      <a:pt x="59" y="220"/>
                    </a:cubicBezTo>
                    <a:cubicBezTo>
                      <a:pt x="55" y="224"/>
                      <a:pt x="57" y="215"/>
                      <a:pt x="59" y="212"/>
                    </a:cubicBezTo>
                    <a:cubicBezTo>
                      <a:pt x="60" y="208"/>
                      <a:pt x="60" y="198"/>
                      <a:pt x="61" y="196"/>
                    </a:cubicBezTo>
                    <a:cubicBezTo>
                      <a:pt x="61" y="193"/>
                      <a:pt x="62" y="190"/>
                      <a:pt x="67" y="189"/>
                    </a:cubicBezTo>
                    <a:cubicBezTo>
                      <a:pt x="72" y="188"/>
                      <a:pt x="78" y="182"/>
                      <a:pt x="77" y="179"/>
                    </a:cubicBezTo>
                    <a:cubicBezTo>
                      <a:pt x="76" y="177"/>
                      <a:pt x="84" y="173"/>
                      <a:pt x="84" y="170"/>
                    </a:cubicBezTo>
                    <a:cubicBezTo>
                      <a:pt x="84" y="168"/>
                      <a:pt x="76" y="160"/>
                      <a:pt x="73" y="158"/>
                    </a:cubicBezTo>
                    <a:cubicBezTo>
                      <a:pt x="70" y="157"/>
                      <a:pt x="65" y="158"/>
                      <a:pt x="65" y="156"/>
                    </a:cubicBezTo>
                    <a:cubicBezTo>
                      <a:pt x="66" y="154"/>
                      <a:pt x="64" y="147"/>
                      <a:pt x="64" y="144"/>
                    </a:cubicBezTo>
                    <a:cubicBezTo>
                      <a:pt x="63" y="140"/>
                      <a:pt x="68" y="136"/>
                      <a:pt x="68" y="133"/>
                    </a:cubicBezTo>
                    <a:cubicBezTo>
                      <a:pt x="68" y="129"/>
                      <a:pt x="68" y="125"/>
                      <a:pt x="71" y="124"/>
                    </a:cubicBezTo>
                    <a:cubicBezTo>
                      <a:pt x="74" y="123"/>
                      <a:pt x="72" y="120"/>
                      <a:pt x="76" y="119"/>
                    </a:cubicBezTo>
                    <a:cubicBezTo>
                      <a:pt x="80" y="118"/>
                      <a:pt x="80" y="112"/>
                      <a:pt x="84" y="110"/>
                    </a:cubicBezTo>
                    <a:cubicBezTo>
                      <a:pt x="89" y="108"/>
                      <a:pt x="89" y="107"/>
                      <a:pt x="95" y="104"/>
                    </a:cubicBezTo>
                    <a:cubicBezTo>
                      <a:pt x="101" y="101"/>
                      <a:pt x="110" y="94"/>
                      <a:pt x="112" y="91"/>
                    </a:cubicBezTo>
                    <a:cubicBezTo>
                      <a:pt x="114" y="87"/>
                      <a:pt x="106" y="84"/>
                      <a:pt x="111" y="80"/>
                    </a:cubicBezTo>
                    <a:cubicBezTo>
                      <a:pt x="116" y="76"/>
                      <a:pt x="112" y="72"/>
                      <a:pt x="115" y="71"/>
                    </a:cubicBezTo>
                    <a:cubicBezTo>
                      <a:pt x="119" y="69"/>
                      <a:pt x="120" y="68"/>
                      <a:pt x="123" y="65"/>
                    </a:cubicBezTo>
                    <a:cubicBezTo>
                      <a:pt x="125" y="62"/>
                      <a:pt x="128" y="65"/>
                      <a:pt x="134" y="64"/>
                    </a:cubicBezTo>
                    <a:cubicBezTo>
                      <a:pt x="137" y="63"/>
                      <a:pt x="139" y="63"/>
                      <a:pt x="140" y="64"/>
                    </a:cubicBezTo>
                    <a:cubicBezTo>
                      <a:pt x="140" y="61"/>
                      <a:pt x="140" y="59"/>
                      <a:pt x="139" y="58"/>
                    </a:cubicBezTo>
                    <a:close/>
                    <a:moveTo>
                      <a:pt x="83" y="205"/>
                    </a:moveTo>
                    <a:cubicBezTo>
                      <a:pt x="76" y="205"/>
                      <a:pt x="73" y="218"/>
                      <a:pt x="75" y="220"/>
                    </a:cubicBezTo>
                    <a:cubicBezTo>
                      <a:pt x="76" y="221"/>
                      <a:pt x="89" y="205"/>
                      <a:pt x="83" y="20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26000" y="1774825"/>
                <a:ext cx="136525" cy="66675"/>
              </a:xfrm>
              <a:custGeom>
                <a:avLst/>
                <a:gdLst/>
                <a:ahLst/>
                <a:cxnLst>
                  <a:cxn ang="0">
                    <a:pos x="66" y="10"/>
                  </a:cxn>
                  <a:cxn ang="0">
                    <a:pos x="69" y="2"/>
                  </a:cxn>
                  <a:cxn ang="0">
                    <a:pos x="66" y="4"/>
                  </a:cxn>
                  <a:cxn ang="0">
                    <a:pos x="45" y="1"/>
                  </a:cxn>
                  <a:cxn ang="0">
                    <a:pos x="24" y="6"/>
                  </a:cxn>
                  <a:cxn ang="0">
                    <a:pos x="17" y="12"/>
                  </a:cxn>
                  <a:cxn ang="0">
                    <a:pos x="19" y="19"/>
                  </a:cxn>
                  <a:cxn ang="0">
                    <a:pos x="26" y="23"/>
                  </a:cxn>
                  <a:cxn ang="0">
                    <a:pos x="28" y="28"/>
                  </a:cxn>
                  <a:cxn ang="0">
                    <a:pos x="28" y="28"/>
                  </a:cxn>
                  <a:cxn ang="0">
                    <a:pos x="40" y="28"/>
                  </a:cxn>
                  <a:cxn ang="0">
                    <a:pos x="52" y="34"/>
                  </a:cxn>
                  <a:cxn ang="0">
                    <a:pos x="62" y="35"/>
                  </a:cxn>
                  <a:cxn ang="0">
                    <a:pos x="63" y="32"/>
                  </a:cxn>
                  <a:cxn ang="0">
                    <a:pos x="66" y="28"/>
                  </a:cxn>
                  <a:cxn ang="0">
                    <a:pos x="63" y="22"/>
                  </a:cxn>
                  <a:cxn ang="0">
                    <a:pos x="63" y="16"/>
                  </a:cxn>
                  <a:cxn ang="0">
                    <a:pos x="66" y="10"/>
                  </a:cxn>
                  <a:cxn ang="0">
                    <a:pos x="7" y="18"/>
                  </a:cxn>
                  <a:cxn ang="0">
                    <a:pos x="3" y="28"/>
                  </a:cxn>
                  <a:cxn ang="0">
                    <a:pos x="15" y="20"/>
                  </a:cxn>
                  <a:cxn ang="0">
                    <a:pos x="7" y="18"/>
                  </a:cxn>
                  <a:cxn ang="0">
                    <a:pos x="12" y="13"/>
                  </a:cxn>
                  <a:cxn ang="0">
                    <a:pos x="5" y="14"/>
                  </a:cxn>
                  <a:cxn ang="0">
                    <a:pos x="12" y="13"/>
                  </a:cxn>
                </a:cxnLst>
                <a:rect l="0" t="0" r="r" b="b"/>
                <a:pathLst>
                  <a:path w="71" h="35">
                    <a:moveTo>
                      <a:pt x="66" y="10"/>
                    </a:moveTo>
                    <a:cubicBezTo>
                      <a:pt x="68" y="7"/>
                      <a:pt x="71" y="6"/>
                      <a:pt x="69" y="2"/>
                    </a:cubicBezTo>
                    <a:cubicBezTo>
                      <a:pt x="68" y="3"/>
                      <a:pt x="67" y="3"/>
                      <a:pt x="66" y="4"/>
                    </a:cubicBezTo>
                    <a:cubicBezTo>
                      <a:pt x="61" y="5"/>
                      <a:pt x="51" y="0"/>
                      <a:pt x="45" y="1"/>
                    </a:cubicBezTo>
                    <a:cubicBezTo>
                      <a:pt x="39" y="3"/>
                      <a:pt x="27" y="3"/>
                      <a:pt x="24" y="6"/>
                    </a:cubicBezTo>
                    <a:cubicBezTo>
                      <a:pt x="21" y="9"/>
                      <a:pt x="14" y="9"/>
                      <a:pt x="17" y="12"/>
                    </a:cubicBezTo>
                    <a:cubicBezTo>
                      <a:pt x="20" y="15"/>
                      <a:pt x="17" y="16"/>
                      <a:pt x="19" y="19"/>
                    </a:cubicBezTo>
                    <a:cubicBezTo>
                      <a:pt x="22" y="22"/>
                      <a:pt x="23" y="24"/>
                      <a:pt x="26" y="23"/>
                    </a:cubicBezTo>
                    <a:cubicBezTo>
                      <a:pt x="29" y="22"/>
                      <a:pt x="32" y="24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4" y="27"/>
                      <a:pt x="39" y="27"/>
                      <a:pt x="40" y="28"/>
                    </a:cubicBezTo>
                    <a:cubicBezTo>
                      <a:pt x="42" y="29"/>
                      <a:pt x="50" y="35"/>
                      <a:pt x="52" y="34"/>
                    </a:cubicBezTo>
                    <a:cubicBezTo>
                      <a:pt x="53" y="34"/>
                      <a:pt x="58" y="34"/>
                      <a:pt x="62" y="35"/>
                    </a:cubicBezTo>
                    <a:cubicBezTo>
                      <a:pt x="62" y="34"/>
                      <a:pt x="62" y="32"/>
                      <a:pt x="63" y="32"/>
                    </a:cubicBezTo>
                    <a:cubicBezTo>
                      <a:pt x="64" y="31"/>
                      <a:pt x="68" y="31"/>
                      <a:pt x="66" y="28"/>
                    </a:cubicBezTo>
                    <a:cubicBezTo>
                      <a:pt x="64" y="26"/>
                      <a:pt x="64" y="25"/>
                      <a:pt x="63" y="22"/>
                    </a:cubicBezTo>
                    <a:cubicBezTo>
                      <a:pt x="63" y="19"/>
                      <a:pt x="62" y="18"/>
                      <a:pt x="63" y="16"/>
                    </a:cubicBezTo>
                    <a:cubicBezTo>
                      <a:pt x="63" y="14"/>
                      <a:pt x="65" y="13"/>
                      <a:pt x="66" y="10"/>
                    </a:cubicBezTo>
                    <a:close/>
                    <a:moveTo>
                      <a:pt x="7" y="18"/>
                    </a:moveTo>
                    <a:cubicBezTo>
                      <a:pt x="1" y="20"/>
                      <a:pt x="0" y="28"/>
                      <a:pt x="3" y="28"/>
                    </a:cubicBezTo>
                    <a:cubicBezTo>
                      <a:pt x="6" y="28"/>
                      <a:pt x="13" y="22"/>
                      <a:pt x="15" y="20"/>
                    </a:cubicBezTo>
                    <a:cubicBezTo>
                      <a:pt x="16" y="18"/>
                      <a:pt x="13" y="16"/>
                      <a:pt x="7" y="18"/>
                    </a:cubicBezTo>
                    <a:close/>
                    <a:moveTo>
                      <a:pt x="12" y="13"/>
                    </a:moveTo>
                    <a:cubicBezTo>
                      <a:pt x="14" y="11"/>
                      <a:pt x="3" y="12"/>
                      <a:pt x="5" y="14"/>
                    </a:cubicBezTo>
                    <a:cubicBezTo>
                      <a:pt x="7" y="16"/>
                      <a:pt x="11" y="16"/>
                      <a:pt x="12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6825" y="3148013"/>
                <a:ext cx="173038" cy="211138"/>
              </a:xfrm>
              <a:custGeom>
                <a:avLst/>
                <a:gdLst/>
                <a:ahLst/>
                <a:cxnLst>
                  <a:cxn ang="0">
                    <a:pos x="80" y="25"/>
                  </a:cxn>
                  <a:cxn ang="0">
                    <a:pos x="85" y="17"/>
                  </a:cxn>
                  <a:cxn ang="0">
                    <a:pos x="91" y="9"/>
                  </a:cxn>
                  <a:cxn ang="0">
                    <a:pos x="85" y="11"/>
                  </a:cxn>
                  <a:cxn ang="0">
                    <a:pos x="80" y="8"/>
                  </a:cxn>
                  <a:cxn ang="0">
                    <a:pos x="70" y="10"/>
                  </a:cxn>
                  <a:cxn ang="0">
                    <a:pos x="62" y="16"/>
                  </a:cxn>
                  <a:cxn ang="0">
                    <a:pos x="49" y="14"/>
                  </a:cxn>
                  <a:cxn ang="0">
                    <a:pos x="36" y="7"/>
                  </a:cxn>
                  <a:cxn ang="0">
                    <a:pos x="25" y="4"/>
                  </a:cxn>
                  <a:cxn ang="0">
                    <a:pos x="18" y="1"/>
                  </a:cxn>
                  <a:cxn ang="0">
                    <a:pos x="12" y="0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6" y="13"/>
                  </a:cxn>
                  <a:cxn ang="0">
                    <a:pos x="7" y="21"/>
                  </a:cxn>
                  <a:cxn ang="0">
                    <a:pos x="12" y="25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4"/>
                  </a:cxn>
                  <a:cxn ang="0">
                    <a:pos x="8" y="59"/>
                  </a:cxn>
                  <a:cxn ang="0">
                    <a:pos x="0" y="66"/>
                  </a:cxn>
                  <a:cxn ang="0">
                    <a:pos x="0" y="67"/>
                  </a:cxn>
                  <a:cxn ang="0">
                    <a:pos x="43" y="90"/>
                  </a:cxn>
                  <a:cxn ang="0">
                    <a:pos x="42" y="96"/>
                  </a:cxn>
                  <a:cxn ang="0">
                    <a:pos x="61" y="110"/>
                  </a:cxn>
                  <a:cxn ang="0">
                    <a:pos x="72" y="85"/>
                  </a:cxn>
                  <a:cxn ang="0">
                    <a:pos x="79" y="80"/>
                  </a:cxn>
                  <a:cxn ang="0">
                    <a:pos x="85" y="76"/>
                  </a:cxn>
                  <a:cxn ang="0">
                    <a:pos x="86" y="74"/>
                  </a:cxn>
                  <a:cxn ang="0">
                    <a:pos x="81" y="65"/>
                  </a:cxn>
                  <a:cxn ang="0">
                    <a:pos x="80" y="25"/>
                  </a:cxn>
                </a:cxnLst>
                <a:rect l="0" t="0" r="r" b="b"/>
                <a:pathLst>
                  <a:path w="91" h="110">
                    <a:moveTo>
                      <a:pt x="80" y="25"/>
                    </a:moveTo>
                    <a:cubicBezTo>
                      <a:pt x="85" y="17"/>
                      <a:pt x="85" y="17"/>
                      <a:pt x="85" y="17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88" y="10"/>
                      <a:pt x="86" y="10"/>
                      <a:pt x="85" y="11"/>
                    </a:cubicBezTo>
                    <a:cubicBezTo>
                      <a:pt x="83" y="12"/>
                      <a:pt x="80" y="10"/>
                      <a:pt x="80" y="8"/>
                    </a:cubicBezTo>
                    <a:cubicBezTo>
                      <a:pt x="79" y="7"/>
                      <a:pt x="74" y="8"/>
                      <a:pt x="70" y="10"/>
                    </a:cubicBezTo>
                    <a:cubicBezTo>
                      <a:pt x="66" y="13"/>
                      <a:pt x="64" y="17"/>
                      <a:pt x="62" y="16"/>
                    </a:cubicBezTo>
                    <a:cubicBezTo>
                      <a:pt x="61" y="15"/>
                      <a:pt x="52" y="14"/>
                      <a:pt x="49" y="14"/>
                    </a:cubicBezTo>
                    <a:cubicBezTo>
                      <a:pt x="47" y="14"/>
                      <a:pt x="39" y="9"/>
                      <a:pt x="36" y="7"/>
                    </a:cubicBezTo>
                    <a:cubicBezTo>
                      <a:pt x="34" y="4"/>
                      <a:pt x="27" y="5"/>
                      <a:pt x="25" y="4"/>
                    </a:cubicBezTo>
                    <a:cubicBezTo>
                      <a:pt x="23" y="3"/>
                      <a:pt x="20" y="3"/>
                      <a:pt x="18" y="1"/>
                    </a:cubicBezTo>
                    <a:cubicBezTo>
                      <a:pt x="17" y="0"/>
                      <a:pt x="14" y="0"/>
                      <a:pt x="12" y="0"/>
                    </a:cubicBezTo>
                    <a:cubicBezTo>
                      <a:pt x="9" y="1"/>
                      <a:pt x="3" y="4"/>
                      <a:pt x="3" y="6"/>
                    </a:cubicBezTo>
                    <a:cubicBezTo>
                      <a:pt x="2" y="7"/>
                      <a:pt x="2" y="8"/>
                      <a:pt x="1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30"/>
                      <a:pt x="11" y="34"/>
                    </a:cubicBezTo>
                    <a:cubicBezTo>
                      <a:pt x="11" y="39"/>
                      <a:pt x="7" y="45"/>
                      <a:pt x="4" y="47"/>
                    </a:cubicBezTo>
                    <a:cubicBezTo>
                      <a:pt x="3" y="48"/>
                      <a:pt x="2" y="51"/>
                      <a:pt x="1" y="54"/>
                    </a:cubicBezTo>
                    <a:cubicBezTo>
                      <a:pt x="5" y="56"/>
                      <a:pt x="8" y="57"/>
                      <a:pt x="8" y="59"/>
                    </a:cubicBezTo>
                    <a:cubicBezTo>
                      <a:pt x="8" y="61"/>
                      <a:pt x="0" y="60"/>
                      <a:pt x="0" y="66"/>
                    </a:cubicBezTo>
                    <a:cubicBezTo>
                      <a:pt x="0" y="66"/>
                      <a:pt x="0" y="67"/>
                      <a:pt x="0" y="6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52" y="103"/>
                      <a:pt x="61" y="110"/>
                    </a:cubicBezTo>
                    <a:cubicBezTo>
                      <a:pt x="65" y="99"/>
                      <a:pt x="71" y="88"/>
                      <a:pt x="72" y="85"/>
                    </a:cubicBezTo>
                    <a:cubicBezTo>
                      <a:pt x="75" y="82"/>
                      <a:pt x="77" y="82"/>
                      <a:pt x="79" y="80"/>
                    </a:cubicBezTo>
                    <a:cubicBezTo>
                      <a:pt x="81" y="77"/>
                      <a:pt x="82" y="81"/>
                      <a:pt x="85" y="76"/>
                    </a:cubicBezTo>
                    <a:cubicBezTo>
                      <a:pt x="86" y="75"/>
                      <a:pt x="86" y="75"/>
                      <a:pt x="86" y="74"/>
                    </a:cubicBezTo>
                    <a:cubicBezTo>
                      <a:pt x="81" y="65"/>
                      <a:pt x="81" y="65"/>
                      <a:pt x="81" y="65"/>
                    </a:cubicBezTo>
                    <a:lnTo>
                      <a:pt x="80" y="25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1575" y="3163888"/>
                <a:ext cx="117475" cy="122238"/>
              </a:xfrm>
              <a:custGeom>
                <a:avLst/>
                <a:gdLst/>
                <a:ahLst/>
                <a:cxnLst>
                  <a:cxn ang="0">
                    <a:pos x="57" y="13"/>
                  </a:cxn>
                  <a:cxn ang="0">
                    <a:pos x="56" y="5"/>
                  </a:cxn>
                  <a:cxn ang="0">
                    <a:pos x="51" y="0"/>
                  </a:cxn>
                  <a:cxn ang="0">
                    <a:pos x="47" y="4"/>
                  </a:cxn>
                  <a:cxn ang="0">
                    <a:pos x="40" y="4"/>
                  </a:cxn>
                  <a:cxn ang="0">
                    <a:pos x="32" y="7"/>
                  </a:cxn>
                  <a:cxn ang="0">
                    <a:pos x="25" y="5"/>
                  </a:cxn>
                  <a:cxn ang="0">
                    <a:pos x="17" y="7"/>
                  </a:cxn>
                  <a:cxn ang="0">
                    <a:pos x="16" y="17"/>
                  </a:cxn>
                  <a:cxn ang="0">
                    <a:pos x="19" y="22"/>
                  </a:cxn>
                  <a:cxn ang="0">
                    <a:pos x="16" y="28"/>
                  </a:cxn>
                  <a:cxn ang="0">
                    <a:pos x="11" y="31"/>
                  </a:cxn>
                  <a:cxn ang="0">
                    <a:pos x="7" y="38"/>
                  </a:cxn>
                  <a:cxn ang="0">
                    <a:pos x="4" y="46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6" y="62"/>
                  </a:cxn>
                  <a:cxn ang="0">
                    <a:pos x="18" y="59"/>
                  </a:cxn>
                  <a:cxn ang="0">
                    <a:pos x="27" y="58"/>
                  </a:cxn>
                  <a:cxn ang="0">
                    <a:pos x="36" y="46"/>
                  </a:cxn>
                  <a:cxn ang="0">
                    <a:pos x="51" y="46"/>
                  </a:cxn>
                  <a:cxn ang="0">
                    <a:pos x="54" y="39"/>
                  </a:cxn>
                  <a:cxn ang="0">
                    <a:pos x="61" y="26"/>
                  </a:cxn>
                  <a:cxn ang="0">
                    <a:pos x="62" y="17"/>
                  </a:cxn>
                  <a:cxn ang="0">
                    <a:pos x="57" y="13"/>
                  </a:cxn>
                </a:cxnLst>
                <a:rect l="0" t="0" r="r" b="b"/>
                <a:pathLst>
                  <a:path w="62" h="64">
                    <a:moveTo>
                      <a:pt x="57" y="13"/>
                    </a:moveTo>
                    <a:cubicBezTo>
                      <a:pt x="56" y="5"/>
                      <a:pt x="56" y="5"/>
                      <a:pt x="56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1"/>
                      <a:pt x="48" y="3"/>
                      <a:pt x="47" y="4"/>
                    </a:cubicBezTo>
                    <a:cubicBezTo>
                      <a:pt x="47" y="6"/>
                      <a:pt x="42" y="5"/>
                      <a:pt x="40" y="4"/>
                    </a:cubicBezTo>
                    <a:cubicBezTo>
                      <a:pt x="38" y="3"/>
                      <a:pt x="33" y="6"/>
                      <a:pt x="32" y="7"/>
                    </a:cubicBezTo>
                    <a:cubicBezTo>
                      <a:pt x="31" y="9"/>
                      <a:pt x="28" y="4"/>
                      <a:pt x="25" y="5"/>
                    </a:cubicBezTo>
                    <a:cubicBezTo>
                      <a:pt x="23" y="5"/>
                      <a:pt x="17" y="7"/>
                      <a:pt x="17" y="7"/>
                    </a:cubicBezTo>
                    <a:cubicBezTo>
                      <a:pt x="17" y="7"/>
                      <a:pt x="16" y="14"/>
                      <a:pt x="16" y="17"/>
                    </a:cubicBezTo>
                    <a:cubicBezTo>
                      <a:pt x="16" y="20"/>
                      <a:pt x="19" y="20"/>
                      <a:pt x="19" y="22"/>
                    </a:cubicBezTo>
                    <a:cubicBezTo>
                      <a:pt x="19" y="25"/>
                      <a:pt x="16" y="27"/>
                      <a:pt x="16" y="28"/>
                    </a:cubicBezTo>
                    <a:cubicBezTo>
                      <a:pt x="16" y="30"/>
                      <a:pt x="14" y="31"/>
                      <a:pt x="11" y="31"/>
                    </a:cubicBezTo>
                    <a:cubicBezTo>
                      <a:pt x="9" y="32"/>
                      <a:pt x="9" y="36"/>
                      <a:pt x="7" y="38"/>
                    </a:cubicBezTo>
                    <a:cubicBezTo>
                      <a:pt x="5" y="39"/>
                      <a:pt x="6" y="43"/>
                      <a:pt x="4" y="46"/>
                    </a:cubicBezTo>
                    <a:cubicBezTo>
                      <a:pt x="3" y="48"/>
                      <a:pt x="2" y="52"/>
                      <a:pt x="2" y="55"/>
                    </a:cubicBezTo>
                    <a:cubicBezTo>
                      <a:pt x="2" y="58"/>
                      <a:pt x="2" y="62"/>
                      <a:pt x="0" y="63"/>
                    </a:cubicBezTo>
                    <a:cubicBezTo>
                      <a:pt x="4" y="64"/>
                      <a:pt x="5" y="63"/>
                      <a:pt x="6" y="62"/>
                    </a:cubicBezTo>
                    <a:cubicBezTo>
                      <a:pt x="8" y="61"/>
                      <a:pt x="18" y="59"/>
                      <a:pt x="18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9" y="52"/>
                      <a:pt x="32" y="47"/>
                      <a:pt x="36" y="46"/>
                    </a:cubicBezTo>
                    <a:cubicBezTo>
                      <a:pt x="40" y="45"/>
                      <a:pt x="46" y="45"/>
                      <a:pt x="51" y="46"/>
                    </a:cubicBezTo>
                    <a:cubicBezTo>
                      <a:pt x="52" y="43"/>
                      <a:pt x="53" y="40"/>
                      <a:pt x="54" y="39"/>
                    </a:cubicBezTo>
                    <a:cubicBezTo>
                      <a:pt x="57" y="37"/>
                      <a:pt x="61" y="31"/>
                      <a:pt x="61" y="26"/>
                    </a:cubicBezTo>
                    <a:cubicBezTo>
                      <a:pt x="62" y="22"/>
                      <a:pt x="62" y="17"/>
                      <a:pt x="62" y="17"/>
                    </a:cubicBezTo>
                    <a:lnTo>
                      <a:pt x="57" y="13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62600" y="2193925"/>
                <a:ext cx="382588" cy="220663"/>
              </a:xfrm>
              <a:custGeom>
                <a:avLst/>
                <a:gdLst/>
                <a:ahLst/>
                <a:cxnLst>
                  <a:cxn ang="0">
                    <a:pos x="194" y="65"/>
                  </a:cxn>
                  <a:cxn ang="0">
                    <a:pos x="179" y="58"/>
                  </a:cxn>
                  <a:cxn ang="0">
                    <a:pos x="170" y="59"/>
                  </a:cxn>
                  <a:cxn ang="0">
                    <a:pos x="159" y="55"/>
                  </a:cxn>
                  <a:cxn ang="0">
                    <a:pos x="148" y="64"/>
                  </a:cxn>
                  <a:cxn ang="0">
                    <a:pos x="142" y="66"/>
                  </a:cxn>
                  <a:cxn ang="0">
                    <a:pos x="133" y="60"/>
                  </a:cxn>
                  <a:cxn ang="0">
                    <a:pos x="123" y="58"/>
                  </a:cxn>
                  <a:cxn ang="0">
                    <a:pos x="117" y="46"/>
                  </a:cxn>
                  <a:cxn ang="0">
                    <a:pos x="114" y="35"/>
                  </a:cxn>
                  <a:cxn ang="0">
                    <a:pos x="105" y="29"/>
                  </a:cxn>
                  <a:cxn ang="0">
                    <a:pos x="83" y="28"/>
                  </a:cxn>
                  <a:cxn ang="0">
                    <a:pos x="68" y="29"/>
                  </a:cxn>
                  <a:cxn ang="0">
                    <a:pos x="55" y="14"/>
                  </a:cxn>
                  <a:cxn ang="0">
                    <a:pos x="51" y="19"/>
                  </a:cxn>
                  <a:cxn ang="0">
                    <a:pos x="38" y="17"/>
                  </a:cxn>
                  <a:cxn ang="0">
                    <a:pos x="36" y="1"/>
                  </a:cxn>
                  <a:cxn ang="0">
                    <a:pos x="32" y="17"/>
                  </a:cxn>
                  <a:cxn ang="0">
                    <a:pos x="30" y="0"/>
                  </a:cxn>
                  <a:cxn ang="0">
                    <a:pos x="2" y="7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8" y="59"/>
                  </a:cxn>
                  <a:cxn ang="0">
                    <a:pos x="12" y="54"/>
                  </a:cxn>
                  <a:cxn ang="0">
                    <a:pos x="20" y="48"/>
                  </a:cxn>
                  <a:cxn ang="0">
                    <a:pos x="24" y="44"/>
                  </a:cxn>
                  <a:cxn ang="0">
                    <a:pos x="29" y="41"/>
                  </a:cxn>
                  <a:cxn ang="0">
                    <a:pos x="37" y="43"/>
                  </a:cxn>
                  <a:cxn ang="0">
                    <a:pos x="45" y="46"/>
                  </a:cxn>
                  <a:cxn ang="0">
                    <a:pos x="49" y="58"/>
                  </a:cxn>
                  <a:cxn ang="0">
                    <a:pos x="66" y="60"/>
                  </a:cxn>
                  <a:cxn ang="0">
                    <a:pos x="71" y="68"/>
                  </a:cxn>
                  <a:cxn ang="0">
                    <a:pos x="76" y="77"/>
                  </a:cxn>
                  <a:cxn ang="0">
                    <a:pos x="87" y="85"/>
                  </a:cxn>
                  <a:cxn ang="0">
                    <a:pos x="100" y="93"/>
                  </a:cxn>
                  <a:cxn ang="0">
                    <a:pos x="112" y="101"/>
                  </a:cxn>
                  <a:cxn ang="0">
                    <a:pos x="122" y="104"/>
                  </a:cxn>
                  <a:cxn ang="0">
                    <a:pos x="123" y="111"/>
                  </a:cxn>
                  <a:cxn ang="0">
                    <a:pos x="124" y="111"/>
                  </a:cxn>
                  <a:cxn ang="0">
                    <a:pos x="133" y="114"/>
                  </a:cxn>
                  <a:cxn ang="0">
                    <a:pos x="137" y="116"/>
                  </a:cxn>
                  <a:cxn ang="0">
                    <a:pos x="142" y="105"/>
                  </a:cxn>
                  <a:cxn ang="0">
                    <a:pos x="141" y="95"/>
                  </a:cxn>
                  <a:cxn ang="0">
                    <a:pos x="134" y="86"/>
                  </a:cxn>
                  <a:cxn ang="0">
                    <a:pos x="144" y="82"/>
                  </a:cxn>
                  <a:cxn ang="0">
                    <a:pos x="148" y="76"/>
                  </a:cxn>
                  <a:cxn ang="0">
                    <a:pos x="153" y="70"/>
                  </a:cxn>
                  <a:cxn ang="0">
                    <a:pos x="162" y="68"/>
                  </a:cxn>
                  <a:cxn ang="0">
                    <a:pos x="170" y="66"/>
                  </a:cxn>
                  <a:cxn ang="0">
                    <a:pos x="166" y="75"/>
                  </a:cxn>
                  <a:cxn ang="0">
                    <a:pos x="179" y="73"/>
                  </a:cxn>
                  <a:cxn ang="0">
                    <a:pos x="189" y="71"/>
                  </a:cxn>
                  <a:cxn ang="0">
                    <a:pos x="194" y="65"/>
                  </a:cxn>
                </a:cxnLst>
                <a:rect l="0" t="0" r="r" b="b"/>
                <a:pathLst>
                  <a:path w="200" h="116">
                    <a:moveTo>
                      <a:pt x="194" y="65"/>
                    </a:moveTo>
                    <a:cubicBezTo>
                      <a:pt x="189" y="61"/>
                      <a:pt x="180" y="55"/>
                      <a:pt x="179" y="58"/>
                    </a:cubicBezTo>
                    <a:cubicBezTo>
                      <a:pt x="178" y="61"/>
                      <a:pt x="172" y="61"/>
                      <a:pt x="170" y="59"/>
                    </a:cubicBezTo>
                    <a:cubicBezTo>
                      <a:pt x="168" y="56"/>
                      <a:pt x="166" y="53"/>
                      <a:pt x="159" y="55"/>
                    </a:cubicBezTo>
                    <a:cubicBezTo>
                      <a:pt x="152" y="58"/>
                      <a:pt x="148" y="62"/>
                      <a:pt x="148" y="64"/>
                    </a:cubicBezTo>
                    <a:cubicBezTo>
                      <a:pt x="147" y="67"/>
                      <a:pt x="143" y="70"/>
                      <a:pt x="142" y="66"/>
                    </a:cubicBezTo>
                    <a:cubicBezTo>
                      <a:pt x="142" y="63"/>
                      <a:pt x="136" y="61"/>
                      <a:pt x="133" y="60"/>
                    </a:cubicBezTo>
                    <a:cubicBezTo>
                      <a:pt x="129" y="59"/>
                      <a:pt x="124" y="61"/>
                      <a:pt x="123" y="58"/>
                    </a:cubicBezTo>
                    <a:cubicBezTo>
                      <a:pt x="123" y="54"/>
                      <a:pt x="117" y="50"/>
                      <a:pt x="117" y="46"/>
                    </a:cubicBezTo>
                    <a:cubicBezTo>
                      <a:pt x="116" y="42"/>
                      <a:pt x="118" y="36"/>
                      <a:pt x="114" y="35"/>
                    </a:cubicBezTo>
                    <a:cubicBezTo>
                      <a:pt x="111" y="35"/>
                      <a:pt x="108" y="29"/>
                      <a:pt x="105" y="29"/>
                    </a:cubicBezTo>
                    <a:cubicBezTo>
                      <a:pt x="102" y="29"/>
                      <a:pt x="85" y="29"/>
                      <a:pt x="83" y="28"/>
                    </a:cubicBezTo>
                    <a:cubicBezTo>
                      <a:pt x="80" y="27"/>
                      <a:pt x="69" y="31"/>
                      <a:pt x="68" y="29"/>
                    </a:cubicBezTo>
                    <a:cubicBezTo>
                      <a:pt x="67" y="27"/>
                      <a:pt x="59" y="18"/>
                      <a:pt x="55" y="14"/>
                    </a:cubicBezTo>
                    <a:cubicBezTo>
                      <a:pt x="54" y="16"/>
                      <a:pt x="53" y="18"/>
                      <a:pt x="51" y="19"/>
                    </a:cubicBezTo>
                    <a:cubicBezTo>
                      <a:pt x="43" y="25"/>
                      <a:pt x="35" y="24"/>
                      <a:pt x="38" y="17"/>
                    </a:cubicBezTo>
                    <a:cubicBezTo>
                      <a:pt x="40" y="10"/>
                      <a:pt x="41" y="1"/>
                      <a:pt x="36" y="1"/>
                    </a:cubicBezTo>
                    <a:cubicBezTo>
                      <a:pt x="32" y="1"/>
                      <a:pt x="35" y="16"/>
                      <a:pt x="32" y="17"/>
                    </a:cubicBezTo>
                    <a:cubicBezTo>
                      <a:pt x="29" y="18"/>
                      <a:pt x="28" y="6"/>
                      <a:pt x="30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59"/>
                      <a:pt x="6" y="59"/>
                      <a:pt x="8" y="59"/>
                    </a:cubicBezTo>
                    <a:cubicBezTo>
                      <a:pt x="12" y="60"/>
                      <a:pt x="12" y="56"/>
                      <a:pt x="12" y="54"/>
                    </a:cubicBezTo>
                    <a:cubicBezTo>
                      <a:pt x="12" y="52"/>
                      <a:pt x="17" y="48"/>
                      <a:pt x="20" y="48"/>
                    </a:cubicBezTo>
                    <a:cubicBezTo>
                      <a:pt x="23" y="48"/>
                      <a:pt x="23" y="44"/>
                      <a:pt x="24" y="44"/>
                    </a:cubicBezTo>
                    <a:cubicBezTo>
                      <a:pt x="25" y="44"/>
                      <a:pt x="28" y="43"/>
                      <a:pt x="29" y="41"/>
                    </a:cubicBezTo>
                    <a:cubicBezTo>
                      <a:pt x="30" y="40"/>
                      <a:pt x="35" y="42"/>
                      <a:pt x="37" y="43"/>
                    </a:cubicBezTo>
                    <a:cubicBezTo>
                      <a:pt x="38" y="45"/>
                      <a:pt x="42" y="46"/>
                      <a:pt x="45" y="46"/>
                    </a:cubicBezTo>
                    <a:cubicBezTo>
                      <a:pt x="48" y="47"/>
                      <a:pt x="49" y="56"/>
                      <a:pt x="49" y="58"/>
                    </a:cubicBezTo>
                    <a:cubicBezTo>
                      <a:pt x="49" y="60"/>
                      <a:pt x="64" y="60"/>
                      <a:pt x="66" y="60"/>
                    </a:cubicBezTo>
                    <a:cubicBezTo>
                      <a:pt x="68" y="61"/>
                      <a:pt x="68" y="65"/>
                      <a:pt x="71" y="68"/>
                    </a:cubicBezTo>
                    <a:cubicBezTo>
                      <a:pt x="73" y="71"/>
                      <a:pt x="75" y="75"/>
                      <a:pt x="76" y="77"/>
                    </a:cubicBezTo>
                    <a:cubicBezTo>
                      <a:pt x="77" y="79"/>
                      <a:pt x="85" y="82"/>
                      <a:pt x="87" y="85"/>
                    </a:cubicBezTo>
                    <a:cubicBezTo>
                      <a:pt x="89" y="88"/>
                      <a:pt x="95" y="91"/>
                      <a:pt x="100" y="93"/>
                    </a:cubicBezTo>
                    <a:cubicBezTo>
                      <a:pt x="105" y="95"/>
                      <a:pt x="109" y="101"/>
                      <a:pt x="112" y="101"/>
                    </a:cubicBezTo>
                    <a:cubicBezTo>
                      <a:pt x="114" y="100"/>
                      <a:pt x="122" y="104"/>
                      <a:pt x="122" y="104"/>
                    </a:cubicBezTo>
                    <a:cubicBezTo>
                      <a:pt x="123" y="111"/>
                      <a:pt x="123" y="111"/>
                      <a:pt x="123" y="111"/>
                    </a:cubicBezTo>
                    <a:cubicBezTo>
                      <a:pt x="123" y="111"/>
                      <a:pt x="123" y="111"/>
                      <a:pt x="124" y="111"/>
                    </a:cubicBezTo>
                    <a:cubicBezTo>
                      <a:pt x="128" y="110"/>
                      <a:pt x="130" y="114"/>
                      <a:pt x="133" y="114"/>
                    </a:cubicBezTo>
                    <a:cubicBezTo>
                      <a:pt x="134" y="114"/>
                      <a:pt x="136" y="115"/>
                      <a:pt x="137" y="116"/>
                    </a:cubicBezTo>
                    <a:cubicBezTo>
                      <a:pt x="137" y="110"/>
                      <a:pt x="139" y="107"/>
                      <a:pt x="142" y="105"/>
                    </a:cubicBezTo>
                    <a:cubicBezTo>
                      <a:pt x="145" y="102"/>
                      <a:pt x="140" y="98"/>
                      <a:pt x="141" y="95"/>
                    </a:cubicBezTo>
                    <a:cubicBezTo>
                      <a:pt x="141" y="91"/>
                      <a:pt x="133" y="89"/>
                      <a:pt x="134" y="86"/>
                    </a:cubicBezTo>
                    <a:cubicBezTo>
                      <a:pt x="134" y="83"/>
                      <a:pt x="141" y="83"/>
                      <a:pt x="144" y="82"/>
                    </a:cubicBezTo>
                    <a:cubicBezTo>
                      <a:pt x="147" y="81"/>
                      <a:pt x="145" y="76"/>
                      <a:pt x="148" y="76"/>
                    </a:cubicBezTo>
                    <a:cubicBezTo>
                      <a:pt x="151" y="76"/>
                      <a:pt x="152" y="73"/>
                      <a:pt x="153" y="70"/>
                    </a:cubicBezTo>
                    <a:cubicBezTo>
                      <a:pt x="154" y="67"/>
                      <a:pt x="159" y="70"/>
                      <a:pt x="162" y="68"/>
                    </a:cubicBezTo>
                    <a:cubicBezTo>
                      <a:pt x="165" y="66"/>
                      <a:pt x="169" y="64"/>
                      <a:pt x="170" y="66"/>
                    </a:cubicBezTo>
                    <a:cubicBezTo>
                      <a:pt x="170" y="67"/>
                      <a:pt x="167" y="73"/>
                      <a:pt x="166" y="75"/>
                    </a:cubicBezTo>
                    <a:cubicBezTo>
                      <a:pt x="170" y="75"/>
                      <a:pt x="177" y="74"/>
                      <a:pt x="179" y="73"/>
                    </a:cubicBezTo>
                    <a:cubicBezTo>
                      <a:pt x="180" y="71"/>
                      <a:pt x="187" y="75"/>
                      <a:pt x="189" y="71"/>
                    </a:cubicBezTo>
                    <a:cubicBezTo>
                      <a:pt x="192" y="67"/>
                      <a:pt x="200" y="70"/>
                      <a:pt x="194" y="6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8813" y="946150"/>
                <a:ext cx="558800" cy="882650"/>
              </a:xfrm>
              <a:custGeom>
                <a:avLst/>
                <a:gdLst/>
                <a:ahLst/>
                <a:cxnLst>
                  <a:cxn ang="0">
                    <a:pos x="276" y="242"/>
                  </a:cxn>
                  <a:cxn ang="0">
                    <a:pos x="277" y="228"/>
                  </a:cxn>
                  <a:cxn ang="0">
                    <a:pos x="261" y="226"/>
                  </a:cxn>
                  <a:cxn ang="0">
                    <a:pos x="243" y="225"/>
                  </a:cxn>
                  <a:cxn ang="0">
                    <a:pos x="234" y="224"/>
                  </a:cxn>
                  <a:cxn ang="0">
                    <a:pos x="216" y="228"/>
                  </a:cxn>
                  <a:cxn ang="0">
                    <a:pos x="202" y="243"/>
                  </a:cxn>
                  <a:cxn ang="0">
                    <a:pos x="202" y="226"/>
                  </a:cxn>
                  <a:cxn ang="0">
                    <a:pos x="182" y="238"/>
                  </a:cxn>
                  <a:cxn ang="0">
                    <a:pos x="174" y="242"/>
                  </a:cxn>
                  <a:cxn ang="0">
                    <a:pos x="165" y="240"/>
                  </a:cxn>
                  <a:cxn ang="0">
                    <a:pos x="150" y="251"/>
                  </a:cxn>
                  <a:cxn ang="0">
                    <a:pos x="139" y="260"/>
                  </a:cxn>
                  <a:cxn ang="0">
                    <a:pos x="129" y="265"/>
                  </a:cxn>
                  <a:cxn ang="0">
                    <a:pos x="112" y="269"/>
                  </a:cxn>
                  <a:cxn ang="0">
                    <a:pos x="105" y="279"/>
                  </a:cxn>
                  <a:cxn ang="0">
                    <a:pos x="129" y="279"/>
                  </a:cxn>
                  <a:cxn ang="0">
                    <a:pos x="111" y="292"/>
                  </a:cxn>
                  <a:cxn ang="0">
                    <a:pos x="86" y="319"/>
                  </a:cxn>
                  <a:cxn ang="0">
                    <a:pos x="70" y="341"/>
                  </a:cxn>
                  <a:cxn ang="0">
                    <a:pos x="56" y="361"/>
                  </a:cxn>
                  <a:cxn ang="0">
                    <a:pos x="36" y="374"/>
                  </a:cxn>
                  <a:cxn ang="0">
                    <a:pos x="16" y="387"/>
                  </a:cxn>
                  <a:cxn ang="0">
                    <a:pos x="6" y="404"/>
                  </a:cxn>
                  <a:cxn ang="0">
                    <a:pos x="2" y="425"/>
                  </a:cxn>
                  <a:cxn ang="0">
                    <a:pos x="12" y="432"/>
                  </a:cxn>
                  <a:cxn ang="0">
                    <a:pos x="10" y="440"/>
                  </a:cxn>
                  <a:cxn ang="0">
                    <a:pos x="20" y="458"/>
                  </a:cxn>
                  <a:cxn ang="0">
                    <a:pos x="65" y="436"/>
                  </a:cxn>
                  <a:cxn ang="0">
                    <a:pos x="78" y="440"/>
                  </a:cxn>
                  <a:cxn ang="0">
                    <a:pos x="86" y="412"/>
                  </a:cxn>
                  <a:cxn ang="0">
                    <a:pos x="83" y="376"/>
                  </a:cxn>
                  <a:cxn ang="0">
                    <a:pos x="103" y="351"/>
                  </a:cxn>
                  <a:cxn ang="0">
                    <a:pos x="117" y="318"/>
                  </a:cxn>
                  <a:cxn ang="0">
                    <a:pos x="131" y="289"/>
                  </a:cxn>
                  <a:cxn ang="0">
                    <a:pos x="163" y="273"/>
                  </a:cxn>
                  <a:cxn ang="0">
                    <a:pos x="185" y="258"/>
                  </a:cxn>
                  <a:cxn ang="0">
                    <a:pos x="225" y="270"/>
                  </a:cxn>
                  <a:cxn ang="0">
                    <a:pos x="250" y="243"/>
                  </a:cxn>
                  <a:cxn ang="0">
                    <a:pos x="276" y="255"/>
                  </a:cxn>
                  <a:cxn ang="0">
                    <a:pos x="81" y="34"/>
                  </a:cxn>
                  <a:cxn ang="0">
                    <a:pos x="108" y="49"/>
                  </a:cxn>
                  <a:cxn ang="0">
                    <a:pos x="129" y="54"/>
                  </a:cxn>
                  <a:cxn ang="0">
                    <a:pos x="131" y="69"/>
                  </a:cxn>
                  <a:cxn ang="0">
                    <a:pos x="111" y="87"/>
                  </a:cxn>
                  <a:cxn ang="0">
                    <a:pos x="133" y="96"/>
                  </a:cxn>
                  <a:cxn ang="0">
                    <a:pos x="160" y="52"/>
                  </a:cxn>
                  <a:cxn ang="0">
                    <a:pos x="181" y="63"/>
                  </a:cxn>
                  <a:cxn ang="0">
                    <a:pos x="210" y="75"/>
                  </a:cxn>
                  <a:cxn ang="0">
                    <a:pos x="201" y="60"/>
                  </a:cxn>
                  <a:cxn ang="0">
                    <a:pos x="176" y="39"/>
                  </a:cxn>
                  <a:cxn ang="0">
                    <a:pos x="150" y="26"/>
                  </a:cxn>
                  <a:cxn ang="0">
                    <a:pos x="126" y="12"/>
                  </a:cxn>
                  <a:cxn ang="0">
                    <a:pos x="117" y="26"/>
                  </a:cxn>
                  <a:cxn ang="0">
                    <a:pos x="93" y="24"/>
                  </a:cxn>
                  <a:cxn ang="0">
                    <a:pos x="78" y="19"/>
                  </a:cxn>
                  <a:cxn ang="0">
                    <a:pos x="71" y="54"/>
                  </a:cxn>
                  <a:cxn ang="0">
                    <a:pos x="71" y="54"/>
                  </a:cxn>
                  <a:cxn ang="0">
                    <a:pos x="167" y="27"/>
                  </a:cxn>
                  <a:cxn ang="0">
                    <a:pos x="234" y="25"/>
                  </a:cxn>
                  <a:cxn ang="0">
                    <a:pos x="204" y="10"/>
                  </a:cxn>
                  <a:cxn ang="0">
                    <a:pos x="177" y="8"/>
                  </a:cxn>
                  <a:cxn ang="0">
                    <a:pos x="158" y="10"/>
                  </a:cxn>
                </a:cxnLst>
                <a:rect l="0" t="0" r="r" b="b"/>
                <a:pathLst>
                  <a:path w="292" h="462">
                    <a:moveTo>
                      <a:pt x="283" y="247"/>
                    </a:moveTo>
                    <a:cubicBezTo>
                      <a:pt x="282" y="250"/>
                      <a:pt x="278" y="249"/>
                      <a:pt x="278" y="247"/>
                    </a:cubicBezTo>
                    <a:cubicBezTo>
                      <a:pt x="278" y="244"/>
                      <a:pt x="271" y="242"/>
                      <a:pt x="270" y="241"/>
                    </a:cubicBezTo>
                    <a:cubicBezTo>
                      <a:pt x="270" y="240"/>
                      <a:pt x="273" y="240"/>
                      <a:pt x="276" y="242"/>
                    </a:cubicBezTo>
                    <a:cubicBezTo>
                      <a:pt x="279" y="243"/>
                      <a:pt x="281" y="242"/>
                      <a:pt x="284" y="239"/>
                    </a:cubicBezTo>
                    <a:cubicBezTo>
                      <a:pt x="287" y="236"/>
                      <a:pt x="291" y="239"/>
                      <a:pt x="291" y="236"/>
                    </a:cubicBezTo>
                    <a:cubicBezTo>
                      <a:pt x="292" y="234"/>
                      <a:pt x="286" y="232"/>
                      <a:pt x="285" y="231"/>
                    </a:cubicBezTo>
                    <a:cubicBezTo>
                      <a:pt x="284" y="229"/>
                      <a:pt x="281" y="227"/>
                      <a:pt x="277" y="228"/>
                    </a:cubicBezTo>
                    <a:cubicBezTo>
                      <a:pt x="273" y="228"/>
                      <a:pt x="273" y="227"/>
                      <a:pt x="271" y="225"/>
                    </a:cubicBezTo>
                    <a:cubicBezTo>
                      <a:pt x="269" y="223"/>
                      <a:pt x="262" y="226"/>
                      <a:pt x="262" y="231"/>
                    </a:cubicBezTo>
                    <a:cubicBezTo>
                      <a:pt x="262" y="236"/>
                      <a:pt x="258" y="234"/>
                      <a:pt x="259" y="232"/>
                    </a:cubicBezTo>
                    <a:cubicBezTo>
                      <a:pt x="261" y="229"/>
                      <a:pt x="257" y="226"/>
                      <a:pt x="261" y="226"/>
                    </a:cubicBezTo>
                    <a:cubicBezTo>
                      <a:pt x="264" y="225"/>
                      <a:pt x="262" y="220"/>
                      <a:pt x="256" y="219"/>
                    </a:cubicBezTo>
                    <a:cubicBezTo>
                      <a:pt x="250" y="219"/>
                      <a:pt x="248" y="224"/>
                      <a:pt x="249" y="226"/>
                    </a:cubicBezTo>
                    <a:cubicBezTo>
                      <a:pt x="251" y="227"/>
                      <a:pt x="245" y="234"/>
                      <a:pt x="242" y="234"/>
                    </a:cubicBezTo>
                    <a:cubicBezTo>
                      <a:pt x="240" y="234"/>
                      <a:pt x="243" y="228"/>
                      <a:pt x="243" y="225"/>
                    </a:cubicBezTo>
                    <a:cubicBezTo>
                      <a:pt x="242" y="222"/>
                      <a:pt x="240" y="223"/>
                      <a:pt x="235" y="229"/>
                    </a:cubicBezTo>
                    <a:cubicBezTo>
                      <a:pt x="231" y="234"/>
                      <a:pt x="227" y="239"/>
                      <a:pt x="225" y="239"/>
                    </a:cubicBezTo>
                    <a:cubicBezTo>
                      <a:pt x="222" y="240"/>
                      <a:pt x="222" y="235"/>
                      <a:pt x="227" y="232"/>
                    </a:cubicBezTo>
                    <a:cubicBezTo>
                      <a:pt x="231" y="230"/>
                      <a:pt x="231" y="224"/>
                      <a:pt x="234" y="224"/>
                    </a:cubicBezTo>
                    <a:cubicBezTo>
                      <a:pt x="237" y="224"/>
                      <a:pt x="237" y="220"/>
                      <a:pt x="233" y="219"/>
                    </a:cubicBezTo>
                    <a:cubicBezTo>
                      <a:pt x="228" y="218"/>
                      <a:pt x="228" y="223"/>
                      <a:pt x="226" y="224"/>
                    </a:cubicBezTo>
                    <a:cubicBezTo>
                      <a:pt x="225" y="226"/>
                      <a:pt x="218" y="222"/>
                      <a:pt x="218" y="223"/>
                    </a:cubicBezTo>
                    <a:cubicBezTo>
                      <a:pt x="219" y="225"/>
                      <a:pt x="215" y="225"/>
                      <a:pt x="216" y="228"/>
                    </a:cubicBezTo>
                    <a:cubicBezTo>
                      <a:pt x="218" y="230"/>
                      <a:pt x="216" y="232"/>
                      <a:pt x="214" y="229"/>
                    </a:cubicBezTo>
                    <a:cubicBezTo>
                      <a:pt x="212" y="226"/>
                      <a:pt x="208" y="229"/>
                      <a:pt x="206" y="232"/>
                    </a:cubicBezTo>
                    <a:cubicBezTo>
                      <a:pt x="204" y="235"/>
                      <a:pt x="201" y="235"/>
                      <a:pt x="203" y="236"/>
                    </a:cubicBezTo>
                    <a:cubicBezTo>
                      <a:pt x="205" y="237"/>
                      <a:pt x="205" y="242"/>
                      <a:pt x="202" y="243"/>
                    </a:cubicBezTo>
                    <a:cubicBezTo>
                      <a:pt x="199" y="244"/>
                      <a:pt x="200" y="235"/>
                      <a:pt x="198" y="235"/>
                    </a:cubicBezTo>
                    <a:cubicBezTo>
                      <a:pt x="196" y="236"/>
                      <a:pt x="197" y="231"/>
                      <a:pt x="200" y="231"/>
                    </a:cubicBezTo>
                    <a:cubicBezTo>
                      <a:pt x="204" y="231"/>
                      <a:pt x="207" y="226"/>
                      <a:pt x="206" y="225"/>
                    </a:cubicBezTo>
                    <a:cubicBezTo>
                      <a:pt x="206" y="223"/>
                      <a:pt x="202" y="224"/>
                      <a:pt x="202" y="226"/>
                    </a:cubicBezTo>
                    <a:cubicBezTo>
                      <a:pt x="202" y="229"/>
                      <a:pt x="197" y="228"/>
                      <a:pt x="193" y="228"/>
                    </a:cubicBezTo>
                    <a:cubicBezTo>
                      <a:pt x="189" y="228"/>
                      <a:pt x="189" y="233"/>
                      <a:pt x="194" y="236"/>
                    </a:cubicBezTo>
                    <a:cubicBezTo>
                      <a:pt x="199" y="238"/>
                      <a:pt x="193" y="240"/>
                      <a:pt x="191" y="238"/>
                    </a:cubicBezTo>
                    <a:cubicBezTo>
                      <a:pt x="188" y="236"/>
                      <a:pt x="185" y="237"/>
                      <a:pt x="182" y="238"/>
                    </a:cubicBezTo>
                    <a:cubicBezTo>
                      <a:pt x="180" y="239"/>
                      <a:pt x="188" y="242"/>
                      <a:pt x="189" y="244"/>
                    </a:cubicBezTo>
                    <a:cubicBezTo>
                      <a:pt x="189" y="245"/>
                      <a:pt x="184" y="242"/>
                      <a:pt x="183" y="243"/>
                    </a:cubicBezTo>
                    <a:cubicBezTo>
                      <a:pt x="182" y="244"/>
                      <a:pt x="178" y="242"/>
                      <a:pt x="177" y="239"/>
                    </a:cubicBezTo>
                    <a:cubicBezTo>
                      <a:pt x="177" y="237"/>
                      <a:pt x="169" y="241"/>
                      <a:pt x="174" y="242"/>
                    </a:cubicBezTo>
                    <a:cubicBezTo>
                      <a:pt x="178" y="243"/>
                      <a:pt x="176" y="245"/>
                      <a:pt x="176" y="249"/>
                    </a:cubicBezTo>
                    <a:cubicBezTo>
                      <a:pt x="176" y="253"/>
                      <a:pt x="171" y="250"/>
                      <a:pt x="172" y="247"/>
                    </a:cubicBezTo>
                    <a:cubicBezTo>
                      <a:pt x="173" y="243"/>
                      <a:pt x="169" y="244"/>
                      <a:pt x="166" y="246"/>
                    </a:cubicBezTo>
                    <a:cubicBezTo>
                      <a:pt x="163" y="248"/>
                      <a:pt x="167" y="242"/>
                      <a:pt x="165" y="240"/>
                    </a:cubicBezTo>
                    <a:cubicBezTo>
                      <a:pt x="164" y="237"/>
                      <a:pt x="161" y="240"/>
                      <a:pt x="157" y="240"/>
                    </a:cubicBezTo>
                    <a:cubicBezTo>
                      <a:pt x="154" y="241"/>
                      <a:pt x="152" y="241"/>
                      <a:pt x="154" y="243"/>
                    </a:cubicBezTo>
                    <a:cubicBezTo>
                      <a:pt x="156" y="246"/>
                      <a:pt x="156" y="249"/>
                      <a:pt x="153" y="249"/>
                    </a:cubicBezTo>
                    <a:cubicBezTo>
                      <a:pt x="150" y="248"/>
                      <a:pt x="149" y="249"/>
                      <a:pt x="150" y="251"/>
                    </a:cubicBezTo>
                    <a:cubicBezTo>
                      <a:pt x="150" y="254"/>
                      <a:pt x="146" y="254"/>
                      <a:pt x="146" y="252"/>
                    </a:cubicBezTo>
                    <a:cubicBezTo>
                      <a:pt x="145" y="249"/>
                      <a:pt x="140" y="250"/>
                      <a:pt x="138" y="253"/>
                    </a:cubicBezTo>
                    <a:cubicBezTo>
                      <a:pt x="136" y="255"/>
                      <a:pt x="132" y="257"/>
                      <a:pt x="132" y="260"/>
                    </a:cubicBezTo>
                    <a:cubicBezTo>
                      <a:pt x="133" y="263"/>
                      <a:pt x="136" y="259"/>
                      <a:pt x="139" y="260"/>
                    </a:cubicBezTo>
                    <a:cubicBezTo>
                      <a:pt x="142" y="261"/>
                      <a:pt x="139" y="262"/>
                      <a:pt x="141" y="264"/>
                    </a:cubicBezTo>
                    <a:cubicBezTo>
                      <a:pt x="142" y="265"/>
                      <a:pt x="142" y="269"/>
                      <a:pt x="140" y="267"/>
                    </a:cubicBezTo>
                    <a:cubicBezTo>
                      <a:pt x="137" y="265"/>
                      <a:pt x="134" y="264"/>
                      <a:pt x="134" y="268"/>
                    </a:cubicBezTo>
                    <a:cubicBezTo>
                      <a:pt x="133" y="271"/>
                      <a:pt x="131" y="267"/>
                      <a:pt x="129" y="265"/>
                    </a:cubicBezTo>
                    <a:cubicBezTo>
                      <a:pt x="127" y="262"/>
                      <a:pt x="125" y="269"/>
                      <a:pt x="123" y="268"/>
                    </a:cubicBezTo>
                    <a:cubicBezTo>
                      <a:pt x="121" y="266"/>
                      <a:pt x="127" y="261"/>
                      <a:pt x="125" y="258"/>
                    </a:cubicBezTo>
                    <a:cubicBezTo>
                      <a:pt x="124" y="256"/>
                      <a:pt x="123" y="260"/>
                      <a:pt x="119" y="264"/>
                    </a:cubicBezTo>
                    <a:cubicBezTo>
                      <a:pt x="115" y="267"/>
                      <a:pt x="110" y="267"/>
                      <a:pt x="112" y="269"/>
                    </a:cubicBezTo>
                    <a:cubicBezTo>
                      <a:pt x="113" y="271"/>
                      <a:pt x="108" y="272"/>
                      <a:pt x="107" y="275"/>
                    </a:cubicBezTo>
                    <a:cubicBezTo>
                      <a:pt x="106" y="278"/>
                      <a:pt x="98" y="279"/>
                      <a:pt x="93" y="283"/>
                    </a:cubicBezTo>
                    <a:cubicBezTo>
                      <a:pt x="88" y="286"/>
                      <a:pt x="94" y="286"/>
                      <a:pt x="97" y="283"/>
                    </a:cubicBezTo>
                    <a:cubicBezTo>
                      <a:pt x="100" y="280"/>
                      <a:pt x="101" y="282"/>
                      <a:pt x="105" y="279"/>
                    </a:cubicBezTo>
                    <a:cubicBezTo>
                      <a:pt x="110" y="276"/>
                      <a:pt x="114" y="274"/>
                      <a:pt x="116" y="275"/>
                    </a:cubicBezTo>
                    <a:cubicBezTo>
                      <a:pt x="118" y="276"/>
                      <a:pt x="121" y="277"/>
                      <a:pt x="123" y="274"/>
                    </a:cubicBezTo>
                    <a:cubicBezTo>
                      <a:pt x="125" y="271"/>
                      <a:pt x="128" y="272"/>
                      <a:pt x="130" y="273"/>
                    </a:cubicBezTo>
                    <a:cubicBezTo>
                      <a:pt x="132" y="275"/>
                      <a:pt x="126" y="277"/>
                      <a:pt x="129" y="279"/>
                    </a:cubicBezTo>
                    <a:cubicBezTo>
                      <a:pt x="131" y="282"/>
                      <a:pt x="126" y="284"/>
                      <a:pt x="126" y="281"/>
                    </a:cubicBezTo>
                    <a:cubicBezTo>
                      <a:pt x="126" y="279"/>
                      <a:pt x="122" y="277"/>
                      <a:pt x="121" y="279"/>
                    </a:cubicBezTo>
                    <a:cubicBezTo>
                      <a:pt x="120" y="281"/>
                      <a:pt x="118" y="284"/>
                      <a:pt x="116" y="284"/>
                    </a:cubicBezTo>
                    <a:cubicBezTo>
                      <a:pt x="114" y="284"/>
                      <a:pt x="111" y="288"/>
                      <a:pt x="111" y="292"/>
                    </a:cubicBezTo>
                    <a:cubicBezTo>
                      <a:pt x="111" y="296"/>
                      <a:pt x="107" y="292"/>
                      <a:pt x="107" y="295"/>
                    </a:cubicBezTo>
                    <a:cubicBezTo>
                      <a:pt x="107" y="299"/>
                      <a:pt x="101" y="305"/>
                      <a:pt x="97" y="310"/>
                    </a:cubicBezTo>
                    <a:cubicBezTo>
                      <a:pt x="92" y="314"/>
                      <a:pt x="96" y="315"/>
                      <a:pt x="95" y="318"/>
                    </a:cubicBezTo>
                    <a:cubicBezTo>
                      <a:pt x="93" y="321"/>
                      <a:pt x="88" y="318"/>
                      <a:pt x="86" y="319"/>
                    </a:cubicBezTo>
                    <a:cubicBezTo>
                      <a:pt x="84" y="321"/>
                      <a:pt x="87" y="328"/>
                      <a:pt x="85" y="330"/>
                    </a:cubicBezTo>
                    <a:cubicBezTo>
                      <a:pt x="82" y="332"/>
                      <a:pt x="85" y="335"/>
                      <a:pt x="85" y="337"/>
                    </a:cubicBezTo>
                    <a:cubicBezTo>
                      <a:pt x="85" y="340"/>
                      <a:pt x="78" y="336"/>
                      <a:pt x="78" y="338"/>
                    </a:cubicBezTo>
                    <a:cubicBezTo>
                      <a:pt x="77" y="341"/>
                      <a:pt x="71" y="340"/>
                      <a:pt x="70" y="341"/>
                    </a:cubicBezTo>
                    <a:cubicBezTo>
                      <a:pt x="68" y="342"/>
                      <a:pt x="73" y="346"/>
                      <a:pt x="76" y="348"/>
                    </a:cubicBezTo>
                    <a:cubicBezTo>
                      <a:pt x="79" y="350"/>
                      <a:pt x="73" y="352"/>
                      <a:pt x="73" y="349"/>
                    </a:cubicBezTo>
                    <a:cubicBezTo>
                      <a:pt x="72" y="347"/>
                      <a:pt x="68" y="351"/>
                      <a:pt x="63" y="353"/>
                    </a:cubicBezTo>
                    <a:cubicBezTo>
                      <a:pt x="57" y="356"/>
                      <a:pt x="60" y="360"/>
                      <a:pt x="56" y="361"/>
                    </a:cubicBezTo>
                    <a:cubicBezTo>
                      <a:pt x="52" y="361"/>
                      <a:pt x="53" y="367"/>
                      <a:pt x="50" y="369"/>
                    </a:cubicBezTo>
                    <a:cubicBezTo>
                      <a:pt x="47" y="371"/>
                      <a:pt x="48" y="364"/>
                      <a:pt x="44" y="364"/>
                    </a:cubicBezTo>
                    <a:cubicBezTo>
                      <a:pt x="40" y="364"/>
                      <a:pt x="40" y="367"/>
                      <a:pt x="43" y="371"/>
                    </a:cubicBezTo>
                    <a:cubicBezTo>
                      <a:pt x="45" y="374"/>
                      <a:pt x="39" y="371"/>
                      <a:pt x="36" y="374"/>
                    </a:cubicBezTo>
                    <a:cubicBezTo>
                      <a:pt x="34" y="377"/>
                      <a:pt x="27" y="376"/>
                      <a:pt x="26" y="378"/>
                    </a:cubicBezTo>
                    <a:cubicBezTo>
                      <a:pt x="24" y="381"/>
                      <a:pt x="31" y="381"/>
                      <a:pt x="32" y="383"/>
                    </a:cubicBezTo>
                    <a:cubicBezTo>
                      <a:pt x="33" y="385"/>
                      <a:pt x="26" y="384"/>
                      <a:pt x="22" y="383"/>
                    </a:cubicBezTo>
                    <a:cubicBezTo>
                      <a:pt x="18" y="382"/>
                      <a:pt x="19" y="388"/>
                      <a:pt x="16" y="387"/>
                    </a:cubicBezTo>
                    <a:cubicBezTo>
                      <a:pt x="13" y="386"/>
                      <a:pt x="8" y="390"/>
                      <a:pt x="11" y="392"/>
                    </a:cubicBezTo>
                    <a:cubicBezTo>
                      <a:pt x="13" y="395"/>
                      <a:pt x="9" y="395"/>
                      <a:pt x="7" y="393"/>
                    </a:cubicBezTo>
                    <a:cubicBezTo>
                      <a:pt x="4" y="392"/>
                      <a:pt x="2" y="396"/>
                      <a:pt x="1" y="398"/>
                    </a:cubicBezTo>
                    <a:cubicBezTo>
                      <a:pt x="1" y="401"/>
                      <a:pt x="6" y="403"/>
                      <a:pt x="6" y="404"/>
                    </a:cubicBezTo>
                    <a:cubicBezTo>
                      <a:pt x="6" y="405"/>
                      <a:pt x="1" y="408"/>
                      <a:pt x="4" y="408"/>
                    </a:cubicBezTo>
                    <a:cubicBezTo>
                      <a:pt x="7" y="409"/>
                      <a:pt x="5" y="412"/>
                      <a:pt x="3" y="412"/>
                    </a:cubicBezTo>
                    <a:cubicBezTo>
                      <a:pt x="1" y="413"/>
                      <a:pt x="1" y="415"/>
                      <a:pt x="3" y="418"/>
                    </a:cubicBezTo>
                    <a:cubicBezTo>
                      <a:pt x="5" y="420"/>
                      <a:pt x="0" y="421"/>
                      <a:pt x="2" y="425"/>
                    </a:cubicBezTo>
                    <a:cubicBezTo>
                      <a:pt x="5" y="428"/>
                      <a:pt x="7" y="424"/>
                      <a:pt x="8" y="426"/>
                    </a:cubicBezTo>
                    <a:cubicBezTo>
                      <a:pt x="9" y="429"/>
                      <a:pt x="13" y="427"/>
                      <a:pt x="16" y="423"/>
                    </a:cubicBezTo>
                    <a:cubicBezTo>
                      <a:pt x="20" y="420"/>
                      <a:pt x="21" y="427"/>
                      <a:pt x="18" y="427"/>
                    </a:cubicBezTo>
                    <a:cubicBezTo>
                      <a:pt x="15" y="427"/>
                      <a:pt x="12" y="429"/>
                      <a:pt x="12" y="432"/>
                    </a:cubicBezTo>
                    <a:cubicBezTo>
                      <a:pt x="13" y="435"/>
                      <a:pt x="8" y="434"/>
                      <a:pt x="8" y="430"/>
                    </a:cubicBezTo>
                    <a:cubicBezTo>
                      <a:pt x="8" y="427"/>
                      <a:pt x="2" y="431"/>
                      <a:pt x="4" y="434"/>
                    </a:cubicBezTo>
                    <a:cubicBezTo>
                      <a:pt x="6" y="436"/>
                      <a:pt x="3" y="438"/>
                      <a:pt x="3" y="440"/>
                    </a:cubicBezTo>
                    <a:cubicBezTo>
                      <a:pt x="3" y="443"/>
                      <a:pt x="8" y="442"/>
                      <a:pt x="10" y="440"/>
                    </a:cubicBezTo>
                    <a:cubicBezTo>
                      <a:pt x="11" y="437"/>
                      <a:pt x="14" y="437"/>
                      <a:pt x="16" y="440"/>
                    </a:cubicBezTo>
                    <a:cubicBezTo>
                      <a:pt x="17" y="443"/>
                      <a:pt x="13" y="441"/>
                      <a:pt x="13" y="445"/>
                    </a:cubicBezTo>
                    <a:cubicBezTo>
                      <a:pt x="13" y="449"/>
                      <a:pt x="10" y="445"/>
                      <a:pt x="8" y="448"/>
                    </a:cubicBezTo>
                    <a:cubicBezTo>
                      <a:pt x="6" y="451"/>
                      <a:pt x="17" y="457"/>
                      <a:pt x="20" y="458"/>
                    </a:cubicBezTo>
                    <a:cubicBezTo>
                      <a:pt x="23" y="458"/>
                      <a:pt x="26" y="462"/>
                      <a:pt x="33" y="461"/>
                    </a:cubicBezTo>
                    <a:cubicBezTo>
                      <a:pt x="40" y="460"/>
                      <a:pt x="52" y="448"/>
                      <a:pt x="54" y="446"/>
                    </a:cubicBezTo>
                    <a:cubicBezTo>
                      <a:pt x="56" y="443"/>
                      <a:pt x="59" y="446"/>
                      <a:pt x="62" y="444"/>
                    </a:cubicBezTo>
                    <a:cubicBezTo>
                      <a:pt x="64" y="442"/>
                      <a:pt x="63" y="437"/>
                      <a:pt x="65" y="436"/>
                    </a:cubicBezTo>
                    <a:cubicBezTo>
                      <a:pt x="67" y="435"/>
                      <a:pt x="68" y="441"/>
                      <a:pt x="69" y="442"/>
                    </a:cubicBezTo>
                    <a:cubicBezTo>
                      <a:pt x="71" y="442"/>
                      <a:pt x="72" y="444"/>
                      <a:pt x="72" y="447"/>
                    </a:cubicBezTo>
                    <a:cubicBezTo>
                      <a:pt x="73" y="447"/>
                      <a:pt x="75" y="447"/>
                      <a:pt x="75" y="447"/>
                    </a:cubicBezTo>
                    <a:cubicBezTo>
                      <a:pt x="78" y="449"/>
                      <a:pt x="78" y="442"/>
                      <a:pt x="78" y="440"/>
                    </a:cubicBezTo>
                    <a:cubicBezTo>
                      <a:pt x="78" y="438"/>
                      <a:pt x="80" y="434"/>
                      <a:pt x="80" y="431"/>
                    </a:cubicBezTo>
                    <a:cubicBezTo>
                      <a:pt x="79" y="428"/>
                      <a:pt x="86" y="430"/>
                      <a:pt x="87" y="428"/>
                    </a:cubicBezTo>
                    <a:cubicBezTo>
                      <a:pt x="88" y="426"/>
                      <a:pt x="89" y="419"/>
                      <a:pt x="87" y="417"/>
                    </a:cubicBezTo>
                    <a:cubicBezTo>
                      <a:pt x="84" y="416"/>
                      <a:pt x="84" y="412"/>
                      <a:pt x="86" y="412"/>
                    </a:cubicBezTo>
                    <a:cubicBezTo>
                      <a:pt x="88" y="412"/>
                      <a:pt x="91" y="411"/>
                      <a:pt x="90" y="406"/>
                    </a:cubicBezTo>
                    <a:cubicBezTo>
                      <a:pt x="90" y="402"/>
                      <a:pt x="83" y="402"/>
                      <a:pt x="83" y="398"/>
                    </a:cubicBezTo>
                    <a:cubicBezTo>
                      <a:pt x="82" y="394"/>
                      <a:pt x="86" y="393"/>
                      <a:pt x="83" y="387"/>
                    </a:cubicBezTo>
                    <a:cubicBezTo>
                      <a:pt x="81" y="382"/>
                      <a:pt x="84" y="379"/>
                      <a:pt x="83" y="376"/>
                    </a:cubicBezTo>
                    <a:cubicBezTo>
                      <a:pt x="82" y="374"/>
                      <a:pt x="81" y="370"/>
                      <a:pt x="84" y="365"/>
                    </a:cubicBezTo>
                    <a:cubicBezTo>
                      <a:pt x="88" y="360"/>
                      <a:pt x="94" y="357"/>
                      <a:pt x="96" y="357"/>
                    </a:cubicBezTo>
                    <a:cubicBezTo>
                      <a:pt x="98" y="358"/>
                      <a:pt x="102" y="360"/>
                      <a:pt x="103" y="357"/>
                    </a:cubicBezTo>
                    <a:cubicBezTo>
                      <a:pt x="105" y="354"/>
                      <a:pt x="105" y="351"/>
                      <a:pt x="103" y="351"/>
                    </a:cubicBezTo>
                    <a:cubicBezTo>
                      <a:pt x="102" y="350"/>
                      <a:pt x="97" y="349"/>
                      <a:pt x="101" y="345"/>
                    </a:cubicBezTo>
                    <a:cubicBezTo>
                      <a:pt x="104" y="340"/>
                      <a:pt x="108" y="335"/>
                      <a:pt x="108" y="330"/>
                    </a:cubicBezTo>
                    <a:cubicBezTo>
                      <a:pt x="109" y="325"/>
                      <a:pt x="107" y="322"/>
                      <a:pt x="109" y="320"/>
                    </a:cubicBezTo>
                    <a:cubicBezTo>
                      <a:pt x="110" y="318"/>
                      <a:pt x="114" y="320"/>
                      <a:pt x="117" y="318"/>
                    </a:cubicBezTo>
                    <a:cubicBezTo>
                      <a:pt x="120" y="316"/>
                      <a:pt x="118" y="313"/>
                      <a:pt x="119" y="311"/>
                    </a:cubicBezTo>
                    <a:cubicBezTo>
                      <a:pt x="121" y="310"/>
                      <a:pt x="123" y="304"/>
                      <a:pt x="125" y="303"/>
                    </a:cubicBezTo>
                    <a:cubicBezTo>
                      <a:pt x="127" y="301"/>
                      <a:pt x="129" y="299"/>
                      <a:pt x="128" y="297"/>
                    </a:cubicBezTo>
                    <a:cubicBezTo>
                      <a:pt x="126" y="295"/>
                      <a:pt x="131" y="293"/>
                      <a:pt x="131" y="289"/>
                    </a:cubicBezTo>
                    <a:cubicBezTo>
                      <a:pt x="131" y="285"/>
                      <a:pt x="136" y="283"/>
                      <a:pt x="140" y="283"/>
                    </a:cubicBezTo>
                    <a:cubicBezTo>
                      <a:pt x="143" y="283"/>
                      <a:pt x="148" y="283"/>
                      <a:pt x="148" y="279"/>
                    </a:cubicBezTo>
                    <a:cubicBezTo>
                      <a:pt x="148" y="276"/>
                      <a:pt x="146" y="269"/>
                      <a:pt x="151" y="271"/>
                    </a:cubicBezTo>
                    <a:cubicBezTo>
                      <a:pt x="156" y="273"/>
                      <a:pt x="159" y="271"/>
                      <a:pt x="163" y="273"/>
                    </a:cubicBezTo>
                    <a:cubicBezTo>
                      <a:pt x="166" y="276"/>
                      <a:pt x="170" y="276"/>
                      <a:pt x="170" y="271"/>
                    </a:cubicBezTo>
                    <a:cubicBezTo>
                      <a:pt x="170" y="267"/>
                      <a:pt x="172" y="260"/>
                      <a:pt x="177" y="263"/>
                    </a:cubicBezTo>
                    <a:cubicBezTo>
                      <a:pt x="177" y="263"/>
                      <a:pt x="177" y="263"/>
                      <a:pt x="178" y="263"/>
                    </a:cubicBezTo>
                    <a:cubicBezTo>
                      <a:pt x="179" y="260"/>
                      <a:pt x="182" y="258"/>
                      <a:pt x="185" y="258"/>
                    </a:cubicBezTo>
                    <a:cubicBezTo>
                      <a:pt x="189" y="258"/>
                      <a:pt x="192" y="266"/>
                      <a:pt x="197" y="267"/>
                    </a:cubicBezTo>
                    <a:cubicBezTo>
                      <a:pt x="203" y="268"/>
                      <a:pt x="208" y="270"/>
                      <a:pt x="210" y="268"/>
                    </a:cubicBezTo>
                    <a:cubicBezTo>
                      <a:pt x="211" y="265"/>
                      <a:pt x="215" y="269"/>
                      <a:pt x="218" y="268"/>
                    </a:cubicBezTo>
                    <a:cubicBezTo>
                      <a:pt x="222" y="267"/>
                      <a:pt x="222" y="274"/>
                      <a:pt x="225" y="270"/>
                    </a:cubicBezTo>
                    <a:cubicBezTo>
                      <a:pt x="228" y="265"/>
                      <a:pt x="224" y="263"/>
                      <a:pt x="230" y="263"/>
                    </a:cubicBezTo>
                    <a:cubicBezTo>
                      <a:pt x="235" y="264"/>
                      <a:pt x="232" y="257"/>
                      <a:pt x="232" y="254"/>
                    </a:cubicBezTo>
                    <a:cubicBezTo>
                      <a:pt x="232" y="250"/>
                      <a:pt x="239" y="249"/>
                      <a:pt x="239" y="246"/>
                    </a:cubicBezTo>
                    <a:cubicBezTo>
                      <a:pt x="239" y="243"/>
                      <a:pt x="248" y="246"/>
                      <a:pt x="250" y="243"/>
                    </a:cubicBezTo>
                    <a:cubicBezTo>
                      <a:pt x="252" y="241"/>
                      <a:pt x="257" y="240"/>
                      <a:pt x="259" y="243"/>
                    </a:cubicBezTo>
                    <a:cubicBezTo>
                      <a:pt x="261" y="247"/>
                      <a:pt x="270" y="248"/>
                      <a:pt x="271" y="251"/>
                    </a:cubicBezTo>
                    <a:cubicBezTo>
                      <a:pt x="271" y="253"/>
                      <a:pt x="271" y="255"/>
                      <a:pt x="271" y="258"/>
                    </a:cubicBezTo>
                    <a:cubicBezTo>
                      <a:pt x="272" y="256"/>
                      <a:pt x="274" y="255"/>
                      <a:pt x="276" y="255"/>
                    </a:cubicBezTo>
                    <a:cubicBezTo>
                      <a:pt x="279" y="255"/>
                      <a:pt x="282" y="250"/>
                      <a:pt x="285" y="251"/>
                    </a:cubicBezTo>
                    <a:cubicBezTo>
                      <a:pt x="288" y="251"/>
                      <a:pt x="290" y="251"/>
                      <a:pt x="291" y="247"/>
                    </a:cubicBezTo>
                    <a:cubicBezTo>
                      <a:pt x="288" y="245"/>
                      <a:pt x="283" y="245"/>
                      <a:pt x="283" y="247"/>
                    </a:cubicBezTo>
                    <a:close/>
                    <a:moveTo>
                      <a:pt x="81" y="34"/>
                    </a:moveTo>
                    <a:cubicBezTo>
                      <a:pt x="86" y="35"/>
                      <a:pt x="76" y="40"/>
                      <a:pt x="75" y="45"/>
                    </a:cubicBezTo>
                    <a:cubicBezTo>
                      <a:pt x="73" y="49"/>
                      <a:pt x="82" y="54"/>
                      <a:pt x="86" y="57"/>
                    </a:cubicBezTo>
                    <a:cubicBezTo>
                      <a:pt x="90" y="61"/>
                      <a:pt x="99" y="60"/>
                      <a:pt x="102" y="58"/>
                    </a:cubicBezTo>
                    <a:cubicBezTo>
                      <a:pt x="105" y="56"/>
                      <a:pt x="104" y="49"/>
                      <a:pt x="108" y="49"/>
                    </a:cubicBezTo>
                    <a:cubicBezTo>
                      <a:pt x="113" y="50"/>
                      <a:pt x="110" y="46"/>
                      <a:pt x="114" y="44"/>
                    </a:cubicBezTo>
                    <a:cubicBezTo>
                      <a:pt x="117" y="43"/>
                      <a:pt x="118" y="48"/>
                      <a:pt x="115" y="51"/>
                    </a:cubicBezTo>
                    <a:cubicBezTo>
                      <a:pt x="112" y="55"/>
                      <a:pt x="120" y="54"/>
                      <a:pt x="125" y="50"/>
                    </a:cubicBezTo>
                    <a:cubicBezTo>
                      <a:pt x="129" y="46"/>
                      <a:pt x="130" y="50"/>
                      <a:pt x="129" y="54"/>
                    </a:cubicBezTo>
                    <a:cubicBezTo>
                      <a:pt x="128" y="58"/>
                      <a:pt x="119" y="56"/>
                      <a:pt x="116" y="60"/>
                    </a:cubicBezTo>
                    <a:cubicBezTo>
                      <a:pt x="112" y="65"/>
                      <a:pt x="102" y="61"/>
                      <a:pt x="98" y="66"/>
                    </a:cubicBezTo>
                    <a:cubicBezTo>
                      <a:pt x="93" y="71"/>
                      <a:pt x="102" y="71"/>
                      <a:pt x="108" y="70"/>
                    </a:cubicBezTo>
                    <a:cubicBezTo>
                      <a:pt x="114" y="69"/>
                      <a:pt x="126" y="68"/>
                      <a:pt x="131" y="69"/>
                    </a:cubicBezTo>
                    <a:cubicBezTo>
                      <a:pt x="135" y="70"/>
                      <a:pt x="128" y="72"/>
                      <a:pt x="120" y="72"/>
                    </a:cubicBezTo>
                    <a:cubicBezTo>
                      <a:pt x="113" y="72"/>
                      <a:pt x="110" y="74"/>
                      <a:pt x="111" y="76"/>
                    </a:cubicBezTo>
                    <a:cubicBezTo>
                      <a:pt x="111" y="78"/>
                      <a:pt x="100" y="74"/>
                      <a:pt x="100" y="78"/>
                    </a:cubicBezTo>
                    <a:cubicBezTo>
                      <a:pt x="99" y="83"/>
                      <a:pt x="110" y="84"/>
                      <a:pt x="111" y="87"/>
                    </a:cubicBezTo>
                    <a:cubicBezTo>
                      <a:pt x="112" y="90"/>
                      <a:pt x="119" y="87"/>
                      <a:pt x="122" y="88"/>
                    </a:cubicBezTo>
                    <a:cubicBezTo>
                      <a:pt x="125" y="89"/>
                      <a:pt x="117" y="91"/>
                      <a:pt x="116" y="93"/>
                    </a:cubicBezTo>
                    <a:cubicBezTo>
                      <a:pt x="115" y="94"/>
                      <a:pt x="124" y="96"/>
                      <a:pt x="126" y="98"/>
                    </a:cubicBezTo>
                    <a:cubicBezTo>
                      <a:pt x="127" y="101"/>
                      <a:pt x="133" y="99"/>
                      <a:pt x="133" y="96"/>
                    </a:cubicBezTo>
                    <a:cubicBezTo>
                      <a:pt x="133" y="91"/>
                      <a:pt x="139" y="78"/>
                      <a:pt x="146" y="76"/>
                    </a:cubicBezTo>
                    <a:cubicBezTo>
                      <a:pt x="154" y="73"/>
                      <a:pt x="149" y="70"/>
                      <a:pt x="150" y="66"/>
                    </a:cubicBezTo>
                    <a:cubicBezTo>
                      <a:pt x="151" y="62"/>
                      <a:pt x="157" y="65"/>
                      <a:pt x="156" y="62"/>
                    </a:cubicBezTo>
                    <a:cubicBezTo>
                      <a:pt x="154" y="58"/>
                      <a:pt x="155" y="57"/>
                      <a:pt x="160" y="52"/>
                    </a:cubicBezTo>
                    <a:cubicBezTo>
                      <a:pt x="164" y="48"/>
                      <a:pt x="167" y="51"/>
                      <a:pt x="173" y="48"/>
                    </a:cubicBezTo>
                    <a:cubicBezTo>
                      <a:pt x="179" y="46"/>
                      <a:pt x="182" y="50"/>
                      <a:pt x="175" y="51"/>
                    </a:cubicBezTo>
                    <a:cubicBezTo>
                      <a:pt x="170" y="51"/>
                      <a:pt x="173" y="58"/>
                      <a:pt x="177" y="59"/>
                    </a:cubicBezTo>
                    <a:cubicBezTo>
                      <a:pt x="182" y="61"/>
                      <a:pt x="178" y="63"/>
                      <a:pt x="181" y="63"/>
                    </a:cubicBezTo>
                    <a:cubicBezTo>
                      <a:pt x="185" y="64"/>
                      <a:pt x="184" y="69"/>
                      <a:pt x="179" y="74"/>
                    </a:cubicBezTo>
                    <a:cubicBezTo>
                      <a:pt x="175" y="79"/>
                      <a:pt x="180" y="80"/>
                      <a:pt x="190" y="76"/>
                    </a:cubicBezTo>
                    <a:cubicBezTo>
                      <a:pt x="199" y="73"/>
                      <a:pt x="193" y="79"/>
                      <a:pt x="196" y="82"/>
                    </a:cubicBezTo>
                    <a:cubicBezTo>
                      <a:pt x="199" y="85"/>
                      <a:pt x="206" y="80"/>
                      <a:pt x="210" y="75"/>
                    </a:cubicBezTo>
                    <a:cubicBezTo>
                      <a:pt x="214" y="71"/>
                      <a:pt x="220" y="71"/>
                      <a:pt x="220" y="69"/>
                    </a:cubicBezTo>
                    <a:cubicBezTo>
                      <a:pt x="220" y="66"/>
                      <a:pt x="216" y="65"/>
                      <a:pt x="212" y="67"/>
                    </a:cubicBezTo>
                    <a:cubicBezTo>
                      <a:pt x="209" y="68"/>
                      <a:pt x="200" y="67"/>
                      <a:pt x="203" y="65"/>
                    </a:cubicBezTo>
                    <a:cubicBezTo>
                      <a:pt x="206" y="62"/>
                      <a:pt x="205" y="60"/>
                      <a:pt x="201" y="60"/>
                    </a:cubicBezTo>
                    <a:cubicBezTo>
                      <a:pt x="196" y="61"/>
                      <a:pt x="188" y="58"/>
                      <a:pt x="192" y="57"/>
                    </a:cubicBezTo>
                    <a:cubicBezTo>
                      <a:pt x="196" y="55"/>
                      <a:pt x="189" y="50"/>
                      <a:pt x="186" y="51"/>
                    </a:cubicBezTo>
                    <a:cubicBezTo>
                      <a:pt x="182" y="51"/>
                      <a:pt x="183" y="47"/>
                      <a:pt x="184" y="44"/>
                    </a:cubicBezTo>
                    <a:cubicBezTo>
                      <a:pt x="184" y="41"/>
                      <a:pt x="174" y="40"/>
                      <a:pt x="176" y="39"/>
                    </a:cubicBezTo>
                    <a:cubicBezTo>
                      <a:pt x="178" y="38"/>
                      <a:pt x="171" y="36"/>
                      <a:pt x="170" y="38"/>
                    </a:cubicBezTo>
                    <a:cubicBezTo>
                      <a:pt x="168" y="40"/>
                      <a:pt x="165" y="39"/>
                      <a:pt x="165" y="36"/>
                    </a:cubicBezTo>
                    <a:cubicBezTo>
                      <a:pt x="165" y="33"/>
                      <a:pt x="158" y="34"/>
                      <a:pt x="155" y="34"/>
                    </a:cubicBezTo>
                    <a:cubicBezTo>
                      <a:pt x="152" y="35"/>
                      <a:pt x="153" y="28"/>
                      <a:pt x="150" y="26"/>
                    </a:cubicBezTo>
                    <a:cubicBezTo>
                      <a:pt x="147" y="23"/>
                      <a:pt x="143" y="30"/>
                      <a:pt x="141" y="30"/>
                    </a:cubicBezTo>
                    <a:cubicBezTo>
                      <a:pt x="139" y="29"/>
                      <a:pt x="143" y="25"/>
                      <a:pt x="144" y="22"/>
                    </a:cubicBezTo>
                    <a:cubicBezTo>
                      <a:pt x="145" y="19"/>
                      <a:pt x="134" y="15"/>
                      <a:pt x="132" y="18"/>
                    </a:cubicBezTo>
                    <a:cubicBezTo>
                      <a:pt x="131" y="21"/>
                      <a:pt x="129" y="13"/>
                      <a:pt x="126" y="12"/>
                    </a:cubicBezTo>
                    <a:cubicBezTo>
                      <a:pt x="124" y="12"/>
                      <a:pt x="126" y="17"/>
                      <a:pt x="124" y="18"/>
                    </a:cubicBezTo>
                    <a:cubicBezTo>
                      <a:pt x="121" y="18"/>
                      <a:pt x="118" y="21"/>
                      <a:pt x="122" y="23"/>
                    </a:cubicBezTo>
                    <a:cubicBezTo>
                      <a:pt x="126" y="26"/>
                      <a:pt x="130" y="38"/>
                      <a:pt x="129" y="40"/>
                    </a:cubicBezTo>
                    <a:cubicBezTo>
                      <a:pt x="129" y="42"/>
                      <a:pt x="117" y="31"/>
                      <a:pt x="117" y="26"/>
                    </a:cubicBezTo>
                    <a:cubicBezTo>
                      <a:pt x="116" y="21"/>
                      <a:pt x="110" y="16"/>
                      <a:pt x="109" y="20"/>
                    </a:cubicBezTo>
                    <a:cubicBezTo>
                      <a:pt x="107" y="24"/>
                      <a:pt x="103" y="25"/>
                      <a:pt x="104" y="29"/>
                    </a:cubicBezTo>
                    <a:cubicBezTo>
                      <a:pt x="106" y="33"/>
                      <a:pt x="101" y="34"/>
                      <a:pt x="101" y="31"/>
                    </a:cubicBezTo>
                    <a:cubicBezTo>
                      <a:pt x="101" y="28"/>
                      <a:pt x="95" y="25"/>
                      <a:pt x="93" y="24"/>
                    </a:cubicBezTo>
                    <a:cubicBezTo>
                      <a:pt x="91" y="24"/>
                      <a:pt x="99" y="23"/>
                      <a:pt x="102" y="21"/>
                    </a:cubicBezTo>
                    <a:cubicBezTo>
                      <a:pt x="106" y="19"/>
                      <a:pt x="99" y="17"/>
                      <a:pt x="96" y="19"/>
                    </a:cubicBezTo>
                    <a:cubicBezTo>
                      <a:pt x="93" y="21"/>
                      <a:pt x="88" y="17"/>
                      <a:pt x="86" y="20"/>
                    </a:cubicBezTo>
                    <a:cubicBezTo>
                      <a:pt x="84" y="23"/>
                      <a:pt x="82" y="20"/>
                      <a:pt x="78" y="19"/>
                    </a:cubicBezTo>
                    <a:cubicBezTo>
                      <a:pt x="75" y="19"/>
                      <a:pt x="72" y="24"/>
                      <a:pt x="69" y="23"/>
                    </a:cubicBezTo>
                    <a:cubicBezTo>
                      <a:pt x="67" y="22"/>
                      <a:pt x="65" y="28"/>
                      <a:pt x="69" y="35"/>
                    </a:cubicBezTo>
                    <a:cubicBezTo>
                      <a:pt x="73" y="41"/>
                      <a:pt x="76" y="33"/>
                      <a:pt x="81" y="34"/>
                    </a:cubicBezTo>
                    <a:close/>
                    <a:moveTo>
                      <a:pt x="71" y="54"/>
                    </a:moveTo>
                    <a:cubicBezTo>
                      <a:pt x="74" y="55"/>
                      <a:pt x="76" y="60"/>
                      <a:pt x="79" y="59"/>
                    </a:cubicBezTo>
                    <a:cubicBezTo>
                      <a:pt x="80" y="59"/>
                      <a:pt x="75" y="53"/>
                      <a:pt x="71" y="50"/>
                    </a:cubicBezTo>
                    <a:cubicBezTo>
                      <a:pt x="68" y="46"/>
                      <a:pt x="68" y="43"/>
                      <a:pt x="64" y="44"/>
                    </a:cubicBezTo>
                    <a:cubicBezTo>
                      <a:pt x="59" y="45"/>
                      <a:pt x="68" y="53"/>
                      <a:pt x="71" y="54"/>
                    </a:cubicBezTo>
                    <a:close/>
                    <a:moveTo>
                      <a:pt x="150" y="13"/>
                    </a:moveTo>
                    <a:cubicBezTo>
                      <a:pt x="153" y="15"/>
                      <a:pt x="147" y="15"/>
                      <a:pt x="149" y="18"/>
                    </a:cubicBezTo>
                    <a:cubicBezTo>
                      <a:pt x="157" y="25"/>
                      <a:pt x="186" y="17"/>
                      <a:pt x="190" y="19"/>
                    </a:cubicBezTo>
                    <a:cubicBezTo>
                      <a:pt x="194" y="21"/>
                      <a:pt x="165" y="24"/>
                      <a:pt x="167" y="27"/>
                    </a:cubicBezTo>
                    <a:cubicBezTo>
                      <a:pt x="168" y="30"/>
                      <a:pt x="191" y="32"/>
                      <a:pt x="193" y="30"/>
                    </a:cubicBezTo>
                    <a:cubicBezTo>
                      <a:pt x="195" y="28"/>
                      <a:pt x="199" y="34"/>
                      <a:pt x="207" y="35"/>
                    </a:cubicBezTo>
                    <a:cubicBezTo>
                      <a:pt x="214" y="35"/>
                      <a:pt x="214" y="32"/>
                      <a:pt x="219" y="32"/>
                    </a:cubicBezTo>
                    <a:cubicBezTo>
                      <a:pt x="225" y="31"/>
                      <a:pt x="234" y="29"/>
                      <a:pt x="234" y="25"/>
                    </a:cubicBezTo>
                    <a:cubicBezTo>
                      <a:pt x="234" y="22"/>
                      <a:pt x="251" y="18"/>
                      <a:pt x="249" y="13"/>
                    </a:cubicBezTo>
                    <a:cubicBezTo>
                      <a:pt x="248" y="7"/>
                      <a:pt x="232" y="11"/>
                      <a:pt x="227" y="9"/>
                    </a:cubicBezTo>
                    <a:cubicBezTo>
                      <a:pt x="223" y="6"/>
                      <a:pt x="212" y="3"/>
                      <a:pt x="210" y="7"/>
                    </a:cubicBezTo>
                    <a:cubicBezTo>
                      <a:pt x="209" y="10"/>
                      <a:pt x="206" y="11"/>
                      <a:pt x="204" y="10"/>
                    </a:cubicBezTo>
                    <a:cubicBezTo>
                      <a:pt x="203" y="8"/>
                      <a:pt x="205" y="0"/>
                      <a:pt x="198" y="3"/>
                    </a:cubicBezTo>
                    <a:cubicBezTo>
                      <a:pt x="190" y="5"/>
                      <a:pt x="197" y="13"/>
                      <a:pt x="196" y="14"/>
                    </a:cubicBezTo>
                    <a:cubicBezTo>
                      <a:pt x="194" y="15"/>
                      <a:pt x="187" y="12"/>
                      <a:pt x="187" y="9"/>
                    </a:cubicBezTo>
                    <a:cubicBezTo>
                      <a:pt x="186" y="5"/>
                      <a:pt x="178" y="12"/>
                      <a:pt x="177" y="8"/>
                    </a:cubicBezTo>
                    <a:cubicBezTo>
                      <a:pt x="176" y="4"/>
                      <a:pt x="167" y="1"/>
                      <a:pt x="165" y="1"/>
                    </a:cubicBezTo>
                    <a:cubicBezTo>
                      <a:pt x="163" y="1"/>
                      <a:pt x="167" y="4"/>
                      <a:pt x="166" y="6"/>
                    </a:cubicBezTo>
                    <a:cubicBezTo>
                      <a:pt x="165" y="8"/>
                      <a:pt x="160" y="4"/>
                      <a:pt x="158" y="4"/>
                    </a:cubicBezTo>
                    <a:cubicBezTo>
                      <a:pt x="156" y="4"/>
                      <a:pt x="159" y="8"/>
                      <a:pt x="158" y="10"/>
                    </a:cubicBezTo>
                    <a:cubicBezTo>
                      <a:pt x="157" y="12"/>
                      <a:pt x="153" y="4"/>
                      <a:pt x="149" y="4"/>
                    </a:cubicBezTo>
                    <a:cubicBezTo>
                      <a:pt x="146" y="4"/>
                      <a:pt x="147" y="8"/>
                      <a:pt x="145" y="8"/>
                    </a:cubicBezTo>
                    <a:cubicBezTo>
                      <a:pt x="142" y="9"/>
                      <a:pt x="148" y="12"/>
                      <a:pt x="150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08988" y="1651000"/>
                <a:ext cx="73025" cy="2698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3" y="6"/>
                  </a:cxn>
                  <a:cxn ang="0">
                    <a:pos x="24" y="11"/>
                  </a:cxn>
                  <a:cxn ang="0">
                    <a:pos x="38" y="9"/>
                  </a:cxn>
                  <a:cxn ang="0">
                    <a:pos x="17" y="2"/>
                  </a:cxn>
                </a:cxnLst>
                <a:rect l="0" t="0" r="r" b="b"/>
                <a:pathLst>
                  <a:path w="38" h="14">
                    <a:moveTo>
                      <a:pt x="17" y="2"/>
                    </a:moveTo>
                    <a:cubicBezTo>
                      <a:pt x="15" y="3"/>
                      <a:pt x="0" y="2"/>
                      <a:pt x="3" y="6"/>
                    </a:cubicBezTo>
                    <a:cubicBezTo>
                      <a:pt x="6" y="9"/>
                      <a:pt x="18" y="7"/>
                      <a:pt x="24" y="11"/>
                    </a:cubicBezTo>
                    <a:cubicBezTo>
                      <a:pt x="30" y="14"/>
                      <a:pt x="38" y="11"/>
                      <a:pt x="38" y="9"/>
                    </a:cubicBezTo>
                    <a:cubicBezTo>
                      <a:pt x="38" y="6"/>
                      <a:pt x="19" y="0"/>
                      <a:pt x="17" y="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31050" y="2195513"/>
                <a:ext cx="369888" cy="368300"/>
              </a:xfrm>
              <a:custGeom>
                <a:avLst/>
                <a:gdLst/>
                <a:ahLst/>
                <a:cxnLst>
                  <a:cxn ang="0">
                    <a:pos x="171" y="24"/>
                  </a:cxn>
                  <a:cxn ang="0">
                    <a:pos x="139" y="9"/>
                  </a:cxn>
                  <a:cxn ang="0">
                    <a:pos x="135" y="31"/>
                  </a:cxn>
                  <a:cxn ang="0">
                    <a:pos x="121" y="41"/>
                  </a:cxn>
                  <a:cxn ang="0">
                    <a:pos x="119" y="57"/>
                  </a:cxn>
                  <a:cxn ang="0">
                    <a:pos x="131" y="53"/>
                  </a:cxn>
                  <a:cxn ang="0">
                    <a:pos x="134" y="44"/>
                  </a:cxn>
                  <a:cxn ang="0">
                    <a:pos x="158" y="45"/>
                  </a:cxn>
                  <a:cxn ang="0">
                    <a:pos x="180" y="32"/>
                  </a:cxn>
                  <a:cxn ang="0">
                    <a:pos x="182" y="21"/>
                  </a:cxn>
                  <a:cxn ang="0">
                    <a:pos x="119" y="82"/>
                  </a:cxn>
                  <a:cxn ang="0">
                    <a:pos x="106" y="108"/>
                  </a:cxn>
                  <a:cxn ang="0">
                    <a:pos x="89" y="112"/>
                  </a:cxn>
                  <a:cxn ang="0">
                    <a:pos x="73" y="132"/>
                  </a:cxn>
                  <a:cxn ang="0">
                    <a:pos x="53" y="136"/>
                  </a:cxn>
                  <a:cxn ang="0">
                    <a:pos x="19" y="150"/>
                  </a:cxn>
                  <a:cxn ang="0">
                    <a:pos x="31" y="154"/>
                  </a:cxn>
                  <a:cxn ang="0">
                    <a:pos x="64" y="157"/>
                  </a:cxn>
                  <a:cxn ang="0">
                    <a:pos x="81" y="149"/>
                  </a:cxn>
                  <a:cxn ang="0">
                    <a:pos x="99" y="146"/>
                  </a:cxn>
                  <a:cxn ang="0">
                    <a:pos x="114" y="140"/>
                  </a:cxn>
                  <a:cxn ang="0">
                    <a:pos x="128" y="122"/>
                  </a:cxn>
                  <a:cxn ang="0">
                    <a:pos x="141" y="93"/>
                  </a:cxn>
                  <a:cxn ang="0">
                    <a:pos x="121" y="67"/>
                  </a:cxn>
                  <a:cxn ang="0">
                    <a:pos x="37" y="156"/>
                  </a:cxn>
                  <a:cxn ang="0">
                    <a:pos x="42" y="168"/>
                  </a:cxn>
                  <a:cxn ang="0">
                    <a:pos x="59" y="155"/>
                  </a:cxn>
                  <a:cxn ang="0">
                    <a:pos x="25" y="166"/>
                  </a:cxn>
                  <a:cxn ang="0">
                    <a:pos x="7" y="163"/>
                  </a:cxn>
                  <a:cxn ang="0">
                    <a:pos x="8" y="168"/>
                  </a:cxn>
                  <a:cxn ang="0">
                    <a:pos x="14" y="193"/>
                  </a:cxn>
                  <a:cxn ang="0">
                    <a:pos x="25" y="166"/>
                  </a:cxn>
                </a:cxnLst>
                <a:rect l="0" t="0" r="r" b="b"/>
                <a:pathLst>
                  <a:path w="193" h="193">
                    <a:moveTo>
                      <a:pt x="182" y="21"/>
                    </a:moveTo>
                    <a:cubicBezTo>
                      <a:pt x="180" y="18"/>
                      <a:pt x="176" y="23"/>
                      <a:pt x="171" y="24"/>
                    </a:cubicBezTo>
                    <a:cubicBezTo>
                      <a:pt x="166" y="25"/>
                      <a:pt x="150" y="12"/>
                      <a:pt x="146" y="6"/>
                    </a:cubicBezTo>
                    <a:cubicBezTo>
                      <a:pt x="142" y="0"/>
                      <a:pt x="136" y="5"/>
                      <a:pt x="139" y="9"/>
                    </a:cubicBezTo>
                    <a:cubicBezTo>
                      <a:pt x="142" y="13"/>
                      <a:pt x="138" y="15"/>
                      <a:pt x="138" y="21"/>
                    </a:cubicBezTo>
                    <a:cubicBezTo>
                      <a:pt x="138" y="27"/>
                      <a:pt x="134" y="27"/>
                      <a:pt x="135" y="31"/>
                    </a:cubicBezTo>
                    <a:cubicBezTo>
                      <a:pt x="136" y="35"/>
                      <a:pt x="130" y="34"/>
                      <a:pt x="126" y="35"/>
                    </a:cubicBezTo>
                    <a:cubicBezTo>
                      <a:pt x="122" y="35"/>
                      <a:pt x="126" y="39"/>
                      <a:pt x="121" y="41"/>
                    </a:cubicBezTo>
                    <a:cubicBezTo>
                      <a:pt x="117" y="43"/>
                      <a:pt x="117" y="47"/>
                      <a:pt x="119" y="48"/>
                    </a:cubicBezTo>
                    <a:cubicBezTo>
                      <a:pt x="122" y="49"/>
                      <a:pt x="120" y="54"/>
                      <a:pt x="119" y="57"/>
                    </a:cubicBezTo>
                    <a:cubicBezTo>
                      <a:pt x="119" y="60"/>
                      <a:pt x="122" y="57"/>
                      <a:pt x="125" y="54"/>
                    </a:cubicBezTo>
                    <a:cubicBezTo>
                      <a:pt x="128" y="51"/>
                      <a:pt x="130" y="56"/>
                      <a:pt x="131" y="53"/>
                    </a:cubicBezTo>
                    <a:cubicBezTo>
                      <a:pt x="132" y="50"/>
                      <a:pt x="124" y="48"/>
                      <a:pt x="124" y="45"/>
                    </a:cubicBezTo>
                    <a:cubicBezTo>
                      <a:pt x="125" y="41"/>
                      <a:pt x="130" y="46"/>
                      <a:pt x="134" y="44"/>
                    </a:cubicBezTo>
                    <a:cubicBezTo>
                      <a:pt x="138" y="42"/>
                      <a:pt x="146" y="43"/>
                      <a:pt x="151" y="48"/>
                    </a:cubicBezTo>
                    <a:cubicBezTo>
                      <a:pt x="156" y="52"/>
                      <a:pt x="157" y="50"/>
                      <a:pt x="158" y="45"/>
                    </a:cubicBezTo>
                    <a:cubicBezTo>
                      <a:pt x="159" y="40"/>
                      <a:pt x="167" y="37"/>
                      <a:pt x="174" y="37"/>
                    </a:cubicBezTo>
                    <a:cubicBezTo>
                      <a:pt x="182" y="37"/>
                      <a:pt x="183" y="34"/>
                      <a:pt x="180" y="32"/>
                    </a:cubicBezTo>
                    <a:cubicBezTo>
                      <a:pt x="178" y="30"/>
                      <a:pt x="193" y="21"/>
                      <a:pt x="193" y="18"/>
                    </a:cubicBezTo>
                    <a:cubicBezTo>
                      <a:pt x="192" y="15"/>
                      <a:pt x="185" y="24"/>
                      <a:pt x="182" y="21"/>
                    </a:cubicBezTo>
                    <a:close/>
                    <a:moveTo>
                      <a:pt x="121" y="67"/>
                    </a:moveTo>
                    <a:cubicBezTo>
                      <a:pt x="118" y="68"/>
                      <a:pt x="115" y="79"/>
                      <a:pt x="119" y="82"/>
                    </a:cubicBezTo>
                    <a:cubicBezTo>
                      <a:pt x="123" y="85"/>
                      <a:pt x="113" y="90"/>
                      <a:pt x="113" y="97"/>
                    </a:cubicBezTo>
                    <a:cubicBezTo>
                      <a:pt x="114" y="103"/>
                      <a:pt x="107" y="103"/>
                      <a:pt x="106" y="108"/>
                    </a:cubicBezTo>
                    <a:cubicBezTo>
                      <a:pt x="105" y="112"/>
                      <a:pt x="102" y="111"/>
                      <a:pt x="96" y="116"/>
                    </a:cubicBezTo>
                    <a:cubicBezTo>
                      <a:pt x="90" y="120"/>
                      <a:pt x="87" y="115"/>
                      <a:pt x="89" y="112"/>
                    </a:cubicBezTo>
                    <a:cubicBezTo>
                      <a:pt x="90" y="109"/>
                      <a:pt x="80" y="114"/>
                      <a:pt x="80" y="121"/>
                    </a:cubicBezTo>
                    <a:cubicBezTo>
                      <a:pt x="81" y="128"/>
                      <a:pt x="71" y="129"/>
                      <a:pt x="73" y="132"/>
                    </a:cubicBezTo>
                    <a:cubicBezTo>
                      <a:pt x="76" y="136"/>
                      <a:pt x="66" y="138"/>
                      <a:pt x="66" y="135"/>
                    </a:cubicBezTo>
                    <a:cubicBezTo>
                      <a:pt x="67" y="132"/>
                      <a:pt x="60" y="133"/>
                      <a:pt x="53" y="136"/>
                    </a:cubicBezTo>
                    <a:cubicBezTo>
                      <a:pt x="45" y="139"/>
                      <a:pt x="40" y="133"/>
                      <a:pt x="36" y="137"/>
                    </a:cubicBezTo>
                    <a:cubicBezTo>
                      <a:pt x="32" y="142"/>
                      <a:pt x="24" y="149"/>
                      <a:pt x="19" y="150"/>
                    </a:cubicBezTo>
                    <a:cubicBezTo>
                      <a:pt x="13" y="151"/>
                      <a:pt x="16" y="158"/>
                      <a:pt x="19" y="157"/>
                    </a:cubicBezTo>
                    <a:cubicBezTo>
                      <a:pt x="23" y="155"/>
                      <a:pt x="29" y="157"/>
                      <a:pt x="31" y="154"/>
                    </a:cubicBezTo>
                    <a:cubicBezTo>
                      <a:pt x="33" y="151"/>
                      <a:pt x="49" y="147"/>
                      <a:pt x="59" y="147"/>
                    </a:cubicBezTo>
                    <a:cubicBezTo>
                      <a:pt x="69" y="147"/>
                      <a:pt x="63" y="152"/>
                      <a:pt x="64" y="157"/>
                    </a:cubicBezTo>
                    <a:cubicBezTo>
                      <a:pt x="65" y="162"/>
                      <a:pt x="73" y="161"/>
                      <a:pt x="77" y="156"/>
                    </a:cubicBezTo>
                    <a:cubicBezTo>
                      <a:pt x="82" y="151"/>
                      <a:pt x="85" y="152"/>
                      <a:pt x="81" y="149"/>
                    </a:cubicBezTo>
                    <a:cubicBezTo>
                      <a:pt x="78" y="146"/>
                      <a:pt x="82" y="143"/>
                      <a:pt x="85" y="147"/>
                    </a:cubicBezTo>
                    <a:cubicBezTo>
                      <a:pt x="87" y="151"/>
                      <a:pt x="96" y="151"/>
                      <a:pt x="99" y="146"/>
                    </a:cubicBezTo>
                    <a:cubicBezTo>
                      <a:pt x="102" y="141"/>
                      <a:pt x="103" y="147"/>
                      <a:pt x="107" y="147"/>
                    </a:cubicBezTo>
                    <a:cubicBezTo>
                      <a:pt x="111" y="146"/>
                      <a:pt x="114" y="136"/>
                      <a:pt x="114" y="140"/>
                    </a:cubicBezTo>
                    <a:cubicBezTo>
                      <a:pt x="114" y="144"/>
                      <a:pt x="121" y="143"/>
                      <a:pt x="125" y="138"/>
                    </a:cubicBezTo>
                    <a:cubicBezTo>
                      <a:pt x="129" y="134"/>
                      <a:pt x="125" y="126"/>
                      <a:pt x="128" y="122"/>
                    </a:cubicBezTo>
                    <a:cubicBezTo>
                      <a:pt x="130" y="118"/>
                      <a:pt x="133" y="110"/>
                      <a:pt x="130" y="105"/>
                    </a:cubicBezTo>
                    <a:cubicBezTo>
                      <a:pt x="128" y="100"/>
                      <a:pt x="136" y="97"/>
                      <a:pt x="141" y="93"/>
                    </a:cubicBezTo>
                    <a:cubicBezTo>
                      <a:pt x="145" y="89"/>
                      <a:pt x="136" y="69"/>
                      <a:pt x="135" y="63"/>
                    </a:cubicBezTo>
                    <a:cubicBezTo>
                      <a:pt x="135" y="57"/>
                      <a:pt x="124" y="65"/>
                      <a:pt x="121" y="67"/>
                    </a:cubicBezTo>
                    <a:close/>
                    <a:moveTo>
                      <a:pt x="48" y="153"/>
                    </a:moveTo>
                    <a:cubicBezTo>
                      <a:pt x="46" y="157"/>
                      <a:pt x="42" y="155"/>
                      <a:pt x="37" y="156"/>
                    </a:cubicBezTo>
                    <a:cubicBezTo>
                      <a:pt x="32" y="157"/>
                      <a:pt x="32" y="170"/>
                      <a:pt x="35" y="171"/>
                    </a:cubicBezTo>
                    <a:cubicBezTo>
                      <a:pt x="38" y="172"/>
                      <a:pt x="41" y="172"/>
                      <a:pt x="42" y="168"/>
                    </a:cubicBezTo>
                    <a:cubicBezTo>
                      <a:pt x="43" y="164"/>
                      <a:pt x="48" y="163"/>
                      <a:pt x="51" y="165"/>
                    </a:cubicBezTo>
                    <a:cubicBezTo>
                      <a:pt x="55" y="166"/>
                      <a:pt x="59" y="160"/>
                      <a:pt x="59" y="155"/>
                    </a:cubicBezTo>
                    <a:cubicBezTo>
                      <a:pt x="59" y="150"/>
                      <a:pt x="49" y="150"/>
                      <a:pt x="48" y="153"/>
                    </a:cubicBezTo>
                    <a:close/>
                    <a:moveTo>
                      <a:pt x="25" y="166"/>
                    </a:moveTo>
                    <a:cubicBezTo>
                      <a:pt x="25" y="163"/>
                      <a:pt x="17" y="164"/>
                      <a:pt x="17" y="161"/>
                    </a:cubicBezTo>
                    <a:cubicBezTo>
                      <a:pt x="17" y="158"/>
                      <a:pt x="12" y="159"/>
                      <a:pt x="7" y="163"/>
                    </a:cubicBezTo>
                    <a:cubicBezTo>
                      <a:pt x="2" y="167"/>
                      <a:pt x="0" y="167"/>
                      <a:pt x="2" y="171"/>
                    </a:cubicBezTo>
                    <a:cubicBezTo>
                      <a:pt x="4" y="175"/>
                      <a:pt x="7" y="171"/>
                      <a:pt x="8" y="168"/>
                    </a:cubicBezTo>
                    <a:cubicBezTo>
                      <a:pt x="10" y="164"/>
                      <a:pt x="13" y="173"/>
                      <a:pt x="10" y="179"/>
                    </a:cubicBezTo>
                    <a:cubicBezTo>
                      <a:pt x="7" y="185"/>
                      <a:pt x="10" y="193"/>
                      <a:pt x="14" y="193"/>
                    </a:cubicBezTo>
                    <a:cubicBezTo>
                      <a:pt x="18" y="192"/>
                      <a:pt x="22" y="180"/>
                      <a:pt x="27" y="174"/>
                    </a:cubicBezTo>
                    <a:cubicBezTo>
                      <a:pt x="32" y="167"/>
                      <a:pt x="25" y="170"/>
                      <a:pt x="25" y="16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954713" y="1971675"/>
                <a:ext cx="1293813" cy="896938"/>
              </a:xfrm>
              <a:custGeom>
                <a:avLst/>
                <a:gdLst/>
                <a:ahLst/>
                <a:cxnLst>
                  <a:cxn ang="0">
                    <a:pos x="643" y="87"/>
                  </a:cxn>
                  <a:cxn ang="0">
                    <a:pos x="610" y="63"/>
                  </a:cxn>
                  <a:cxn ang="0">
                    <a:pos x="583" y="26"/>
                  </a:cxn>
                  <a:cxn ang="0">
                    <a:pos x="544" y="1"/>
                  </a:cxn>
                  <a:cxn ang="0">
                    <a:pos x="517" y="21"/>
                  </a:cxn>
                  <a:cxn ang="0">
                    <a:pos x="495" y="54"/>
                  </a:cxn>
                  <a:cxn ang="0">
                    <a:pos x="461" y="73"/>
                  </a:cxn>
                  <a:cxn ang="0">
                    <a:pos x="482" y="86"/>
                  </a:cxn>
                  <a:cxn ang="0">
                    <a:pos x="481" y="105"/>
                  </a:cxn>
                  <a:cxn ang="0">
                    <a:pos x="422" y="126"/>
                  </a:cxn>
                  <a:cxn ang="0">
                    <a:pos x="380" y="162"/>
                  </a:cxn>
                  <a:cxn ang="0">
                    <a:pos x="315" y="166"/>
                  </a:cxn>
                  <a:cxn ang="0">
                    <a:pos x="241" y="156"/>
                  </a:cxn>
                  <a:cxn ang="0">
                    <a:pos x="210" y="125"/>
                  </a:cxn>
                  <a:cxn ang="0">
                    <a:pos x="182" y="90"/>
                  </a:cxn>
                  <a:cxn ang="0">
                    <a:pos x="153" y="65"/>
                  </a:cxn>
                  <a:cxn ang="0">
                    <a:pos x="137" y="76"/>
                  </a:cxn>
                  <a:cxn ang="0">
                    <a:pos x="111" y="96"/>
                  </a:cxn>
                  <a:cxn ang="0">
                    <a:pos x="88" y="121"/>
                  </a:cxn>
                  <a:cxn ang="0">
                    <a:pos x="78" y="150"/>
                  </a:cxn>
                  <a:cxn ang="0">
                    <a:pos x="52" y="175"/>
                  </a:cxn>
                  <a:cxn ang="0">
                    <a:pos x="19" y="186"/>
                  </a:cxn>
                  <a:cxn ang="0">
                    <a:pos x="0" y="200"/>
                  </a:cxn>
                  <a:cxn ang="0">
                    <a:pos x="15" y="232"/>
                  </a:cxn>
                  <a:cxn ang="0">
                    <a:pos x="39" y="254"/>
                  </a:cxn>
                  <a:cxn ang="0">
                    <a:pos x="59" y="247"/>
                  </a:cxn>
                  <a:cxn ang="0">
                    <a:pos x="56" y="276"/>
                  </a:cxn>
                  <a:cxn ang="0">
                    <a:pos x="56" y="304"/>
                  </a:cxn>
                  <a:cxn ang="0">
                    <a:pos x="77" y="322"/>
                  </a:cxn>
                  <a:cxn ang="0">
                    <a:pos x="138" y="347"/>
                  </a:cxn>
                  <a:cxn ang="0">
                    <a:pos x="162" y="353"/>
                  </a:cxn>
                  <a:cxn ang="0">
                    <a:pos x="183" y="347"/>
                  </a:cxn>
                  <a:cxn ang="0">
                    <a:pos x="210" y="340"/>
                  </a:cxn>
                  <a:cxn ang="0">
                    <a:pos x="243" y="340"/>
                  </a:cxn>
                  <a:cxn ang="0">
                    <a:pos x="261" y="352"/>
                  </a:cxn>
                  <a:cxn ang="0">
                    <a:pos x="256" y="395"/>
                  </a:cxn>
                  <a:cxn ang="0">
                    <a:pos x="274" y="419"/>
                  </a:cxn>
                  <a:cxn ang="0">
                    <a:pos x="298" y="430"/>
                  </a:cxn>
                  <a:cxn ang="0">
                    <a:pos x="316" y="412"/>
                  </a:cxn>
                  <a:cxn ang="0">
                    <a:pos x="352" y="410"/>
                  </a:cxn>
                  <a:cxn ang="0">
                    <a:pos x="375" y="425"/>
                  </a:cxn>
                  <a:cxn ang="0">
                    <a:pos x="393" y="440"/>
                  </a:cxn>
                  <a:cxn ang="0">
                    <a:pos x="445" y="413"/>
                  </a:cxn>
                  <a:cxn ang="0">
                    <a:pos x="484" y="392"/>
                  </a:cxn>
                  <a:cxn ang="0">
                    <a:pos x="504" y="368"/>
                  </a:cxn>
                  <a:cxn ang="0">
                    <a:pos x="523" y="345"/>
                  </a:cxn>
                  <a:cxn ang="0">
                    <a:pos x="527" y="323"/>
                  </a:cxn>
                  <a:cxn ang="0">
                    <a:pos x="522" y="306"/>
                  </a:cxn>
                  <a:cxn ang="0">
                    <a:pos x="519" y="290"/>
                  </a:cxn>
                  <a:cxn ang="0">
                    <a:pos x="505" y="252"/>
                  </a:cxn>
                  <a:cxn ang="0">
                    <a:pos x="536" y="234"/>
                  </a:cxn>
                  <a:cxn ang="0">
                    <a:pos x="496" y="223"/>
                  </a:cxn>
                  <a:cxn ang="0">
                    <a:pos x="512" y="192"/>
                  </a:cxn>
                  <a:cxn ang="0">
                    <a:pos x="529" y="208"/>
                  </a:cxn>
                  <a:cxn ang="0">
                    <a:pos x="580" y="179"/>
                  </a:cxn>
                  <a:cxn ang="0">
                    <a:pos x="606" y="168"/>
                  </a:cxn>
                  <a:cxn ang="0">
                    <a:pos x="633" y="157"/>
                  </a:cxn>
                  <a:cxn ang="0">
                    <a:pos x="636" y="127"/>
                  </a:cxn>
                  <a:cxn ang="0">
                    <a:pos x="667" y="107"/>
                  </a:cxn>
                  <a:cxn ang="0">
                    <a:pos x="516" y="418"/>
                  </a:cxn>
                  <a:cxn ang="0">
                    <a:pos x="380" y="460"/>
                  </a:cxn>
                </a:cxnLst>
                <a:rect l="0" t="0" r="r" b="b"/>
                <a:pathLst>
                  <a:path w="677" h="469">
                    <a:moveTo>
                      <a:pt x="673" y="83"/>
                    </a:moveTo>
                    <a:cubicBezTo>
                      <a:pt x="673" y="77"/>
                      <a:pt x="666" y="79"/>
                      <a:pt x="664" y="81"/>
                    </a:cubicBezTo>
                    <a:cubicBezTo>
                      <a:pt x="662" y="83"/>
                      <a:pt x="655" y="81"/>
                      <a:pt x="653" y="85"/>
                    </a:cubicBezTo>
                    <a:cubicBezTo>
                      <a:pt x="651" y="89"/>
                      <a:pt x="648" y="87"/>
                      <a:pt x="643" y="87"/>
                    </a:cubicBezTo>
                    <a:cubicBezTo>
                      <a:pt x="638" y="88"/>
                      <a:pt x="632" y="86"/>
                      <a:pt x="632" y="83"/>
                    </a:cubicBezTo>
                    <a:cubicBezTo>
                      <a:pt x="632" y="80"/>
                      <a:pt x="629" y="77"/>
                      <a:pt x="630" y="73"/>
                    </a:cubicBezTo>
                    <a:cubicBezTo>
                      <a:pt x="630" y="70"/>
                      <a:pt x="625" y="71"/>
                      <a:pt x="622" y="68"/>
                    </a:cubicBezTo>
                    <a:cubicBezTo>
                      <a:pt x="618" y="65"/>
                      <a:pt x="612" y="62"/>
                      <a:pt x="610" y="63"/>
                    </a:cubicBezTo>
                    <a:cubicBezTo>
                      <a:pt x="609" y="64"/>
                      <a:pt x="605" y="59"/>
                      <a:pt x="599" y="59"/>
                    </a:cubicBezTo>
                    <a:cubicBezTo>
                      <a:pt x="594" y="59"/>
                      <a:pt x="594" y="55"/>
                      <a:pt x="595" y="53"/>
                    </a:cubicBezTo>
                    <a:cubicBezTo>
                      <a:pt x="596" y="50"/>
                      <a:pt x="590" y="43"/>
                      <a:pt x="589" y="39"/>
                    </a:cubicBezTo>
                    <a:cubicBezTo>
                      <a:pt x="588" y="35"/>
                      <a:pt x="584" y="34"/>
                      <a:pt x="583" y="26"/>
                    </a:cubicBezTo>
                    <a:cubicBezTo>
                      <a:pt x="581" y="17"/>
                      <a:pt x="576" y="19"/>
                      <a:pt x="577" y="15"/>
                    </a:cubicBezTo>
                    <a:cubicBezTo>
                      <a:pt x="578" y="11"/>
                      <a:pt x="572" y="9"/>
                      <a:pt x="570" y="7"/>
                    </a:cubicBezTo>
                    <a:cubicBezTo>
                      <a:pt x="568" y="5"/>
                      <a:pt x="561" y="6"/>
                      <a:pt x="556" y="3"/>
                    </a:cubicBezTo>
                    <a:cubicBezTo>
                      <a:pt x="551" y="0"/>
                      <a:pt x="548" y="2"/>
                      <a:pt x="544" y="1"/>
                    </a:cubicBezTo>
                    <a:cubicBezTo>
                      <a:pt x="539" y="0"/>
                      <a:pt x="528" y="2"/>
                      <a:pt x="527" y="2"/>
                    </a:cubicBezTo>
                    <a:cubicBezTo>
                      <a:pt x="526" y="2"/>
                      <a:pt x="517" y="1"/>
                      <a:pt x="513" y="7"/>
                    </a:cubicBezTo>
                    <a:cubicBezTo>
                      <a:pt x="508" y="13"/>
                      <a:pt x="512" y="13"/>
                      <a:pt x="514" y="13"/>
                    </a:cubicBezTo>
                    <a:cubicBezTo>
                      <a:pt x="516" y="13"/>
                      <a:pt x="517" y="19"/>
                      <a:pt x="517" y="21"/>
                    </a:cubicBezTo>
                    <a:cubicBezTo>
                      <a:pt x="517" y="23"/>
                      <a:pt x="514" y="26"/>
                      <a:pt x="512" y="27"/>
                    </a:cubicBezTo>
                    <a:cubicBezTo>
                      <a:pt x="510" y="27"/>
                      <a:pt x="506" y="35"/>
                      <a:pt x="505" y="37"/>
                    </a:cubicBezTo>
                    <a:cubicBezTo>
                      <a:pt x="504" y="40"/>
                      <a:pt x="499" y="47"/>
                      <a:pt x="500" y="49"/>
                    </a:cubicBezTo>
                    <a:cubicBezTo>
                      <a:pt x="500" y="51"/>
                      <a:pt x="497" y="54"/>
                      <a:pt x="495" y="54"/>
                    </a:cubicBezTo>
                    <a:cubicBezTo>
                      <a:pt x="492" y="54"/>
                      <a:pt x="486" y="59"/>
                      <a:pt x="484" y="60"/>
                    </a:cubicBezTo>
                    <a:cubicBezTo>
                      <a:pt x="482" y="60"/>
                      <a:pt x="474" y="59"/>
                      <a:pt x="473" y="57"/>
                    </a:cubicBezTo>
                    <a:cubicBezTo>
                      <a:pt x="473" y="56"/>
                      <a:pt x="472" y="55"/>
                      <a:pt x="471" y="55"/>
                    </a:cubicBezTo>
                    <a:cubicBezTo>
                      <a:pt x="461" y="73"/>
                      <a:pt x="461" y="73"/>
                      <a:pt x="461" y="73"/>
                    </a:cubicBezTo>
                    <a:cubicBezTo>
                      <a:pt x="461" y="78"/>
                      <a:pt x="461" y="78"/>
                      <a:pt x="461" y="78"/>
                    </a:cubicBezTo>
                    <a:cubicBezTo>
                      <a:pt x="461" y="78"/>
                      <a:pt x="455" y="80"/>
                      <a:pt x="459" y="84"/>
                    </a:cubicBezTo>
                    <a:cubicBezTo>
                      <a:pt x="464" y="89"/>
                      <a:pt x="464" y="85"/>
                      <a:pt x="471" y="85"/>
                    </a:cubicBezTo>
                    <a:cubicBezTo>
                      <a:pt x="477" y="85"/>
                      <a:pt x="480" y="90"/>
                      <a:pt x="482" y="86"/>
                    </a:cubicBezTo>
                    <a:cubicBezTo>
                      <a:pt x="483" y="83"/>
                      <a:pt x="489" y="81"/>
                      <a:pt x="493" y="85"/>
                    </a:cubicBezTo>
                    <a:cubicBezTo>
                      <a:pt x="496" y="89"/>
                      <a:pt x="508" y="97"/>
                      <a:pt x="507" y="100"/>
                    </a:cubicBezTo>
                    <a:cubicBezTo>
                      <a:pt x="507" y="104"/>
                      <a:pt x="500" y="103"/>
                      <a:pt x="496" y="102"/>
                    </a:cubicBezTo>
                    <a:cubicBezTo>
                      <a:pt x="491" y="100"/>
                      <a:pt x="485" y="105"/>
                      <a:pt x="481" y="105"/>
                    </a:cubicBezTo>
                    <a:cubicBezTo>
                      <a:pt x="477" y="105"/>
                      <a:pt x="472" y="106"/>
                      <a:pt x="467" y="110"/>
                    </a:cubicBezTo>
                    <a:cubicBezTo>
                      <a:pt x="463" y="115"/>
                      <a:pt x="464" y="119"/>
                      <a:pt x="457" y="120"/>
                    </a:cubicBezTo>
                    <a:cubicBezTo>
                      <a:pt x="451" y="121"/>
                      <a:pt x="448" y="120"/>
                      <a:pt x="440" y="125"/>
                    </a:cubicBezTo>
                    <a:cubicBezTo>
                      <a:pt x="433" y="130"/>
                      <a:pt x="425" y="128"/>
                      <a:pt x="422" y="126"/>
                    </a:cubicBezTo>
                    <a:cubicBezTo>
                      <a:pt x="419" y="125"/>
                      <a:pt x="414" y="124"/>
                      <a:pt x="411" y="129"/>
                    </a:cubicBezTo>
                    <a:cubicBezTo>
                      <a:pt x="408" y="134"/>
                      <a:pt x="415" y="137"/>
                      <a:pt x="414" y="142"/>
                    </a:cubicBezTo>
                    <a:cubicBezTo>
                      <a:pt x="414" y="148"/>
                      <a:pt x="406" y="147"/>
                      <a:pt x="400" y="153"/>
                    </a:cubicBezTo>
                    <a:cubicBezTo>
                      <a:pt x="395" y="160"/>
                      <a:pt x="385" y="163"/>
                      <a:pt x="380" y="162"/>
                    </a:cubicBezTo>
                    <a:cubicBezTo>
                      <a:pt x="375" y="161"/>
                      <a:pt x="364" y="158"/>
                      <a:pt x="355" y="163"/>
                    </a:cubicBezTo>
                    <a:cubicBezTo>
                      <a:pt x="345" y="167"/>
                      <a:pt x="339" y="174"/>
                      <a:pt x="335" y="173"/>
                    </a:cubicBezTo>
                    <a:cubicBezTo>
                      <a:pt x="332" y="172"/>
                      <a:pt x="332" y="168"/>
                      <a:pt x="326" y="169"/>
                    </a:cubicBezTo>
                    <a:cubicBezTo>
                      <a:pt x="321" y="169"/>
                      <a:pt x="318" y="168"/>
                      <a:pt x="315" y="166"/>
                    </a:cubicBezTo>
                    <a:cubicBezTo>
                      <a:pt x="311" y="163"/>
                      <a:pt x="308" y="167"/>
                      <a:pt x="302" y="163"/>
                    </a:cubicBezTo>
                    <a:cubicBezTo>
                      <a:pt x="297" y="158"/>
                      <a:pt x="286" y="159"/>
                      <a:pt x="282" y="158"/>
                    </a:cubicBezTo>
                    <a:cubicBezTo>
                      <a:pt x="278" y="158"/>
                      <a:pt x="261" y="158"/>
                      <a:pt x="255" y="158"/>
                    </a:cubicBezTo>
                    <a:cubicBezTo>
                      <a:pt x="249" y="157"/>
                      <a:pt x="241" y="159"/>
                      <a:pt x="241" y="156"/>
                    </a:cubicBezTo>
                    <a:cubicBezTo>
                      <a:pt x="240" y="153"/>
                      <a:pt x="236" y="151"/>
                      <a:pt x="234" y="145"/>
                    </a:cubicBezTo>
                    <a:cubicBezTo>
                      <a:pt x="233" y="138"/>
                      <a:pt x="229" y="136"/>
                      <a:pt x="225" y="135"/>
                    </a:cubicBezTo>
                    <a:cubicBezTo>
                      <a:pt x="222" y="134"/>
                      <a:pt x="221" y="131"/>
                      <a:pt x="218" y="130"/>
                    </a:cubicBezTo>
                    <a:cubicBezTo>
                      <a:pt x="217" y="130"/>
                      <a:pt x="215" y="125"/>
                      <a:pt x="210" y="125"/>
                    </a:cubicBezTo>
                    <a:cubicBezTo>
                      <a:pt x="205" y="125"/>
                      <a:pt x="187" y="123"/>
                      <a:pt x="184" y="119"/>
                    </a:cubicBezTo>
                    <a:cubicBezTo>
                      <a:pt x="182" y="115"/>
                      <a:pt x="187" y="114"/>
                      <a:pt x="187" y="109"/>
                    </a:cubicBezTo>
                    <a:cubicBezTo>
                      <a:pt x="187" y="105"/>
                      <a:pt x="190" y="100"/>
                      <a:pt x="188" y="98"/>
                    </a:cubicBezTo>
                    <a:cubicBezTo>
                      <a:pt x="186" y="97"/>
                      <a:pt x="182" y="93"/>
                      <a:pt x="182" y="90"/>
                    </a:cubicBezTo>
                    <a:cubicBezTo>
                      <a:pt x="181" y="86"/>
                      <a:pt x="176" y="82"/>
                      <a:pt x="172" y="82"/>
                    </a:cubicBezTo>
                    <a:cubicBezTo>
                      <a:pt x="168" y="82"/>
                      <a:pt x="165" y="79"/>
                      <a:pt x="162" y="76"/>
                    </a:cubicBezTo>
                    <a:cubicBezTo>
                      <a:pt x="158" y="73"/>
                      <a:pt x="155" y="73"/>
                      <a:pt x="154" y="66"/>
                    </a:cubicBezTo>
                    <a:cubicBezTo>
                      <a:pt x="154" y="65"/>
                      <a:pt x="153" y="65"/>
                      <a:pt x="153" y="65"/>
                    </a:cubicBezTo>
                    <a:cubicBezTo>
                      <a:pt x="152" y="64"/>
                      <a:pt x="150" y="64"/>
                      <a:pt x="149" y="64"/>
                    </a:cubicBezTo>
                    <a:cubicBezTo>
                      <a:pt x="148" y="64"/>
                      <a:pt x="147" y="63"/>
                      <a:pt x="146" y="62"/>
                    </a:cubicBezTo>
                    <a:cubicBezTo>
                      <a:pt x="145" y="65"/>
                      <a:pt x="142" y="67"/>
                      <a:pt x="142" y="69"/>
                    </a:cubicBezTo>
                    <a:cubicBezTo>
                      <a:pt x="142" y="72"/>
                      <a:pt x="141" y="76"/>
                      <a:pt x="137" y="76"/>
                    </a:cubicBezTo>
                    <a:cubicBezTo>
                      <a:pt x="134" y="76"/>
                      <a:pt x="130" y="78"/>
                      <a:pt x="130" y="84"/>
                    </a:cubicBezTo>
                    <a:cubicBezTo>
                      <a:pt x="130" y="90"/>
                      <a:pt x="133" y="91"/>
                      <a:pt x="132" y="93"/>
                    </a:cubicBezTo>
                    <a:cubicBezTo>
                      <a:pt x="130" y="96"/>
                      <a:pt x="123" y="98"/>
                      <a:pt x="121" y="97"/>
                    </a:cubicBezTo>
                    <a:cubicBezTo>
                      <a:pt x="119" y="96"/>
                      <a:pt x="114" y="97"/>
                      <a:pt x="111" y="96"/>
                    </a:cubicBezTo>
                    <a:cubicBezTo>
                      <a:pt x="107" y="96"/>
                      <a:pt x="104" y="91"/>
                      <a:pt x="103" y="96"/>
                    </a:cubicBezTo>
                    <a:cubicBezTo>
                      <a:pt x="102" y="101"/>
                      <a:pt x="94" y="116"/>
                      <a:pt x="96" y="118"/>
                    </a:cubicBezTo>
                    <a:cubicBezTo>
                      <a:pt x="98" y="119"/>
                      <a:pt x="99" y="123"/>
                      <a:pt x="96" y="123"/>
                    </a:cubicBezTo>
                    <a:cubicBezTo>
                      <a:pt x="93" y="123"/>
                      <a:pt x="90" y="123"/>
                      <a:pt x="88" y="121"/>
                    </a:cubicBezTo>
                    <a:cubicBezTo>
                      <a:pt x="86" y="119"/>
                      <a:pt x="81" y="123"/>
                      <a:pt x="77" y="123"/>
                    </a:cubicBezTo>
                    <a:cubicBezTo>
                      <a:pt x="76" y="123"/>
                      <a:pt x="68" y="126"/>
                      <a:pt x="71" y="128"/>
                    </a:cubicBezTo>
                    <a:cubicBezTo>
                      <a:pt x="73" y="129"/>
                      <a:pt x="73" y="135"/>
                      <a:pt x="73" y="137"/>
                    </a:cubicBezTo>
                    <a:cubicBezTo>
                      <a:pt x="73" y="140"/>
                      <a:pt x="79" y="147"/>
                      <a:pt x="78" y="150"/>
                    </a:cubicBezTo>
                    <a:cubicBezTo>
                      <a:pt x="77" y="152"/>
                      <a:pt x="72" y="155"/>
                      <a:pt x="72" y="158"/>
                    </a:cubicBezTo>
                    <a:cubicBezTo>
                      <a:pt x="72" y="162"/>
                      <a:pt x="73" y="165"/>
                      <a:pt x="71" y="165"/>
                    </a:cubicBezTo>
                    <a:cubicBezTo>
                      <a:pt x="69" y="166"/>
                      <a:pt x="64" y="168"/>
                      <a:pt x="61" y="170"/>
                    </a:cubicBezTo>
                    <a:cubicBezTo>
                      <a:pt x="58" y="172"/>
                      <a:pt x="54" y="172"/>
                      <a:pt x="52" y="175"/>
                    </a:cubicBezTo>
                    <a:cubicBezTo>
                      <a:pt x="51" y="178"/>
                      <a:pt x="49" y="181"/>
                      <a:pt x="43" y="180"/>
                    </a:cubicBezTo>
                    <a:cubicBezTo>
                      <a:pt x="39" y="180"/>
                      <a:pt x="37" y="179"/>
                      <a:pt x="33" y="183"/>
                    </a:cubicBezTo>
                    <a:cubicBezTo>
                      <a:pt x="30" y="188"/>
                      <a:pt x="29" y="186"/>
                      <a:pt x="26" y="188"/>
                    </a:cubicBezTo>
                    <a:cubicBezTo>
                      <a:pt x="24" y="190"/>
                      <a:pt x="21" y="186"/>
                      <a:pt x="19" y="186"/>
                    </a:cubicBezTo>
                    <a:cubicBezTo>
                      <a:pt x="17" y="185"/>
                      <a:pt x="15" y="188"/>
                      <a:pt x="13" y="188"/>
                    </a:cubicBezTo>
                    <a:cubicBezTo>
                      <a:pt x="11" y="188"/>
                      <a:pt x="9" y="191"/>
                      <a:pt x="6" y="192"/>
                    </a:cubicBezTo>
                    <a:cubicBezTo>
                      <a:pt x="4" y="193"/>
                      <a:pt x="1" y="192"/>
                      <a:pt x="1" y="195"/>
                    </a:cubicBezTo>
                    <a:cubicBezTo>
                      <a:pt x="1" y="197"/>
                      <a:pt x="1" y="199"/>
                      <a:pt x="0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2" y="214"/>
                      <a:pt x="12" y="217"/>
                    </a:cubicBezTo>
                    <a:cubicBezTo>
                      <a:pt x="13" y="221"/>
                      <a:pt x="15" y="232"/>
                      <a:pt x="15" y="232"/>
                    </a:cubicBezTo>
                    <a:cubicBezTo>
                      <a:pt x="15" y="232"/>
                      <a:pt x="15" y="232"/>
                      <a:pt x="14" y="232"/>
                    </a:cubicBezTo>
                    <a:cubicBezTo>
                      <a:pt x="19" y="236"/>
                      <a:pt x="25" y="239"/>
                      <a:pt x="25" y="241"/>
                    </a:cubicBezTo>
                    <a:cubicBezTo>
                      <a:pt x="25" y="242"/>
                      <a:pt x="25" y="247"/>
                      <a:pt x="30" y="249"/>
                    </a:cubicBezTo>
                    <a:cubicBezTo>
                      <a:pt x="34" y="251"/>
                      <a:pt x="37" y="253"/>
                      <a:pt x="39" y="254"/>
                    </a:cubicBezTo>
                    <a:cubicBezTo>
                      <a:pt x="39" y="253"/>
                      <a:pt x="40" y="253"/>
                      <a:pt x="40" y="253"/>
                    </a:cubicBezTo>
                    <a:cubicBezTo>
                      <a:pt x="44" y="252"/>
                      <a:pt x="44" y="252"/>
                      <a:pt x="44" y="252"/>
                    </a:cubicBezTo>
                    <a:cubicBezTo>
                      <a:pt x="44" y="252"/>
                      <a:pt x="45" y="253"/>
                      <a:pt x="47" y="255"/>
                    </a:cubicBezTo>
                    <a:cubicBezTo>
                      <a:pt x="48" y="251"/>
                      <a:pt x="55" y="247"/>
                      <a:pt x="59" y="247"/>
                    </a:cubicBezTo>
                    <a:cubicBezTo>
                      <a:pt x="64" y="248"/>
                      <a:pt x="73" y="255"/>
                      <a:pt x="72" y="258"/>
                    </a:cubicBezTo>
                    <a:cubicBezTo>
                      <a:pt x="71" y="261"/>
                      <a:pt x="64" y="271"/>
                      <a:pt x="61" y="272"/>
                    </a:cubicBezTo>
                    <a:cubicBezTo>
                      <a:pt x="60" y="272"/>
                      <a:pt x="58" y="272"/>
                      <a:pt x="56" y="272"/>
                    </a:cubicBezTo>
                    <a:cubicBezTo>
                      <a:pt x="56" y="274"/>
                      <a:pt x="56" y="275"/>
                      <a:pt x="56" y="276"/>
                    </a:cubicBezTo>
                    <a:cubicBezTo>
                      <a:pt x="56" y="278"/>
                      <a:pt x="60" y="282"/>
                      <a:pt x="62" y="286"/>
                    </a:cubicBezTo>
                    <a:cubicBezTo>
                      <a:pt x="64" y="290"/>
                      <a:pt x="58" y="292"/>
                      <a:pt x="55" y="290"/>
                    </a:cubicBezTo>
                    <a:cubicBezTo>
                      <a:pt x="52" y="287"/>
                      <a:pt x="51" y="292"/>
                      <a:pt x="52" y="295"/>
                    </a:cubicBezTo>
                    <a:cubicBezTo>
                      <a:pt x="54" y="297"/>
                      <a:pt x="53" y="303"/>
                      <a:pt x="56" y="304"/>
                    </a:cubicBezTo>
                    <a:cubicBezTo>
                      <a:pt x="60" y="304"/>
                      <a:pt x="62" y="310"/>
                      <a:pt x="66" y="310"/>
                    </a:cubicBezTo>
                    <a:cubicBezTo>
                      <a:pt x="69" y="310"/>
                      <a:pt x="73" y="316"/>
                      <a:pt x="73" y="316"/>
                    </a:cubicBezTo>
                    <a:cubicBezTo>
                      <a:pt x="73" y="316"/>
                      <a:pt x="77" y="319"/>
                      <a:pt x="77" y="321"/>
                    </a:cubicBezTo>
                    <a:cubicBezTo>
                      <a:pt x="77" y="321"/>
                      <a:pt x="77" y="321"/>
                      <a:pt x="77" y="322"/>
                    </a:cubicBezTo>
                    <a:cubicBezTo>
                      <a:pt x="81" y="321"/>
                      <a:pt x="84" y="321"/>
                      <a:pt x="84" y="320"/>
                    </a:cubicBezTo>
                    <a:cubicBezTo>
                      <a:pt x="85" y="318"/>
                      <a:pt x="90" y="318"/>
                      <a:pt x="93" y="321"/>
                    </a:cubicBezTo>
                    <a:cubicBezTo>
                      <a:pt x="97" y="325"/>
                      <a:pt x="111" y="334"/>
                      <a:pt x="116" y="338"/>
                    </a:cubicBezTo>
                    <a:cubicBezTo>
                      <a:pt x="121" y="342"/>
                      <a:pt x="134" y="347"/>
                      <a:pt x="138" y="347"/>
                    </a:cubicBezTo>
                    <a:cubicBezTo>
                      <a:pt x="142" y="347"/>
                      <a:pt x="146" y="350"/>
                      <a:pt x="153" y="350"/>
                    </a:cubicBezTo>
                    <a:cubicBezTo>
                      <a:pt x="154" y="349"/>
                      <a:pt x="154" y="350"/>
                      <a:pt x="155" y="350"/>
                    </a:cubicBezTo>
                    <a:cubicBezTo>
                      <a:pt x="156" y="349"/>
                      <a:pt x="158" y="349"/>
                      <a:pt x="159" y="347"/>
                    </a:cubicBezTo>
                    <a:cubicBezTo>
                      <a:pt x="161" y="344"/>
                      <a:pt x="163" y="349"/>
                      <a:pt x="162" y="353"/>
                    </a:cubicBezTo>
                    <a:cubicBezTo>
                      <a:pt x="162" y="354"/>
                      <a:pt x="162" y="356"/>
                      <a:pt x="163" y="358"/>
                    </a:cubicBezTo>
                    <a:cubicBezTo>
                      <a:pt x="164" y="356"/>
                      <a:pt x="165" y="355"/>
                      <a:pt x="166" y="353"/>
                    </a:cubicBezTo>
                    <a:cubicBezTo>
                      <a:pt x="168" y="347"/>
                      <a:pt x="171" y="348"/>
                      <a:pt x="174" y="346"/>
                    </a:cubicBezTo>
                    <a:cubicBezTo>
                      <a:pt x="176" y="344"/>
                      <a:pt x="178" y="345"/>
                      <a:pt x="183" y="347"/>
                    </a:cubicBezTo>
                    <a:cubicBezTo>
                      <a:pt x="187" y="350"/>
                      <a:pt x="189" y="345"/>
                      <a:pt x="196" y="351"/>
                    </a:cubicBezTo>
                    <a:cubicBezTo>
                      <a:pt x="197" y="350"/>
                      <a:pt x="199" y="349"/>
                      <a:pt x="200" y="349"/>
                    </a:cubicBezTo>
                    <a:cubicBezTo>
                      <a:pt x="201" y="349"/>
                      <a:pt x="203" y="347"/>
                      <a:pt x="205" y="345"/>
                    </a:cubicBezTo>
                    <a:cubicBezTo>
                      <a:pt x="207" y="342"/>
                      <a:pt x="207" y="340"/>
                      <a:pt x="210" y="340"/>
                    </a:cubicBezTo>
                    <a:cubicBezTo>
                      <a:pt x="212" y="341"/>
                      <a:pt x="214" y="337"/>
                      <a:pt x="219" y="334"/>
                    </a:cubicBezTo>
                    <a:cubicBezTo>
                      <a:pt x="225" y="331"/>
                      <a:pt x="230" y="336"/>
                      <a:pt x="233" y="333"/>
                    </a:cubicBezTo>
                    <a:cubicBezTo>
                      <a:pt x="235" y="331"/>
                      <a:pt x="239" y="330"/>
                      <a:pt x="239" y="333"/>
                    </a:cubicBezTo>
                    <a:cubicBezTo>
                      <a:pt x="239" y="335"/>
                      <a:pt x="242" y="337"/>
                      <a:pt x="243" y="340"/>
                    </a:cubicBezTo>
                    <a:cubicBezTo>
                      <a:pt x="244" y="342"/>
                      <a:pt x="248" y="343"/>
                      <a:pt x="249" y="344"/>
                    </a:cubicBezTo>
                    <a:cubicBezTo>
                      <a:pt x="250" y="343"/>
                      <a:pt x="251" y="343"/>
                      <a:pt x="251" y="343"/>
                    </a:cubicBezTo>
                    <a:cubicBezTo>
                      <a:pt x="254" y="341"/>
                      <a:pt x="259" y="343"/>
                      <a:pt x="259" y="346"/>
                    </a:cubicBezTo>
                    <a:cubicBezTo>
                      <a:pt x="259" y="349"/>
                      <a:pt x="259" y="352"/>
                      <a:pt x="261" y="352"/>
                    </a:cubicBezTo>
                    <a:cubicBezTo>
                      <a:pt x="264" y="352"/>
                      <a:pt x="266" y="352"/>
                      <a:pt x="266" y="358"/>
                    </a:cubicBezTo>
                    <a:cubicBezTo>
                      <a:pt x="266" y="363"/>
                      <a:pt x="268" y="369"/>
                      <a:pt x="263" y="374"/>
                    </a:cubicBezTo>
                    <a:cubicBezTo>
                      <a:pt x="258" y="379"/>
                      <a:pt x="253" y="387"/>
                      <a:pt x="254" y="390"/>
                    </a:cubicBezTo>
                    <a:cubicBezTo>
                      <a:pt x="255" y="392"/>
                      <a:pt x="252" y="397"/>
                      <a:pt x="256" y="395"/>
                    </a:cubicBezTo>
                    <a:cubicBezTo>
                      <a:pt x="259" y="394"/>
                      <a:pt x="267" y="395"/>
                      <a:pt x="266" y="397"/>
                    </a:cubicBezTo>
                    <a:cubicBezTo>
                      <a:pt x="265" y="399"/>
                      <a:pt x="266" y="406"/>
                      <a:pt x="270" y="407"/>
                    </a:cubicBezTo>
                    <a:cubicBezTo>
                      <a:pt x="273" y="407"/>
                      <a:pt x="275" y="409"/>
                      <a:pt x="274" y="412"/>
                    </a:cubicBezTo>
                    <a:cubicBezTo>
                      <a:pt x="273" y="415"/>
                      <a:pt x="271" y="419"/>
                      <a:pt x="274" y="419"/>
                    </a:cubicBezTo>
                    <a:cubicBezTo>
                      <a:pt x="277" y="419"/>
                      <a:pt x="281" y="419"/>
                      <a:pt x="280" y="422"/>
                    </a:cubicBezTo>
                    <a:cubicBezTo>
                      <a:pt x="280" y="425"/>
                      <a:pt x="282" y="428"/>
                      <a:pt x="287" y="426"/>
                    </a:cubicBezTo>
                    <a:cubicBezTo>
                      <a:pt x="290" y="425"/>
                      <a:pt x="292" y="424"/>
                      <a:pt x="292" y="425"/>
                    </a:cubicBezTo>
                    <a:cubicBezTo>
                      <a:pt x="294" y="425"/>
                      <a:pt x="294" y="429"/>
                      <a:pt x="298" y="430"/>
                    </a:cubicBezTo>
                    <a:cubicBezTo>
                      <a:pt x="301" y="431"/>
                      <a:pt x="300" y="422"/>
                      <a:pt x="298" y="421"/>
                    </a:cubicBezTo>
                    <a:cubicBezTo>
                      <a:pt x="297" y="420"/>
                      <a:pt x="299" y="414"/>
                      <a:pt x="300" y="415"/>
                    </a:cubicBezTo>
                    <a:cubicBezTo>
                      <a:pt x="301" y="417"/>
                      <a:pt x="305" y="415"/>
                      <a:pt x="308" y="413"/>
                    </a:cubicBezTo>
                    <a:cubicBezTo>
                      <a:pt x="310" y="410"/>
                      <a:pt x="314" y="415"/>
                      <a:pt x="316" y="412"/>
                    </a:cubicBezTo>
                    <a:cubicBezTo>
                      <a:pt x="318" y="409"/>
                      <a:pt x="322" y="414"/>
                      <a:pt x="326" y="412"/>
                    </a:cubicBezTo>
                    <a:cubicBezTo>
                      <a:pt x="330" y="410"/>
                      <a:pt x="332" y="414"/>
                      <a:pt x="333" y="410"/>
                    </a:cubicBezTo>
                    <a:cubicBezTo>
                      <a:pt x="335" y="407"/>
                      <a:pt x="341" y="403"/>
                      <a:pt x="342" y="405"/>
                    </a:cubicBezTo>
                    <a:cubicBezTo>
                      <a:pt x="344" y="406"/>
                      <a:pt x="344" y="409"/>
                      <a:pt x="352" y="410"/>
                    </a:cubicBezTo>
                    <a:cubicBezTo>
                      <a:pt x="359" y="410"/>
                      <a:pt x="355" y="414"/>
                      <a:pt x="355" y="416"/>
                    </a:cubicBezTo>
                    <a:cubicBezTo>
                      <a:pt x="355" y="418"/>
                      <a:pt x="363" y="424"/>
                      <a:pt x="366" y="425"/>
                    </a:cubicBezTo>
                    <a:cubicBezTo>
                      <a:pt x="366" y="425"/>
                      <a:pt x="367" y="425"/>
                      <a:pt x="368" y="427"/>
                    </a:cubicBezTo>
                    <a:cubicBezTo>
                      <a:pt x="370" y="425"/>
                      <a:pt x="374" y="427"/>
                      <a:pt x="375" y="425"/>
                    </a:cubicBezTo>
                    <a:cubicBezTo>
                      <a:pt x="376" y="422"/>
                      <a:pt x="380" y="423"/>
                      <a:pt x="381" y="425"/>
                    </a:cubicBezTo>
                    <a:cubicBezTo>
                      <a:pt x="383" y="428"/>
                      <a:pt x="384" y="428"/>
                      <a:pt x="388" y="425"/>
                    </a:cubicBezTo>
                    <a:cubicBezTo>
                      <a:pt x="391" y="422"/>
                      <a:pt x="393" y="428"/>
                      <a:pt x="391" y="430"/>
                    </a:cubicBezTo>
                    <a:cubicBezTo>
                      <a:pt x="389" y="431"/>
                      <a:pt x="390" y="437"/>
                      <a:pt x="393" y="440"/>
                    </a:cubicBezTo>
                    <a:cubicBezTo>
                      <a:pt x="396" y="443"/>
                      <a:pt x="397" y="438"/>
                      <a:pt x="396" y="435"/>
                    </a:cubicBezTo>
                    <a:cubicBezTo>
                      <a:pt x="396" y="432"/>
                      <a:pt x="402" y="429"/>
                      <a:pt x="412" y="425"/>
                    </a:cubicBezTo>
                    <a:cubicBezTo>
                      <a:pt x="423" y="422"/>
                      <a:pt x="434" y="414"/>
                      <a:pt x="434" y="412"/>
                    </a:cubicBezTo>
                    <a:cubicBezTo>
                      <a:pt x="434" y="411"/>
                      <a:pt x="442" y="415"/>
                      <a:pt x="445" y="413"/>
                    </a:cubicBezTo>
                    <a:cubicBezTo>
                      <a:pt x="449" y="410"/>
                      <a:pt x="461" y="410"/>
                      <a:pt x="465" y="410"/>
                    </a:cubicBezTo>
                    <a:cubicBezTo>
                      <a:pt x="468" y="409"/>
                      <a:pt x="468" y="407"/>
                      <a:pt x="471" y="404"/>
                    </a:cubicBezTo>
                    <a:cubicBezTo>
                      <a:pt x="475" y="401"/>
                      <a:pt x="474" y="400"/>
                      <a:pt x="478" y="398"/>
                    </a:cubicBezTo>
                    <a:cubicBezTo>
                      <a:pt x="482" y="397"/>
                      <a:pt x="484" y="394"/>
                      <a:pt x="484" y="392"/>
                    </a:cubicBezTo>
                    <a:cubicBezTo>
                      <a:pt x="484" y="390"/>
                      <a:pt x="492" y="389"/>
                      <a:pt x="492" y="387"/>
                    </a:cubicBezTo>
                    <a:cubicBezTo>
                      <a:pt x="492" y="385"/>
                      <a:pt x="498" y="384"/>
                      <a:pt x="498" y="381"/>
                    </a:cubicBezTo>
                    <a:cubicBezTo>
                      <a:pt x="498" y="379"/>
                      <a:pt x="501" y="379"/>
                      <a:pt x="503" y="377"/>
                    </a:cubicBezTo>
                    <a:cubicBezTo>
                      <a:pt x="504" y="375"/>
                      <a:pt x="501" y="369"/>
                      <a:pt x="504" y="368"/>
                    </a:cubicBezTo>
                    <a:cubicBezTo>
                      <a:pt x="507" y="368"/>
                      <a:pt x="503" y="364"/>
                      <a:pt x="503" y="363"/>
                    </a:cubicBezTo>
                    <a:cubicBezTo>
                      <a:pt x="502" y="361"/>
                      <a:pt x="508" y="361"/>
                      <a:pt x="510" y="359"/>
                    </a:cubicBezTo>
                    <a:cubicBezTo>
                      <a:pt x="513" y="357"/>
                      <a:pt x="515" y="355"/>
                      <a:pt x="516" y="351"/>
                    </a:cubicBezTo>
                    <a:cubicBezTo>
                      <a:pt x="516" y="348"/>
                      <a:pt x="521" y="345"/>
                      <a:pt x="523" y="345"/>
                    </a:cubicBezTo>
                    <a:cubicBezTo>
                      <a:pt x="525" y="344"/>
                      <a:pt x="526" y="339"/>
                      <a:pt x="525" y="335"/>
                    </a:cubicBezTo>
                    <a:cubicBezTo>
                      <a:pt x="525" y="332"/>
                      <a:pt x="529" y="333"/>
                      <a:pt x="527" y="331"/>
                    </a:cubicBezTo>
                    <a:cubicBezTo>
                      <a:pt x="525" y="330"/>
                      <a:pt x="528" y="325"/>
                      <a:pt x="532" y="324"/>
                    </a:cubicBezTo>
                    <a:cubicBezTo>
                      <a:pt x="536" y="323"/>
                      <a:pt x="529" y="321"/>
                      <a:pt x="527" y="323"/>
                    </a:cubicBezTo>
                    <a:cubicBezTo>
                      <a:pt x="525" y="325"/>
                      <a:pt x="523" y="318"/>
                      <a:pt x="521" y="321"/>
                    </a:cubicBezTo>
                    <a:cubicBezTo>
                      <a:pt x="519" y="323"/>
                      <a:pt x="513" y="319"/>
                      <a:pt x="517" y="318"/>
                    </a:cubicBezTo>
                    <a:cubicBezTo>
                      <a:pt x="520" y="317"/>
                      <a:pt x="526" y="313"/>
                      <a:pt x="529" y="312"/>
                    </a:cubicBezTo>
                    <a:cubicBezTo>
                      <a:pt x="531" y="312"/>
                      <a:pt x="525" y="306"/>
                      <a:pt x="522" y="306"/>
                    </a:cubicBezTo>
                    <a:cubicBezTo>
                      <a:pt x="519" y="306"/>
                      <a:pt x="515" y="299"/>
                      <a:pt x="512" y="299"/>
                    </a:cubicBezTo>
                    <a:cubicBezTo>
                      <a:pt x="508" y="299"/>
                      <a:pt x="514" y="297"/>
                      <a:pt x="518" y="299"/>
                    </a:cubicBezTo>
                    <a:cubicBezTo>
                      <a:pt x="522" y="301"/>
                      <a:pt x="526" y="302"/>
                      <a:pt x="528" y="301"/>
                    </a:cubicBezTo>
                    <a:cubicBezTo>
                      <a:pt x="530" y="299"/>
                      <a:pt x="522" y="292"/>
                      <a:pt x="519" y="290"/>
                    </a:cubicBezTo>
                    <a:cubicBezTo>
                      <a:pt x="516" y="288"/>
                      <a:pt x="518" y="284"/>
                      <a:pt x="517" y="283"/>
                    </a:cubicBezTo>
                    <a:cubicBezTo>
                      <a:pt x="515" y="282"/>
                      <a:pt x="511" y="273"/>
                      <a:pt x="509" y="269"/>
                    </a:cubicBezTo>
                    <a:cubicBezTo>
                      <a:pt x="508" y="266"/>
                      <a:pt x="501" y="265"/>
                      <a:pt x="499" y="262"/>
                    </a:cubicBezTo>
                    <a:cubicBezTo>
                      <a:pt x="498" y="260"/>
                      <a:pt x="500" y="254"/>
                      <a:pt x="505" y="252"/>
                    </a:cubicBezTo>
                    <a:cubicBezTo>
                      <a:pt x="510" y="250"/>
                      <a:pt x="508" y="245"/>
                      <a:pt x="510" y="246"/>
                    </a:cubicBezTo>
                    <a:cubicBezTo>
                      <a:pt x="512" y="246"/>
                      <a:pt x="514" y="245"/>
                      <a:pt x="516" y="242"/>
                    </a:cubicBezTo>
                    <a:cubicBezTo>
                      <a:pt x="518" y="238"/>
                      <a:pt x="521" y="240"/>
                      <a:pt x="523" y="238"/>
                    </a:cubicBezTo>
                    <a:cubicBezTo>
                      <a:pt x="525" y="236"/>
                      <a:pt x="533" y="236"/>
                      <a:pt x="536" y="234"/>
                    </a:cubicBezTo>
                    <a:cubicBezTo>
                      <a:pt x="539" y="232"/>
                      <a:pt x="533" y="226"/>
                      <a:pt x="529" y="227"/>
                    </a:cubicBezTo>
                    <a:cubicBezTo>
                      <a:pt x="526" y="228"/>
                      <a:pt x="521" y="227"/>
                      <a:pt x="518" y="223"/>
                    </a:cubicBezTo>
                    <a:cubicBezTo>
                      <a:pt x="516" y="219"/>
                      <a:pt x="509" y="230"/>
                      <a:pt x="503" y="232"/>
                    </a:cubicBezTo>
                    <a:cubicBezTo>
                      <a:pt x="498" y="235"/>
                      <a:pt x="495" y="228"/>
                      <a:pt x="496" y="223"/>
                    </a:cubicBezTo>
                    <a:cubicBezTo>
                      <a:pt x="498" y="219"/>
                      <a:pt x="492" y="219"/>
                      <a:pt x="485" y="219"/>
                    </a:cubicBezTo>
                    <a:cubicBezTo>
                      <a:pt x="477" y="220"/>
                      <a:pt x="480" y="206"/>
                      <a:pt x="485" y="205"/>
                    </a:cubicBezTo>
                    <a:cubicBezTo>
                      <a:pt x="489" y="205"/>
                      <a:pt x="496" y="210"/>
                      <a:pt x="499" y="201"/>
                    </a:cubicBezTo>
                    <a:cubicBezTo>
                      <a:pt x="501" y="193"/>
                      <a:pt x="505" y="199"/>
                      <a:pt x="512" y="192"/>
                    </a:cubicBezTo>
                    <a:cubicBezTo>
                      <a:pt x="518" y="185"/>
                      <a:pt x="525" y="180"/>
                      <a:pt x="531" y="185"/>
                    </a:cubicBezTo>
                    <a:cubicBezTo>
                      <a:pt x="536" y="189"/>
                      <a:pt x="525" y="196"/>
                      <a:pt x="523" y="200"/>
                    </a:cubicBezTo>
                    <a:cubicBezTo>
                      <a:pt x="521" y="204"/>
                      <a:pt x="525" y="205"/>
                      <a:pt x="522" y="209"/>
                    </a:cubicBezTo>
                    <a:cubicBezTo>
                      <a:pt x="518" y="212"/>
                      <a:pt x="523" y="213"/>
                      <a:pt x="529" y="208"/>
                    </a:cubicBezTo>
                    <a:cubicBezTo>
                      <a:pt x="536" y="204"/>
                      <a:pt x="544" y="199"/>
                      <a:pt x="550" y="197"/>
                    </a:cubicBezTo>
                    <a:cubicBezTo>
                      <a:pt x="552" y="196"/>
                      <a:pt x="554" y="196"/>
                      <a:pt x="556" y="196"/>
                    </a:cubicBezTo>
                    <a:cubicBezTo>
                      <a:pt x="557" y="194"/>
                      <a:pt x="558" y="192"/>
                      <a:pt x="559" y="191"/>
                    </a:cubicBezTo>
                    <a:cubicBezTo>
                      <a:pt x="563" y="189"/>
                      <a:pt x="578" y="182"/>
                      <a:pt x="580" y="179"/>
                    </a:cubicBezTo>
                    <a:cubicBezTo>
                      <a:pt x="582" y="177"/>
                      <a:pt x="584" y="171"/>
                      <a:pt x="587" y="171"/>
                    </a:cubicBezTo>
                    <a:cubicBezTo>
                      <a:pt x="590" y="171"/>
                      <a:pt x="590" y="174"/>
                      <a:pt x="594" y="174"/>
                    </a:cubicBezTo>
                    <a:cubicBezTo>
                      <a:pt x="599" y="174"/>
                      <a:pt x="604" y="176"/>
                      <a:pt x="602" y="172"/>
                    </a:cubicBezTo>
                    <a:cubicBezTo>
                      <a:pt x="599" y="169"/>
                      <a:pt x="601" y="169"/>
                      <a:pt x="606" y="168"/>
                    </a:cubicBezTo>
                    <a:cubicBezTo>
                      <a:pt x="611" y="167"/>
                      <a:pt x="610" y="162"/>
                      <a:pt x="614" y="162"/>
                    </a:cubicBezTo>
                    <a:cubicBezTo>
                      <a:pt x="618" y="162"/>
                      <a:pt x="617" y="153"/>
                      <a:pt x="621" y="153"/>
                    </a:cubicBezTo>
                    <a:cubicBezTo>
                      <a:pt x="624" y="153"/>
                      <a:pt x="626" y="158"/>
                      <a:pt x="630" y="157"/>
                    </a:cubicBezTo>
                    <a:cubicBezTo>
                      <a:pt x="631" y="157"/>
                      <a:pt x="632" y="157"/>
                      <a:pt x="633" y="157"/>
                    </a:cubicBezTo>
                    <a:cubicBezTo>
                      <a:pt x="634" y="157"/>
                      <a:pt x="635" y="156"/>
                      <a:pt x="636" y="155"/>
                    </a:cubicBezTo>
                    <a:cubicBezTo>
                      <a:pt x="635" y="151"/>
                      <a:pt x="636" y="147"/>
                      <a:pt x="635" y="145"/>
                    </a:cubicBezTo>
                    <a:cubicBezTo>
                      <a:pt x="633" y="141"/>
                      <a:pt x="635" y="138"/>
                      <a:pt x="634" y="135"/>
                    </a:cubicBezTo>
                    <a:cubicBezTo>
                      <a:pt x="634" y="133"/>
                      <a:pt x="633" y="127"/>
                      <a:pt x="636" y="127"/>
                    </a:cubicBezTo>
                    <a:cubicBezTo>
                      <a:pt x="639" y="127"/>
                      <a:pt x="642" y="121"/>
                      <a:pt x="645" y="123"/>
                    </a:cubicBezTo>
                    <a:cubicBezTo>
                      <a:pt x="649" y="125"/>
                      <a:pt x="655" y="126"/>
                      <a:pt x="655" y="123"/>
                    </a:cubicBezTo>
                    <a:cubicBezTo>
                      <a:pt x="655" y="120"/>
                      <a:pt x="660" y="120"/>
                      <a:pt x="661" y="116"/>
                    </a:cubicBezTo>
                    <a:cubicBezTo>
                      <a:pt x="661" y="112"/>
                      <a:pt x="666" y="111"/>
                      <a:pt x="667" y="107"/>
                    </a:cubicBezTo>
                    <a:cubicBezTo>
                      <a:pt x="668" y="103"/>
                      <a:pt x="670" y="95"/>
                      <a:pt x="673" y="93"/>
                    </a:cubicBezTo>
                    <a:cubicBezTo>
                      <a:pt x="677" y="91"/>
                      <a:pt x="673" y="89"/>
                      <a:pt x="673" y="83"/>
                    </a:cubicBezTo>
                    <a:close/>
                    <a:moveTo>
                      <a:pt x="510" y="399"/>
                    </a:moveTo>
                    <a:cubicBezTo>
                      <a:pt x="506" y="412"/>
                      <a:pt x="515" y="419"/>
                      <a:pt x="516" y="418"/>
                    </a:cubicBezTo>
                    <a:cubicBezTo>
                      <a:pt x="519" y="416"/>
                      <a:pt x="533" y="387"/>
                      <a:pt x="530" y="383"/>
                    </a:cubicBezTo>
                    <a:cubicBezTo>
                      <a:pt x="527" y="379"/>
                      <a:pt x="513" y="386"/>
                      <a:pt x="510" y="399"/>
                    </a:cubicBezTo>
                    <a:close/>
                    <a:moveTo>
                      <a:pt x="391" y="444"/>
                    </a:moveTo>
                    <a:cubicBezTo>
                      <a:pt x="386" y="444"/>
                      <a:pt x="375" y="451"/>
                      <a:pt x="380" y="460"/>
                    </a:cubicBezTo>
                    <a:cubicBezTo>
                      <a:pt x="384" y="469"/>
                      <a:pt x="398" y="463"/>
                      <a:pt x="399" y="459"/>
                    </a:cubicBezTo>
                    <a:cubicBezTo>
                      <a:pt x="399" y="455"/>
                      <a:pt x="406" y="448"/>
                      <a:pt x="405" y="445"/>
                    </a:cubicBezTo>
                    <a:cubicBezTo>
                      <a:pt x="404" y="443"/>
                      <a:pt x="395" y="444"/>
                      <a:pt x="391" y="444"/>
                    </a:cubicBezTo>
                    <a:close/>
                  </a:path>
                </a:pathLst>
              </a:custGeom>
              <a:solidFill>
                <a:srgbClr val="C00000"/>
              </a:solidFill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62763" y="2851150"/>
                <a:ext cx="207963" cy="292100"/>
              </a:xfrm>
              <a:custGeom>
                <a:avLst/>
                <a:gdLst/>
                <a:ahLst/>
                <a:cxnLst>
                  <a:cxn ang="0">
                    <a:pos x="58" y="59"/>
                  </a:cxn>
                  <a:cxn ang="0">
                    <a:pos x="72" y="69"/>
                  </a:cxn>
                  <a:cxn ang="0">
                    <a:pos x="75" y="79"/>
                  </a:cxn>
                  <a:cxn ang="0">
                    <a:pos x="80" y="84"/>
                  </a:cxn>
                  <a:cxn ang="0">
                    <a:pos x="85" y="98"/>
                  </a:cxn>
                  <a:cxn ang="0">
                    <a:pos x="89" y="95"/>
                  </a:cxn>
                  <a:cxn ang="0">
                    <a:pos x="94" y="88"/>
                  </a:cxn>
                  <a:cxn ang="0">
                    <a:pos x="91" y="75"/>
                  </a:cxn>
                  <a:cxn ang="0">
                    <a:pos x="78" y="66"/>
                  </a:cxn>
                  <a:cxn ang="0">
                    <a:pos x="71" y="56"/>
                  </a:cxn>
                  <a:cxn ang="0">
                    <a:pos x="55" y="53"/>
                  </a:cxn>
                  <a:cxn ang="0">
                    <a:pos x="49" y="43"/>
                  </a:cxn>
                  <a:cxn ang="0">
                    <a:pos x="57" y="27"/>
                  </a:cxn>
                  <a:cxn ang="0">
                    <a:pos x="56" y="8"/>
                  </a:cxn>
                  <a:cxn ang="0">
                    <a:pos x="54" y="4"/>
                  </a:cxn>
                  <a:cxn ang="0">
                    <a:pos x="38" y="3"/>
                  </a:cxn>
                  <a:cxn ang="0">
                    <a:pos x="36" y="29"/>
                  </a:cxn>
                  <a:cxn ang="0">
                    <a:pos x="30" y="28"/>
                  </a:cxn>
                  <a:cxn ang="0">
                    <a:pos x="33" y="43"/>
                  </a:cxn>
                  <a:cxn ang="0">
                    <a:pos x="36" y="52"/>
                  </a:cxn>
                  <a:cxn ang="0">
                    <a:pos x="48" y="56"/>
                  </a:cxn>
                  <a:cxn ang="0">
                    <a:pos x="58" y="59"/>
                  </a:cxn>
                  <a:cxn ang="0">
                    <a:pos x="37" y="62"/>
                  </a:cxn>
                  <a:cxn ang="0">
                    <a:pos x="47" y="74"/>
                  </a:cxn>
                  <a:cxn ang="0">
                    <a:pos x="37" y="62"/>
                  </a:cxn>
                  <a:cxn ang="0">
                    <a:pos x="55" y="94"/>
                  </a:cxn>
                  <a:cxn ang="0">
                    <a:pos x="61" y="91"/>
                  </a:cxn>
                  <a:cxn ang="0">
                    <a:pos x="62" y="100"/>
                  </a:cxn>
                  <a:cxn ang="0">
                    <a:pos x="64" y="112"/>
                  </a:cxn>
                  <a:cxn ang="0">
                    <a:pos x="76" y="94"/>
                  </a:cxn>
                  <a:cxn ang="0">
                    <a:pos x="72" y="92"/>
                  </a:cxn>
                  <a:cxn ang="0">
                    <a:pos x="55" y="79"/>
                  </a:cxn>
                  <a:cxn ang="0">
                    <a:pos x="55" y="94"/>
                  </a:cxn>
                  <a:cxn ang="0">
                    <a:pos x="16" y="101"/>
                  </a:cxn>
                  <a:cxn ang="0">
                    <a:pos x="2" y="119"/>
                  </a:cxn>
                  <a:cxn ang="0">
                    <a:pos x="22" y="100"/>
                  </a:cxn>
                  <a:cxn ang="0">
                    <a:pos x="25" y="88"/>
                  </a:cxn>
                  <a:cxn ang="0">
                    <a:pos x="16" y="101"/>
                  </a:cxn>
                  <a:cxn ang="0">
                    <a:pos x="75" y="107"/>
                  </a:cxn>
                  <a:cxn ang="0">
                    <a:pos x="84" y="102"/>
                  </a:cxn>
                  <a:cxn ang="0">
                    <a:pos x="75" y="107"/>
                  </a:cxn>
                  <a:cxn ang="0">
                    <a:pos x="105" y="133"/>
                  </a:cxn>
                  <a:cxn ang="0">
                    <a:pos x="103" y="108"/>
                  </a:cxn>
                  <a:cxn ang="0">
                    <a:pos x="95" y="108"/>
                  </a:cxn>
                  <a:cxn ang="0">
                    <a:pos x="88" y="114"/>
                  </a:cxn>
                  <a:cxn ang="0">
                    <a:pos x="82" y="119"/>
                  </a:cxn>
                  <a:cxn ang="0">
                    <a:pos x="72" y="116"/>
                  </a:cxn>
                  <a:cxn ang="0">
                    <a:pos x="59" y="124"/>
                  </a:cxn>
                  <a:cxn ang="0">
                    <a:pos x="54" y="136"/>
                  </a:cxn>
                  <a:cxn ang="0">
                    <a:pos x="64" y="130"/>
                  </a:cxn>
                  <a:cxn ang="0">
                    <a:pos x="73" y="127"/>
                  </a:cxn>
                  <a:cxn ang="0">
                    <a:pos x="82" y="147"/>
                  </a:cxn>
                  <a:cxn ang="0">
                    <a:pos x="94" y="153"/>
                  </a:cxn>
                  <a:cxn ang="0">
                    <a:pos x="93" y="138"/>
                  </a:cxn>
                  <a:cxn ang="0">
                    <a:pos x="105" y="133"/>
                  </a:cxn>
                </a:cxnLst>
                <a:rect l="0" t="0" r="r" b="b"/>
                <a:pathLst>
                  <a:path w="109" h="153">
                    <a:moveTo>
                      <a:pt x="58" y="59"/>
                    </a:moveTo>
                    <a:cubicBezTo>
                      <a:pt x="64" y="58"/>
                      <a:pt x="73" y="66"/>
                      <a:pt x="72" y="69"/>
                    </a:cubicBezTo>
                    <a:cubicBezTo>
                      <a:pt x="70" y="72"/>
                      <a:pt x="72" y="82"/>
                      <a:pt x="75" y="79"/>
                    </a:cubicBezTo>
                    <a:cubicBezTo>
                      <a:pt x="78" y="76"/>
                      <a:pt x="83" y="80"/>
                      <a:pt x="80" y="84"/>
                    </a:cubicBezTo>
                    <a:cubicBezTo>
                      <a:pt x="77" y="88"/>
                      <a:pt x="84" y="93"/>
                      <a:pt x="85" y="98"/>
                    </a:cubicBezTo>
                    <a:cubicBezTo>
                      <a:pt x="86" y="103"/>
                      <a:pt x="90" y="99"/>
                      <a:pt x="89" y="95"/>
                    </a:cubicBezTo>
                    <a:cubicBezTo>
                      <a:pt x="88" y="91"/>
                      <a:pt x="90" y="91"/>
                      <a:pt x="94" y="88"/>
                    </a:cubicBezTo>
                    <a:cubicBezTo>
                      <a:pt x="98" y="85"/>
                      <a:pt x="94" y="80"/>
                      <a:pt x="91" y="75"/>
                    </a:cubicBezTo>
                    <a:cubicBezTo>
                      <a:pt x="88" y="69"/>
                      <a:pt x="78" y="71"/>
                      <a:pt x="78" y="66"/>
                    </a:cubicBezTo>
                    <a:cubicBezTo>
                      <a:pt x="78" y="60"/>
                      <a:pt x="71" y="59"/>
                      <a:pt x="71" y="56"/>
                    </a:cubicBezTo>
                    <a:cubicBezTo>
                      <a:pt x="70" y="53"/>
                      <a:pt x="61" y="50"/>
                      <a:pt x="55" y="53"/>
                    </a:cubicBezTo>
                    <a:cubicBezTo>
                      <a:pt x="49" y="56"/>
                      <a:pt x="53" y="47"/>
                      <a:pt x="49" y="43"/>
                    </a:cubicBezTo>
                    <a:cubicBezTo>
                      <a:pt x="45" y="38"/>
                      <a:pt x="52" y="32"/>
                      <a:pt x="57" y="27"/>
                    </a:cubicBezTo>
                    <a:cubicBezTo>
                      <a:pt x="62" y="21"/>
                      <a:pt x="56" y="12"/>
                      <a:pt x="56" y="8"/>
                    </a:cubicBezTo>
                    <a:cubicBezTo>
                      <a:pt x="57" y="4"/>
                      <a:pt x="57" y="3"/>
                      <a:pt x="54" y="4"/>
                    </a:cubicBezTo>
                    <a:cubicBezTo>
                      <a:pt x="52" y="6"/>
                      <a:pt x="42" y="0"/>
                      <a:pt x="38" y="3"/>
                    </a:cubicBezTo>
                    <a:cubicBezTo>
                      <a:pt x="34" y="6"/>
                      <a:pt x="38" y="28"/>
                      <a:pt x="36" y="29"/>
                    </a:cubicBezTo>
                    <a:cubicBezTo>
                      <a:pt x="34" y="31"/>
                      <a:pt x="31" y="26"/>
                      <a:pt x="30" y="28"/>
                    </a:cubicBezTo>
                    <a:cubicBezTo>
                      <a:pt x="29" y="31"/>
                      <a:pt x="31" y="43"/>
                      <a:pt x="33" y="43"/>
                    </a:cubicBezTo>
                    <a:cubicBezTo>
                      <a:pt x="36" y="43"/>
                      <a:pt x="38" y="47"/>
                      <a:pt x="36" y="52"/>
                    </a:cubicBezTo>
                    <a:cubicBezTo>
                      <a:pt x="35" y="57"/>
                      <a:pt x="41" y="58"/>
                      <a:pt x="48" y="56"/>
                    </a:cubicBezTo>
                    <a:cubicBezTo>
                      <a:pt x="54" y="53"/>
                      <a:pt x="52" y="60"/>
                      <a:pt x="58" y="59"/>
                    </a:cubicBezTo>
                    <a:close/>
                    <a:moveTo>
                      <a:pt x="37" y="62"/>
                    </a:moveTo>
                    <a:cubicBezTo>
                      <a:pt x="38" y="67"/>
                      <a:pt x="40" y="76"/>
                      <a:pt x="47" y="74"/>
                    </a:cubicBezTo>
                    <a:cubicBezTo>
                      <a:pt x="55" y="72"/>
                      <a:pt x="36" y="58"/>
                      <a:pt x="37" y="62"/>
                    </a:cubicBezTo>
                    <a:close/>
                    <a:moveTo>
                      <a:pt x="55" y="94"/>
                    </a:moveTo>
                    <a:cubicBezTo>
                      <a:pt x="57" y="94"/>
                      <a:pt x="61" y="94"/>
                      <a:pt x="61" y="91"/>
                    </a:cubicBezTo>
                    <a:cubicBezTo>
                      <a:pt x="62" y="88"/>
                      <a:pt x="65" y="97"/>
                      <a:pt x="62" y="100"/>
                    </a:cubicBezTo>
                    <a:cubicBezTo>
                      <a:pt x="59" y="103"/>
                      <a:pt x="59" y="111"/>
                      <a:pt x="64" y="112"/>
                    </a:cubicBezTo>
                    <a:cubicBezTo>
                      <a:pt x="69" y="113"/>
                      <a:pt x="77" y="97"/>
                      <a:pt x="76" y="94"/>
                    </a:cubicBezTo>
                    <a:cubicBezTo>
                      <a:pt x="75" y="91"/>
                      <a:pt x="71" y="96"/>
                      <a:pt x="72" y="92"/>
                    </a:cubicBezTo>
                    <a:cubicBezTo>
                      <a:pt x="73" y="88"/>
                      <a:pt x="60" y="78"/>
                      <a:pt x="55" y="79"/>
                    </a:cubicBezTo>
                    <a:cubicBezTo>
                      <a:pt x="50" y="80"/>
                      <a:pt x="51" y="95"/>
                      <a:pt x="55" y="94"/>
                    </a:cubicBezTo>
                    <a:close/>
                    <a:moveTo>
                      <a:pt x="16" y="101"/>
                    </a:moveTo>
                    <a:cubicBezTo>
                      <a:pt x="11" y="107"/>
                      <a:pt x="0" y="116"/>
                      <a:pt x="2" y="119"/>
                    </a:cubicBezTo>
                    <a:cubicBezTo>
                      <a:pt x="4" y="123"/>
                      <a:pt x="16" y="105"/>
                      <a:pt x="22" y="100"/>
                    </a:cubicBezTo>
                    <a:cubicBezTo>
                      <a:pt x="28" y="96"/>
                      <a:pt x="27" y="92"/>
                      <a:pt x="25" y="88"/>
                    </a:cubicBezTo>
                    <a:cubicBezTo>
                      <a:pt x="23" y="84"/>
                      <a:pt x="21" y="95"/>
                      <a:pt x="16" y="101"/>
                    </a:cubicBezTo>
                    <a:close/>
                    <a:moveTo>
                      <a:pt x="75" y="107"/>
                    </a:moveTo>
                    <a:cubicBezTo>
                      <a:pt x="77" y="111"/>
                      <a:pt x="86" y="105"/>
                      <a:pt x="84" y="102"/>
                    </a:cubicBezTo>
                    <a:cubicBezTo>
                      <a:pt x="81" y="99"/>
                      <a:pt x="74" y="105"/>
                      <a:pt x="75" y="107"/>
                    </a:cubicBezTo>
                    <a:close/>
                    <a:moveTo>
                      <a:pt x="105" y="133"/>
                    </a:moveTo>
                    <a:cubicBezTo>
                      <a:pt x="109" y="129"/>
                      <a:pt x="103" y="116"/>
                      <a:pt x="103" y="108"/>
                    </a:cubicBezTo>
                    <a:cubicBezTo>
                      <a:pt x="103" y="100"/>
                      <a:pt x="92" y="103"/>
                      <a:pt x="95" y="108"/>
                    </a:cubicBezTo>
                    <a:cubicBezTo>
                      <a:pt x="98" y="113"/>
                      <a:pt x="89" y="109"/>
                      <a:pt x="88" y="114"/>
                    </a:cubicBezTo>
                    <a:cubicBezTo>
                      <a:pt x="88" y="119"/>
                      <a:pt x="81" y="115"/>
                      <a:pt x="82" y="119"/>
                    </a:cubicBezTo>
                    <a:cubicBezTo>
                      <a:pt x="82" y="123"/>
                      <a:pt x="75" y="119"/>
                      <a:pt x="72" y="116"/>
                    </a:cubicBezTo>
                    <a:cubicBezTo>
                      <a:pt x="68" y="114"/>
                      <a:pt x="64" y="123"/>
                      <a:pt x="59" y="124"/>
                    </a:cubicBezTo>
                    <a:cubicBezTo>
                      <a:pt x="54" y="125"/>
                      <a:pt x="51" y="136"/>
                      <a:pt x="54" y="136"/>
                    </a:cubicBezTo>
                    <a:cubicBezTo>
                      <a:pt x="58" y="135"/>
                      <a:pt x="60" y="130"/>
                      <a:pt x="64" y="130"/>
                    </a:cubicBezTo>
                    <a:cubicBezTo>
                      <a:pt x="68" y="131"/>
                      <a:pt x="67" y="126"/>
                      <a:pt x="73" y="127"/>
                    </a:cubicBezTo>
                    <a:cubicBezTo>
                      <a:pt x="78" y="128"/>
                      <a:pt x="74" y="145"/>
                      <a:pt x="82" y="147"/>
                    </a:cubicBezTo>
                    <a:cubicBezTo>
                      <a:pt x="90" y="148"/>
                      <a:pt x="90" y="153"/>
                      <a:pt x="94" y="153"/>
                    </a:cubicBezTo>
                    <a:cubicBezTo>
                      <a:pt x="97" y="153"/>
                      <a:pt x="93" y="142"/>
                      <a:pt x="93" y="138"/>
                    </a:cubicBezTo>
                    <a:cubicBezTo>
                      <a:pt x="94" y="135"/>
                      <a:pt x="101" y="138"/>
                      <a:pt x="105" y="13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78700" y="3321050"/>
                <a:ext cx="273050" cy="173038"/>
              </a:xfrm>
              <a:custGeom>
                <a:avLst/>
                <a:gdLst/>
                <a:ahLst/>
                <a:cxnLst>
                  <a:cxn ang="0">
                    <a:pos x="102" y="84"/>
                  </a:cxn>
                  <a:cxn ang="0">
                    <a:pos x="94" y="76"/>
                  </a:cxn>
                  <a:cxn ang="0">
                    <a:pos x="83" y="71"/>
                  </a:cxn>
                  <a:cxn ang="0">
                    <a:pos x="75" y="56"/>
                  </a:cxn>
                  <a:cxn ang="0">
                    <a:pos x="72" y="47"/>
                  </a:cxn>
                  <a:cxn ang="0">
                    <a:pos x="75" y="39"/>
                  </a:cxn>
                  <a:cxn ang="0">
                    <a:pos x="52" y="27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71"/>
                  </a:cxn>
                  <a:cxn ang="0">
                    <a:pos x="12" y="75"/>
                  </a:cxn>
                  <a:cxn ang="0">
                    <a:pos x="25" y="68"/>
                  </a:cxn>
                  <a:cxn ang="0">
                    <a:pos x="32" y="59"/>
                  </a:cxn>
                  <a:cxn ang="0">
                    <a:pos x="56" y="65"/>
                  </a:cxn>
                  <a:cxn ang="0">
                    <a:pos x="80" y="87"/>
                  </a:cxn>
                  <a:cxn ang="0">
                    <a:pos x="104" y="91"/>
                  </a:cxn>
                  <a:cxn ang="0">
                    <a:pos x="102" y="84"/>
                  </a:cxn>
                  <a:cxn ang="0">
                    <a:pos x="121" y="25"/>
                  </a:cxn>
                  <a:cxn ang="0">
                    <a:pos x="108" y="33"/>
                  </a:cxn>
                  <a:cxn ang="0">
                    <a:pos x="84" y="34"/>
                  </a:cxn>
                  <a:cxn ang="0">
                    <a:pos x="102" y="42"/>
                  </a:cxn>
                  <a:cxn ang="0">
                    <a:pos x="125" y="30"/>
                  </a:cxn>
                  <a:cxn ang="0">
                    <a:pos x="129" y="20"/>
                  </a:cxn>
                  <a:cxn ang="0">
                    <a:pos x="121" y="25"/>
                  </a:cxn>
                  <a:cxn ang="0">
                    <a:pos x="133" y="12"/>
                  </a:cxn>
                  <a:cxn ang="0">
                    <a:pos x="129" y="13"/>
                  </a:cxn>
                  <a:cxn ang="0">
                    <a:pos x="136" y="23"/>
                  </a:cxn>
                  <a:cxn ang="0">
                    <a:pos x="133" y="12"/>
                  </a:cxn>
                </a:cxnLst>
                <a:rect l="0" t="0" r="r" b="b"/>
                <a:pathLst>
                  <a:path w="143" h="91">
                    <a:moveTo>
                      <a:pt x="102" y="84"/>
                    </a:moveTo>
                    <a:cubicBezTo>
                      <a:pt x="100" y="83"/>
                      <a:pt x="94" y="79"/>
                      <a:pt x="94" y="76"/>
                    </a:cubicBezTo>
                    <a:cubicBezTo>
                      <a:pt x="95" y="74"/>
                      <a:pt x="88" y="74"/>
                      <a:pt x="83" y="71"/>
                    </a:cubicBezTo>
                    <a:cubicBezTo>
                      <a:pt x="78" y="68"/>
                      <a:pt x="80" y="58"/>
                      <a:pt x="75" y="56"/>
                    </a:cubicBezTo>
                    <a:cubicBezTo>
                      <a:pt x="70" y="54"/>
                      <a:pt x="66" y="46"/>
                      <a:pt x="72" y="47"/>
                    </a:cubicBezTo>
                    <a:cubicBezTo>
                      <a:pt x="78" y="47"/>
                      <a:pt x="79" y="44"/>
                      <a:pt x="75" y="39"/>
                    </a:cubicBezTo>
                    <a:cubicBezTo>
                      <a:pt x="70" y="35"/>
                      <a:pt x="53" y="33"/>
                      <a:pt x="52" y="27"/>
                    </a:cubicBezTo>
                    <a:cubicBezTo>
                      <a:pt x="52" y="21"/>
                      <a:pt x="21" y="6"/>
                      <a:pt x="8" y="3"/>
                    </a:cubicBezTo>
                    <a:cubicBezTo>
                      <a:pt x="6" y="2"/>
                      <a:pt x="3" y="1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" y="73"/>
                      <a:pt x="7" y="75"/>
                      <a:pt x="12" y="75"/>
                    </a:cubicBezTo>
                    <a:cubicBezTo>
                      <a:pt x="26" y="76"/>
                      <a:pt x="23" y="68"/>
                      <a:pt x="25" y="68"/>
                    </a:cubicBezTo>
                    <a:cubicBezTo>
                      <a:pt x="28" y="68"/>
                      <a:pt x="29" y="63"/>
                      <a:pt x="32" y="59"/>
                    </a:cubicBezTo>
                    <a:cubicBezTo>
                      <a:pt x="35" y="56"/>
                      <a:pt x="48" y="59"/>
                      <a:pt x="56" y="65"/>
                    </a:cubicBezTo>
                    <a:cubicBezTo>
                      <a:pt x="63" y="71"/>
                      <a:pt x="72" y="88"/>
                      <a:pt x="80" y="87"/>
                    </a:cubicBezTo>
                    <a:cubicBezTo>
                      <a:pt x="88" y="85"/>
                      <a:pt x="97" y="91"/>
                      <a:pt x="104" y="91"/>
                    </a:cubicBezTo>
                    <a:cubicBezTo>
                      <a:pt x="111" y="91"/>
                      <a:pt x="105" y="85"/>
                      <a:pt x="102" y="84"/>
                    </a:cubicBezTo>
                    <a:close/>
                    <a:moveTo>
                      <a:pt x="121" y="25"/>
                    </a:moveTo>
                    <a:cubicBezTo>
                      <a:pt x="121" y="28"/>
                      <a:pt x="116" y="29"/>
                      <a:pt x="108" y="33"/>
                    </a:cubicBezTo>
                    <a:cubicBezTo>
                      <a:pt x="99" y="36"/>
                      <a:pt x="84" y="29"/>
                      <a:pt x="84" y="34"/>
                    </a:cubicBezTo>
                    <a:cubicBezTo>
                      <a:pt x="83" y="37"/>
                      <a:pt x="93" y="42"/>
                      <a:pt x="102" y="42"/>
                    </a:cubicBezTo>
                    <a:cubicBezTo>
                      <a:pt x="111" y="42"/>
                      <a:pt x="125" y="33"/>
                      <a:pt x="125" y="30"/>
                    </a:cubicBezTo>
                    <a:cubicBezTo>
                      <a:pt x="125" y="28"/>
                      <a:pt x="131" y="23"/>
                      <a:pt x="129" y="20"/>
                    </a:cubicBezTo>
                    <a:cubicBezTo>
                      <a:pt x="126" y="18"/>
                      <a:pt x="121" y="22"/>
                      <a:pt x="121" y="25"/>
                    </a:cubicBezTo>
                    <a:close/>
                    <a:moveTo>
                      <a:pt x="133" y="12"/>
                    </a:moveTo>
                    <a:cubicBezTo>
                      <a:pt x="127" y="9"/>
                      <a:pt x="123" y="6"/>
                      <a:pt x="129" y="13"/>
                    </a:cubicBezTo>
                    <a:cubicBezTo>
                      <a:pt x="136" y="19"/>
                      <a:pt x="132" y="24"/>
                      <a:pt x="136" y="23"/>
                    </a:cubicBezTo>
                    <a:cubicBezTo>
                      <a:pt x="143" y="22"/>
                      <a:pt x="138" y="15"/>
                      <a:pt x="133" y="1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76950" y="3049588"/>
                <a:ext cx="46038" cy="8890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11"/>
                  </a:cxn>
                  <a:cxn ang="0">
                    <a:pos x="1" y="26"/>
                  </a:cxn>
                  <a:cxn ang="0">
                    <a:pos x="6" y="43"/>
                  </a:cxn>
                  <a:cxn ang="0">
                    <a:pos x="24" y="27"/>
                  </a:cxn>
                  <a:cxn ang="0">
                    <a:pos x="5" y="0"/>
                  </a:cxn>
                </a:cxnLst>
                <a:rect l="0" t="0" r="r" b="b"/>
                <a:pathLst>
                  <a:path w="24" h="47">
                    <a:moveTo>
                      <a:pt x="5" y="0"/>
                    </a:moveTo>
                    <a:cubicBezTo>
                      <a:pt x="2" y="1"/>
                      <a:pt x="3" y="7"/>
                      <a:pt x="1" y="11"/>
                    </a:cubicBezTo>
                    <a:cubicBezTo>
                      <a:pt x="0" y="15"/>
                      <a:pt x="0" y="20"/>
                      <a:pt x="1" y="26"/>
                    </a:cubicBezTo>
                    <a:cubicBezTo>
                      <a:pt x="1" y="32"/>
                      <a:pt x="1" y="39"/>
                      <a:pt x="6" y="43"/>
                    </a:cubicBezTo>
                    <a:cubicBezTo>
                      <a:pt x="13" y="47"/>
                      <a:pt x="23" y="36"/>
                      <a:pt x="24" y="27"/>
                    </a:cubicBezTo>
                    <a:cubicBezTo>
                      <a:pt x="24" y="17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3675" y="3509963"/>
                <a:ext cx="160338" cy="317500"/>
              </a:xfrm>
              <a:custGeom>
                <a:avLst/>
                <a:gdLst/>
                <a:ahLst/>
                <a:cxnLst>
                  <a:cxn ang="0">
                    <a:pos x="71" y="5"/>
                  </a:cxn>
                  <a:cxn ang="0">
                    <a:pos x="67" y="9"/>
                  </a:cxn>
                  <a:cxn ang="0">
                    <a:pos x="65" y="17"/>
                  </a:cxn>
                  <a:cxn ang="0">
                    <a:pos x="59" y="22"/>
                  </a:cxn>
                  <a:cxn ang="0">
                    <a:pos x="53" y="27"/>
                  </a:cxn>
                  <a:cxn ang="0">
                    <a:pos x="53" y="33"/>
                  </a:cxn>
                  <a:cxn ang="0">
                    <a:pos x="44" y="40"/>
                  </a:cxn>
                  <a:cxn ang="0">
                    <a:pos x="29" y="48"/>
                  </a:cxn>
                  <a:cxn ang="0">
                    <a:pos x="14" y="50"/>
                  </a:cxn>
                  <a:cxn ang="0">
                    <a:pos x="10" y="65"/>
                  </a:cxn>
                  <a:cxn ang="0">
                    <a:pos x="11" y="86"/>
                  </a:cxn>
                  <a:cxn ang="0">
                    <a:pos x="8" y="109"/>
                  </a:cxn>
                  <a:cxn ang="0">
                    <a:pos x="4" y="136"/>
                  </a:cxn>
                  <a:cxn ang="0">
                    <a:pos x="11" y="157"/>
                  </a:cxn>
                  <a:cxn ang="0">
                    <a:pos x="31" y="162"/>
                  </a:cxn>
                  <a:cxn ang="0">
                    <a:pos x="43" y="158"/>
                  </a:cxn>
                  <a:cxn ang="0">
                    <a:pos x="59" y="110"/>
                  </a:cxn>
                  <a:cxn ang="0">
                    <a:pos x="72" y="66"/>
                  </a:cxn>
                  <a:cxn ang="0">
                    <a:pos x="74" y="54"/>
                  </a:cxn>
                  <a:cxn ang="0">
                    <a:pos x="77" y="47"/>
                  </a:cxn>
                  <a:cxn ang="0">
                    <a:pos x="83" y="45"/>
                  </a:cxn>
                  <a:cxn ang="0">
                    <a:pos x="79" y="24"/>
                  </a:cxn>
                  <a:cxn ang="0">
                    <a:pos x="71" y="5"/>
                  </a:cxn>
                </a:cxnLst>
                <a:rect l="0" t="0" r="r" b="b"/>
                <a:pathLst>
                  <a:path w="84" h="166">
                    <a:moveTo>
                      <a:pt x="71" y="5"/>
                    </a:moveTo>
                    <a:cubicBezTo>
                      <a:pt x="70" y="0"/>
                      <a:pt x="68" y="7"/>
                      <a:pt x="67" y="9"/>
                    </a:cubicBezTo>
                    <a:cubicBezTo>
                      <a:pt x="66" y="10"/>
                      <a:pt x="65" y="14"/>
                      <a:pt x="65" y="17"/>
                    </a:cubicBezTo>
                    <a:cubicBezTo>
                      <a:pt x="66" y="19"/>
                      <a:pt x="61" y="22"/>
                      <a:pt x="59" y="22"/>
                    </a:cubicBezTo>
                    <a:cubicBezTo>
                      <a:pt x="56" y="21"/>
                      <a:pt x="52" y="23"/>
                      <a:pt x="53" y="27"/>
                    </a:cubicBezTo>
                    <a:cubicBezTo>
                      <a:pt x="54" y="30"/>
                      <a:pt x="51" y="30"/>
                      <a:pt x="53" y="33"/>
                    </a:cubicBezTo>
                    <a:cubicBezTo>
                      <a:pt x="54" y="36"/>
                      <a:pt x="49" y="39"/>
                      <a:pt x="44" y="40"/>
                    </a:cubicBezTo>
                    <a:cubicBezTo>
                      <a:pt x="40" y="40"/>
                      <a:pt x="34" y="48"/>
                      <a:pt x="29" y="48"/>
                    </a:cubicBezTo>
                    <a:cubicBezTo>
                      <a:pt x="24" y="47"/>
                      <a:pt x="19" y="51"/>
                      <a:pt x="14" y="50"/>
                    </a:cubicBezTo>
                    <a:cubicBezTo>
                      <a:pt x="10" y="50"/>
                      <a:pt x="13" y="59"/>
                      <a:pt x="10" y="65"/>
                    </a:cubicBezTo>
                    <a:cubicBezTo>
                      <a:pt x="6" y="71"/>
                      <a:pt x="8" y="78"/>
                      <a:pt x="11" y="86"/>
                    </a:cubicBezTo>
                    <a:cubicBezTo>
                      <a:pt x="14" y="93"/>
                      <a:pt x="16" y="99"/>
                      <a:pt x="8" y="109"/>
                    </a:cubicBezTo>
                    <a:cubicBezTo>
                      <a:pt x="0" y="118"/>
                      <a:pt x="1" y="129"/>
                      <a:pt x="4" y="136"/>
                    </a:cubicBezTo>
                    <a:cubicBezTo>
                      <a:pt x="7" y="142"/>
                      <a:pt x="7" y="152"/>
                      <a:pt x="11" y="157"/>
                    </a:cubicBezTo>
                    <a:cubicBezTo>
                      <a:pt x="16" y="162"/>
                      <a:pt x="28" y="166"/>
                      <a:pt x="31" y="162"/>
                    </a:cubicBezTo>
                    <a:cubicBezTo>
                      <a:pt x="35" y="158"/>
                      <a:pt x="39" y="162"/>
                      <a:pt x="43" y="158"/>
                    </a:cubicBezTo>
                    <a:cubicBezTo>
                      <a:pt x="47" y="153"/>
                      <a:pt x="54" y="127"/>
                      <a:pt x="59" y="110"/>
                    </a:cubicBezTo>
                    <a:cubicBezTo>
                      <a:pt x="65" y="93"/>
                      <a:pt x="72" y="71"/>
                      <a:pt x="72" y="66"/>
                    </a:cubicBezTo>
                    <a:cubicBezTo>
                      <a:pt x="71" y="62"/>
                      <a:pt x="76" y="59"/>
                      <a:pt x="74" y="54"/>
                    </a:cubicBezTo>
                    <a:cubicBezTo>
                      <a:pt x="72" y="49"/>
                      <a:pt x="74" y="43"/>
                      <a:pt x="77" y="47"/>
                    </a:cubicBezTo>
                    <a:cubicBezTo>
                      <a:pt x="79" y="51"/>
                      <a:pt x="82" y="51"/>
                      <a:pt x="83" y="45"/>
                    </a:cubicBezTo>
                    <a:cubicBezTo>
                      <a:pt x="84" y="40"/>
                      <a:pt x="79" y="32"/>
                      <a:pt x="79" y="24"/>
                    </a:cubicBezTo>
                    <a:cubicBezTo>
                      <a:pt x="79" y="16"/>
                      <a:pt x="72" y="9"/>
                      <a:pt x="71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67325" y="2838450"/>
                <a:ext cx="258763" cy="157163"/>
              </a:xfrm>
              <a:custGeom>
                <a:avLst/>
                <a:gdLst/>
                <a:ahLst/>
                <a:cxnLst>
                  <a:cxn ang="0">
                    <a:pos x="95" y="3"/>
                  </a:cxn>
                  <a:cxn ang="0">
                    <a:pos x="73" y="4"/>
                  </a:cxn>
                  <a:cxn ang="0">
                    <a:pos x="56" y="19"/>
                  </a:cxn>
                  <a:cxn ang="0">
                    <a:pos x="48" y="22"/>
                  </a:cxn>
                  <a:cxn ang="0">
                    <a:pos x="32" y="20"/>
                  </a:cxn>
                  <a:cxn ang="0">
                    <a:pos x="18" y="19"/>
                  </a:cxn>
                  <a:cxn ang="0">
                    <a:pos x="10" y="17"/>
                  </a:cxn>
                  <a:cxn ang="0">
                    <a:pos x="5" y="21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5" y="55"/>
                  </a:cxn>
                  <a:cxn ang="0">
                    <a:pos x="9" y="72"/>
                  </a:cxn>
                  <a:cxn ang="0">
                    <a:pos x="29" y="70"/>
                  </a:cxn>
                  <a:cxn ang="0">
                    <a:pos x="44" y="65"/>
                  </a:cxn>
                  <a:cxn ang="0">
                    <a:pos x="56" y="59"/>
                  </a:cxn>
                  <a:cxn ang="0">
                    <a:pos x="67" y="57"/>
                  </a:cxn>
                  <a:cxn ang="0">
                    <a:pos x="76" y="51"/>
                  </a:cxn>
                  <a:cxn ang="0">
                    <a:pos x="100" y="43"/>
                  </a:cxn>
                  <a:cxn ang="0">
                    <a:pos x="111" y="32"/>
                  </a:cxn>
                  <a:cxn ang="0">
                    <a:pos x="120" y="28"/>
                  </a:cxn>
                  <a:cxn ang="0">
                    <a:pos x="106" y="0"/>
                  </a:cxn>
                  <a:cxn ang="0">
                    <a:pos x="95" y="3"/>
                  </a:cxn>
                  <a:cxn ang="0">
                    <a:pos x="123" y="78"/>
                  </a:cxn>
                  <a:cxn ang="0">
                    <a:pos x="134" y="76"/>
                  </a:cxn>
                  <a:cxn ang="0">
                    <a:pos x="123" y="78"/>
                  </a:cxn>
                </a:cxnLst>
                <a:rect l="0" t="0" r="r" b="b"/>
                <a:pathLst>
                  <a:path w="135" h="82">
                    <a:moveTo>
                      <a:pt x="95" y="3"/>
                    </a:moveTo>
                    <a:cubicBezTo>
                      <a:pt x="90" y="4"/>
                      <a:pt x="75" y="3"/>
                      <a:pt x="73" y="4"/>
                    </a:cubicBezTo>
                    <a:cubicBezTo>
                      <a:pt x="71" y="5"/>
                      <a:pt x="58" y="15"/>
                      <a:pt x="56" y="19"/>
                    </a:cubicBezTo>
                    <a:cubicBezTo>
                      <a:pt x="54" y="24"/>
                      <a:pt x="51" y="25"/>
                      <a:pt x="48" y="22"/>
                    </a:cubicBezTo>
                    <a:cubicBezTo>
                      <a:pt x="45" y="20"/>
                      <a:pt x="33" y="21"/>
                      <a:pt x="32" y="20"/>
                    </a:cubicBezTo>
                    <a:cubicBezTo>
                      <a:pt x="31" y="19"/>
                      <a:pt x="23" y="18"/>
                      <a:pt x="18" y="19"/>
                    </a:cubicBezTo>
                    <a:cubicBezTo>
                      <a:pt x="14" y="19"/>
                      <a:pt x="12" y="17"/>
                      <a:pt x="10" y="17"/>
                    </a:cubicBezTo>
                    <a:cubicBezTo>
                      <a:pt x="8" y="18"/>
                      <a:pt x="6" y="20"/>
                      <a:pt x="5" y="21"/>
                    </a:cubicBezTo>
                    <a:cubicBezTo>
                      <a:pt x="4" y="23"/>
                      <a:pt x="6" y="26"/>
                      <a:pt x="6" y="28"/>
                    </a:cubicBezTo>
                    <a:cubicBezTo>
                      <a:pt x="5" y="28"/>
                      <a:pt x="3" y="29"/>
                      <a:pt x="0" y="30"/>
                    </a:cubicBezTo>
                    <a:cubicBezTo>
                      <a:pt x="1" y="33"/>
                      <a:pt x="2" y="35"/>
                      <a:pt x="1" y="37"/>
                    </a:cubicBezTo>
                    <a:cubicBezTo>
                      <a:pt x="0" y="41"/>
                      <a:pt x="1" y="50"/>
                      <a:pt x="5" y="55"/>
                    </a:cubicBezTo>
                    <a:cubicBezTo>
                      <a:pt x="8" y="61"/>
                      <a:pt x="7" y="70"/>
                      <a:pt x="9" y="72"/>
                    </a:cubicBezTo>
                    <a:cubicBezTo>
                      <a:pt x="10" y="74"/>
                      <a:pt x="23" y="73"/>
                      <a:pt x="29" y="70"/>
                    </a:cubicBezTo>
                    <a:cubicBezTo>
                      <a:pt x="35" y="66"/>
                      <a:pt x="39" y="65"/>
                      <a:pt x="44" y="65"/>
                    </a:cubicBezTo>
                    <a:cubicBezTo>
                      <a:pt x="48" y="65"/>
                      <a:pt x="54" y="61"/>
                      <a:pt x="56" y="59"/>
                    </a:cubicBezTo>
                    <a:cubicBezTo>
                      <a:pt x="57" y="57"/>
                      <a:pt x="64" y="57"/>
                      <a:pt x="67" y="57"/>
                    </a:cubicBezTo>
                    <a:cubicBezTo>
                      <a:pt x="70" y="58"/>
                      <a:pt x="73" y="54"/>
                      <a:pt x="76" y="51"/>
                    </a:cubicBezTo>
                    <a:cubicBezTo>
                      <a:pt x="79" y="48"/>
                      <a:pt x="89" y="47"/>
                      <a:pt x="100" y="43"/>
                    </a:cubicBezTo>
                    <a:cubicBezTo>
                      <a:pt x="110" y="40"/>
                      <a:pt x="108" y="35"/>
                      <a:pt x="111" y="32"/>
                    </a:cubicBezTo>
                    <a:cubicBezTo>
                      <a:pt x="113" y="30"/>
                      <a:pt x="116" y="30"/>
                      <a:pt x="120" y="28"/>
                    </a:cubicBezTo>
                    <a:cubicBezTo>
                      <a:pt x="115" y="18"/>
                      <a:pt x="109" y="6"/>
                      <a:pt x="106" y="0"/>
                    </a:cubicBezTo>
                    <a:cubicBezTo>
                      <a:pt x="101" y="1"/>
                      <a:pt x="97" y="3"/>
                      <a:pt x="95" y="3"/>
                    </a:cubicBezTo>
                    <a:close/>
                    <a:moveTo>
                      <a:pt x="123" y="78"/>
                    </a:moveTo>
                    <a:cubicBezTo>
                      <a:pt x="127" y="82"/>
                      <a:pt x="134" y="77"/>
                      <a:pt x="134" y="76"/>
                    </a:cubicBezTo>
                    <a:cubicBezTo>
                      <a:pt x="135" y="74"/>
                      <a:pt x="119" y="73"/>
                      <a:pt x="123" y="7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675563" y="3378200"/>
                <a:ext cx="174625" cy="12541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5" y="19"/>
                  </a:cxn>
                  <a:cxn ang="0">
                    <a:pos x="1" y="3"/>
                  </a:cxn>
                  <a:cxn ang="0">
                    <a:pos x="22" y="17"/>
                  </a:cxn>
                  <a:cxn ang="0">
                    <a:pos x="32" y="24"/>
                  </a:cxn>
                  <a:cxn ang="0">
                    <a:pos x="22" y="17"/>
                  </a:cxn>
                  <a:cxn ang="0">
                    <a:pos x="60" y="37"/>
                  </a:cxn>
                  <a:cxn ang="0">
                    <a:pos x="44" y="28"/>
                  </a:cxn>
                  <a:cxn ang="0">
                    <a:pos x="60" y="37"/>
                  </a:cxn>
                  <a:cxn ang="0">
                    <a:pos x="58" y="47"/>
                  </a:cxn>
                  <a:cxn ang="0">
                    <a:pos x="69" y="54"/>
                  </a:cxn>
                  <a:cxn ang="0">
                    <a:pos x="58" y="47"/>
                  </a:cxn>
                  <a:cxn ang="0">
                    <a:pos x="78" y="58"/>
                  </a:cxn>
                  <a:cxn ang="0">
                    <a:pos x="89" y="63"/>
                  </a:cxn>
                  <a:cxn ang="0">
                    <a:pos x="78" y="58"/>
                  </a:cxn>
                  <a:cxn ang="0">
                    <a:pos x="70" y="36"/>
                  </a:cxn>
                  <a:cxn ang="0">
                    <a:pos x="79" y="51"/>
                  </a:cxn>
                  <a:cxn ang="0">
                    <a:pos x="70" y="36"/>
                  </a:cxn>
                </a:cxnLst>
                <a:rect l="0" t="0" r="r" b="b"/>
                <a:pathLst>
                  <a:path w="92" h="66">
                    <a:moveTo>
                      <a:pt x="1" y="3"/>
                    </a:moveTo>
                    <a:cubicBezTo>
                      <a:pt x="0" y="6"/>
                      <a:pt x="11" y="21"/>
                      <a:pt x="15" y="19"/>
                    </a:cubicBezTo>
                    <a:cubicBezTo>
                      <a:pt x="22" y="14"/>
                      <a:pt x="2" y="0"/>
                      <a:pt x="1" y="3"/>
                    </a:cubicBezTo>
                    <a:close/>
                    <a:moveTo>
                      <a:pt x="22" y="17"/>
                    </a:moveTo>
                    <a:cubicBezTo>
                      <a:pt x="22" y="18"/>
                      <a:pt x="30" y="26"/>
                      <a:pt x="32" y="24"/>
                    </a:cubicBezTo>
                    <a:cubicBezTo>
                      <a:pt x="34" y="23"/>
                      <a:pt x="23" y="14"/>
                      <a:pt x="22" y="17"/>
                    </a:cubicBezTo>
                    <a:close/>
                    <a:moveTo>
                      <a:pt x="60" y="37"/>
                    </a:moveTo>
                    <a:cubicBezTo>
                      <a:pt x="63" y="35"/>
                      <a:pt x="44" y="25"/>
                      <a:pt x="44" y="28"/>
                    </a:cubicBezTo>
                    <a:cubicBezTo>
                      <a:pt x="44" y="31"/>
                      <a:pt x="57" y="38"/>
                      <a:pt x="60" y="37"/>
                    </a:cubicBezTo>
                    <a:close/>
                    <a:moveTo>
                      <a:pt x="58" y="47"/>
                    </a:moveTo>
                    <a:cubicBezTo>
                      <a:pt x="59" y="52"/>
                      <a:pt x="66" y="55"/>
                      <a:pt x="69" y="54"/>
                    </a:cubicBezTo>
                    <a:cubicBezTo>
                      <a:pt x="72" y="52"/>
                      <a:pt x="57" y="42"/>
                      <a:pt x="58" y="47"/>
                    </a:cubicBezTo>
                    <a:close/>
                    <a:moveTo>
                      <a:pt x="78" y="58"/>
                    </a:moveTo>
                    <a:cubicBezTo>
                      <a:pt x="79" y="60"/>
                      <a:pt x="85" y="66"/>
                      <a:pt x="89" y="63"/>
                    </a:cubicBezTo>
                    <a:cubicBezTo>
                      <a:pt x="92" y="61"/>
                      <a:pt x="78" y="56"/>
                      <a:pt x="78" y="58"/>
                    </a:cubicBezTo>
                    <a:close/>
                    <a:moveTo>
                      <a:pt x="70" y="36"/>
                    </a:moveTo>
                    <a:cubicBezTo>
                      <a:pt x="67" y="42"/>
                      <a:pt x="77" y="51"/>
                      <a:pt x="79" y="51"/>
                    </a:cubicBezTo>
                    <a:cubicBezTo>
                      <a:pt x="80" y="52"/>
                      <a:pt x="72" y="32"/>
                      <a:pt x="70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675563" y="3378200"/>
                <a:ext cx="174625" cy="12541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5" y="19"/>
                  </a:cxn>
                  <a:cxn ang="0">
                    <a:pos x="1" y="3"/>
                  </a:cxn>
                  <a:cxn ang="0">
                    <a:pos x="22" y="17"/>
                  </a:cxn>
                  <a:cxn ang="0">
                    <a:pos x="32" y="24"/>
                  </a:cxn>
                  <a:cxn ang="0">
                    <a:pos x="22" y="17"/>
                  </a:cxn>
                  <a:cxn ang="0">
                    <a:pos x="60" y="37"/>
                  </a:cxn>
                  <a:cxn ang="0">
                    <a:pos x="44" y="28"/>
                  </a:cxn>
                  <a:cxn ang="0">
                    <a:pos x="60" y="37"/>
                  </a:cxn>
                  <a:cxn ang="0">
                    <a:pos x="58" y="47"/>
                  </a:cxn>
                  <a:cxn ang="0">
                    <a:pos x="69" y="54"/>
                  </a:cxn>
                  <a:cxn ang="0">
                    <a:pos x="58" y="47"/>
                  </a:cxn>
                  <a:cxn ang="0">
                    <a:pos x="78" y="58"/>
                  </a:cxn>
                  <a:cxn ang="0">
                    <a:pos x="89" y="63"/>
                  </a:cxn>
                  <a:cxn ang="0">
                    <a:pos x="78" y="58"/>
                  </a:cxn>
                  <a:cxn ang="0">
                    <a:pos x="70" y="36"/>
                  </a:cxn>
                  <a:cxn ang="0">
                    <a:pos x="79" y="51"/>
                  </a:cxn>
                  <a:cxn ang="0">
                    <a:pos x="70" y="36"/>
                  </a:cxn>
                </a:cxnLst>
                <a:rect l="0" t="0" r="r" b="b"/>
                <a:pathLst>
                  <a:path w="92" h="66">
                    <a:moveTo>
                      <a:pt x="1" y="3"/>
                    </a:moveTo>
                    <a:cubicBezTo>
                      <a:pt x="0" y="6"/>
                      <a:pt x="11" y="21"/>
                      <a:pt x="15" y="19"/>
                    </a:cubicBezTo>
                    <a:cubicBezTo>
                      <a:pt x="22" y="14"/>
                      <a:pt x="2" y="0"/>
                      <a:pt x="1" y="3"/>
                    </a:cubicBezTo>
                    <a:close/>
                    <a:moveTo>
                      <a:pt x="22" y="17"/>
                    </a:moveTo>
                    <a:cubicBezTo>
                      <a:pt x="22" y="18"/>
                      <a:pt x="30" y="26"/>
                      <a:pt x="32" y="24"/>
                    </a:cubicBezTo>
                    <a:cubicBezTo>
                      <a:pt x="34" y="23"/>
                      <a:pt x="23" y="14"/>
                      <a:pt x="22" y="17"/>
                    </a:cubicBezTo>
                    <a:close/>
                    <a:moveTo>
                      <a:pt x="60" y="37"/>
                    </a:moveTo>
                    <a:cubicBezTo>
                      <a:pt x="63" y="35"/>
                      <a:pt x="44" y="25"/>
                      <a:pt x="44" y="28"/>
                    </a:cubicBezTo>
                    <a:cubicBezTo>
                      <a:pt x="44" y="31"/>
                      <a:pt x="57" y="38"/>
                      <a:pt x="60" y="37"/>
                    </a:cubicBezTo>
                    <a:close/>
                    <a:moveTo>
                      <a:pt x="58" y="47"/>
                    </a:moveTo>
                    <a:cubicBezTo>
                      <a:pt x="59" y="52"/>
                      <a:pt x="66" y="55"/>
                      <a:pt x="69" y="54"/>
                    </a:cubicBezTo>
                    <a:cubicBezTo>
                      <a:pt x="72" y="52"/>
                      <a:pt x="57" y="42"/>
                      <a:pt x="58" y="47"/>
                    </a:cubicBezTo>
                    <a:close/>
                    <a:moveTo>
                      <a:pt x="78" y="58"/>
                    </a:moveTo>
                    <a:cubicBezTo>
                      <a:pt x="79" y="60"/>
                      <a:pt x="85" y="66"/>
                      <a:pt x="89" y="63"/>
                    </a:cubicBezTo>
                    <a:cubicBezTo>
                      <a:pt x="92" y="61"/>
                      <a:pt x="78" y="56"/>
                      <a:pt x="78" y="58"/>
                    </a:cubicBezTo>
                    <a:close/>
                    <a:moveTo>
                      <a:pt x="70" y="36"/>
                    </a:moveTo>
                    <a:cubicBezTo>
                      <a:pt x="67" y="42"/>
                      <a:pt x="77" y="51"/>
                      <a:pt x="79" y="51"/>
                    </a:cubicBezTo>
                    <a:cubicBezTo>
                      <a:pt x="80" y="52"/>
                      <a:pt x="72" y="32"/>
                      <a:pt x="70" y="3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769100" y="3492500"/>
                <a:ext cx="884238" cy="787400"/>
              </a:xfrm>
              <a:custGeom>
                <a:avLst/>
                <a:gdLst/>
                <a:ahLst/>
                <a:cxnLst>
                  <a:cxn ang="0">
                    <a:pos x="457" y="180"/>
                  </a:cxn>
                  <a:cxn ang="0">
                    <a:pos x="438" y="160"/>
                  </a:cxn>
                  <a:cxn ang="0">
                    <a:pos x="424" y="139"/>
                  </a:cxn>
                  <a:cxn ang="0">
                    <a:pos x="410" y="124"/>
                  </a:cxn>
                  <a:cxn ang="0">
                    <a:pos x="378" y="93"/>
                  </a:cxn>
                  <a:cxn ang="0">
                    <a:pos x="367" y="53"/>
                  </a:cxn>
                  <a:cxn ang="0">
                    <a:pos x="347" y="33"/>
                  </a:cxn>
                  <a:cxn ang="0">
                    <a:pos x="329" y="10"/>
                  </a:cxn>
                  <a:cxn ang="0">
                    <a:pos x="324" y="51"/>
                  </a:cxn>
                  <a:cxn ang="0">
                    <a:pos x="297" y="76"/>
                  </a:cxn>
                  <a:cxn ang="0">
                    <a:pos x="265" y="59"/>
                  </a:cxn>
                  <a:cxn ang="0">
                    <a:pos x="259" y="35"/>
                  </a:cxn>
                  <a:cxn ang="0">
                    <a:pos x="268" y="17"/>
                  </a:cxn>
                  <a:cxn ang="0">
                    <a:pos x="251" y="19"/>
                  </a:cxn>
                  <a:cxn ang="0">
                    <a:pos x="222" y="13"/>
                  </a:cxn>
                  <a:cxn ang="0">
                    <a:pos x="194" y="32"/>
                  </a:cxn>
                  <a:cxn ang="0">
                    <a:pos x="184" y="51"/>
                  </a:cxn>
                  <a:cxn ang="0">
                    <a:pos x="167" y="44"/>
                  </a:cxn>
                  <a:cxn ang="0">
                    <a:pos x="147" y="46"/>
                  </a:cxn>
                  <a:cxn ang="0">
                    <a:pos x="131" y="55"/>
                  </a:cxn>
                  <a:cxn ang="0">
                    <a:pos x="123" y="73"/>
                  </a:cxn>
                  <a:cxn ang="0">
                    <a:pos x="106" y="75"/>
                  </a:cxn>
                  <a:cxn ang="0">
                    <a:pos x="69" y="110"/>
                  </a:cxn>
                  <a:cxn ang="0">
                    <a:pos x="34" y="121"/>
                  </a:cxn>
                  <a:cxn ang="0">
                    <a:pos x="13" y="130"/>
                  </a:cxn>
                  <a:cxn ang="0">
                    <a:pos x="6" y="169"/>
                  </a:cxn>
                  <a:cxn ang="0">
                    <a:pos x="9" y="187"/>
                  </a:cxn>
                  <a:cxn ang="0">
                    <a:pos x="22" y="227"/>
                  </a:cxn>
                  <a:cxn ang="0">
                    <a:pos x="23" y="277"/>
                  </a:cxn>
                  <a:cxn ang="0">
                    <a:pos x="56" y="294"/>
                  </a:cxn>
                  <a:cxn ang="0">
                    <a:pos x="104" y="280"/>
                  </a:cxn>
                  <a:cxn ang="0">
                    <a:pos x="157" y="260"/>
                  </a:cxn>
                  <a:cxn ang="0">
                    <a:pos x="219" y="256"/>
                  </a:cxn>
                  <a:cxn ang="0">
                    <a:pos x="240" y="268"/>
                  </a:cxn>
                  <a:cxn ang="0">
                    <a:pos x="262" y="287"/>
                  </a:cxn>
                  <a:cxn ang="0">
                    <a:pos x="278" y="285"/>
                  </a:cxn>
                  <a:cxn ang="0">
                    <a:pos x="288" y="289"/>
                  </a:cxn>
                  <a:cxn ang="0">
                    <a:pos x="304" y="317"/>
                  </a:cxn>
                  <a:cxn ang="0">
                    <a:pos x="344" y="344"/>
                  </a:cxn>
                  <a:cxn ang="0">
                    <a:pos x="365" y="341"/>
                  </a:cxn>
                  <a:cxn ang="0">
                    <a:pos x="379" y="348"/>
                  </a:cxn>
                  <a:cxn ang="0">
                    <a:pos x="419" y="330"/>
                  </a:cxn>
                  <a:cxn ang="0">
                    <a:pos x="443" y="266"/>
                  </a:cxn>
                  <a:cxn ang="0">
                    <a:pos x="458" y="228"/>
                  </a:cxn>
                  <a:cxn ang="0">
                    <a:pos x="210" y="11"/>
                  </a:cxn>
                  <a:cxn ang="0">
                    <a:pos x="266" y="307"/>
                  </a:cxn>
                  <a:cxn ang="0">
                    <a:pos x="379" y="376"/>
                  </a:cxn>
                  <a:cxn ang="0">
                    <a:pos x="380" y="411"/>
                  </a:cxn>
                  <a:cxn ang="0">
                    <a:pos x="395" y="402"/>
                  </a:cxn>
                  <a:cxn ang="0">
                    <a:pos x="379" y="376"/>
                  </a:cxn>
                </a:cxnLst>
                <a:rect l="0" t="0" r="r" b="b"/>
                <a:pathLst>
                  <a:path w="463" h="412">
                    <a:moveTo>
                      <a:pt x="460" y="207"/>
                    </a:moveTo>
                    <a:cubicBezTo>
                      <a:pt x="462" y="205"/>
                      <a:pt x="459" y="197"/>
                      <a:pt x="457" y="198"/>
                    </a:cubicBezTo>
                    <a:cubicBezTo>
                      <a:pt x="456" y="200"/>
                      <a:pt x="456" y="186"/>
                      <a:pt x="457" y="180"/>
                    </a:cubicBezTo>
                    <a:cubicBezTo>
                      <a:pt x="458" y="173"/>
                      <a:pt x="457" y="174"/>
                      <a:pt x="454" y="177"/>
                    </a:cubicBezTo>
                    <a:cubicBezTo>
                      <a:pt x="451" y="181"/>
                      <a:pt x="447" y="171"/>
                      <a:pt x="447" y="169"/>
                    </a:cubicBezTo>
                    <a:cubicBezTo>
                      <a:pt x="446" y="166"/>
                      <a:pt x="442" y="159"/>
                      <a:pt x="438" y="160"/>
                    </a:cubicBezTo>
                    <a:cubicBezTo>
                      <a:pt x="434" y="161"/>
                      <a:pt x="436" y="154"/>
                      <a:pt x="432" y="155"/>
                    </a:cubicBezTo>
                    <a:cubicBezTo>
                      <a:pt x="428" y="156"/>
                      <a:pt x="428" y="149"/>
                      <a:pt x="428" y="143"/>
                    </a:cubicBezTo>
                    <a:cubicBezTo>
                      <a:pt x="429" y="137"/>
                      <a:pt x="426" y="142"/>
                      <a:pt x="424" y="139"/>
                    </a:cubicBezTo>
                    <a:cubicBezTo>
                      <a:pt x="422" y="137"/>
                      <a:pt x="420" y="139"/>
                      <a:pt x="417" y="140"/>
                    </a:cubicBezTo>
                    <a:cubicBezTo>
                      <a:pt x="415" y="141"/>
                      <a:pt x="414" y="135"/>
                      <a:pt x="415" y="132"/>
                    </a:cubicBezTo>
                    <a:cubicBezTo>
                      <a:pt x="415" y="130"/>
                      <a:pt x="414" y="127"/>
                      <a:pt x="410" y="124"/>
                    </a:cubicBezTo>
                    <a:cubicBezTo>
                      <a:pt x="407" y="121"/>
                      <a:pt x="406" y="119"/>
                      <a:pt x="407" y="116"/>
                    </a:cubicBezTo>
                    <a:cubicBezTo>
                      <a:pt x="407" y="112"/>
                      <a:pt x="385" y="101"/>
                      <a:pt x="381" y="100"/>
                    </a:cubicBezTo>
                    <a:cubicBezTo>
                      <a:pt x="376" y="99"/>
                      <a:pt x="380" y="94"/>
                      <a:pt x="378" y="93"/>
                    </a:cubicBezTo>
                    <a:cubicBezTo>
                      <a:pt x="376" y="91"/>
                      <a:pt x="375" y="84"/>
                      <a:pt x="375" y="79"/>
                    </a:cubicBezTo>
                    <a:cubicBezTo>
                      <a:pt x="375" y="73"/>
                      <a:pt x="368" y="72"/>
                      <a:pt x="368" y="67"/>
                    </a:cubicBezTo>
                    <a:cubicBezTo>
                      <a:pt x="369" y="63"/>
                      <a:pt x="366" y="58"/>
                      <a:pt x="367" y="53"/>
                    </a:cubicBezTo>
                    <a:cubicBezTo>
                      <a:pt x="367" y="48"/>
                      <a:pt x="360" y="47"/>
                      <a:pt x="359" y="44"/>
                    </a:cubicBezTo>
                    <a:cubicBezTo>
                      <a:pt x="359" y="42"/>
                      <a:pt x="355" y="44"/>
                      <a:pt x="351" y="45"/>
                    </a:cubicBezTo>
                    <a:cubicBezTo>
                      <a:pt x="346" y="45"/>
                      <a:pt x="347" y="39"/>
                      <a:pt x="347" y="33"/>
                    </a:cubicBezTo>
                    <a:cubicBezTo>
                      <a:pt x="348" y="28"/>
                      <a:pt x="345" y="18"/>
                      <a:pt x="342" y="15"/>
                    </a:cubicBezTo>
                    <a:cubicBezTo>
                      <a:pt x="338" y="13"/>
                      <a:pt x="338" y="3"/>
                      <a:pt x="336" y="2"/>
                    </a:cubicBezTo>
                    <a:cubicBezTo>
                      <a:pt x="335" y="0"/>
                      <a:pt x="329" y="7"/>
                      <a:pt x="329" y="10"/>
                    </a:cubicBezTo>
                    <a:cubicBezTo>
                      <a:pt x="329" y="13"/>
                      <a:pt x="329" y="17"/>
                      <a:pt x="326" y="19"/>
                    </a:cubicBezTo>
                    <a:cubicBezTo>
                      <a:pt x="324" y="21"/>
                      <a:pt x="328" y="29"/>
                      <a:pt x="325" y="31"/>
                    </a:cubicBezTo>
                    <a:cubicBezTo>
                      <a:pt x="322" y="34"/>
                      <a:pt x="325" y="45"/>
                      <a:pt x="324" y="51"/>
                    </a:cubicBezTo>
                    <a:cubicBezTo>
                      <a:pt x="323" y="58"/>
                      <a:pt x="323" y="64"/>
                      <a:pt x="320" y="69"/>
                    </a:cubicBezTo>
                    <a:cubicBezTo>
                      <a:pt x="317" y="73"/>
                      <a:pt x="317" y="80"/>
                      <a:pt x="311" y="82"/>
                    </a:cubicBezTo>
                    <a:cubicBezTo>
                      <a:pt x="305" y="84"/>
                      <a:pt x="297" y="79"/>
                      <a:pt x="297" y="76"/>
                    </a:cubicBezTo>
                    <a:cubicBezTo>
                      <a:pt x="297" y="73"/>
                      <a:pt x="291" y="71"/>
                      <a:pt x="287" y="71"/>
                    </a:cubicBezTo>
                    <a:cubicBezTo>
                      <a:pt x="284" y="72"/>
                      <a:pt x="282" y="67"/>
                      <a:pt x="276" y="63"/>
                    </a:cubicBezTo>
                    <a:cubicBezTo>
                      <a:pt x="271" y="58"/>
                      <a:pt x="266" y="64"/>
                      <a:pt x="265" y="59"/>
                    </a:cubicBezTo>
                    <a:cubicBezTo>
                      <a:pt x="263" y="54"/>
                      <a:pt x="261" y="53"/>
                      <a:pt x="257" y="50"/>
                    </a:cubicBezTo>
                    <a:cubicBezTo>
                      <a:pt x="253" y="47"/>
                      <a:pt x="254" y="47"/>
                      <a:pt x="258" y="45"/>
                    </a:cubicBezTo>
                    <a:cubicBezTo>
                      <a:pt x="262" y="42"/>
                      <a:pt x="261" y="38"/>
                      <a:pt x="259" y="35"/>
                    </a:cubicBezTo>
                    <a:cubicBezTo>
                      <a:pt x="257" y="32"/>
                      <a:pt x="261" y="33"/>
                      <a:pt x="266" y="30"/>
                    </a:cubicBezTo>
                    <a:cubicBezTo>
                      <a:pt x="271" y="27"/>
                      <a:pt x="266" y="24"/>
                      <a:pt x="270" y="22"/>
                    </a:cubicBezTo>
                    <a:cubicBezTo>
                      <a:pt x="274" y="21"/>
                      <a:pt x="272" y="18"/>
                      <a:pt x="268" y="17"/>
                    </a:cubicBezTo>
                    <a:cubicBezTo>
                      <a:pt x="264" y="16"/>
                      <a:pt x="265" y="21"/>
                      <a:pt x="263" y="21"/>
                    </a:cubicBezTo>
                    <a:cubicBezTo>
                      <a:pt x="262" y="22"/>
                      <a:pt x="260" y="15"/>
                      <a:pt x="259" y="15"/>
                    </a:cubicBezTo>
                    <a:cubicBezTo>
                      <a:pt x="258" y="16"/>
                      <a:pt x="253" y="22"/>
                      <a:pt x="251" y="19"/>
                    </a:cubicBezTo>
                    <a:cubicBezTo>
                      <a:pt x="248" y="16"/>
                      <a:pt x="234" y="13"/>
                      <a:pt x="229" y="12"/>
                    </a:cubicBezTo>
                    <a:cubicBezTo>
                      <a:pt x="223" y="11"/>
                      <a:pt x="221" y="4"/>
                      <a:pt x="218" y="6"/>
                    </a:cubicBezTo>
                    <a:cubicBezTo>
                      <a:pt x="215" y="7"/>
                      <a:pt x="219" y="9"/>
                      <a:pt x="222" y="13"/>
                    </a:cubicBezTo>
                    <a:cubicBezTo>
                      <a:pt x="226" y="17"/>
                      <a:pt x="210" y="20"/>
                      <a:pt x="205" y="18"/>
                    </a:cubicBezTo>
                    <a:cubicBezTo>
                      <a:pt x="200" y="17"/>
                      <a:pt x="206" y="22"/>
                      <a:pt x="202" y="22"/>
                    </a:cubicBezTo>
                    <a:cubicBezTo>
                      <a:pt x="198" y="21"/>
                      <a:pt x="197" y="28"/>
                      <a:pt x="194" y="32"/>
                    </a:cubicBezTo>
                    <a:cubicBezTo>
                      <a:pt x="191" y="35"/>
                      <a:pt x="193" y="38"/>
                      <a:pt x="189" y="40"/>
                    </a:cubicBezTo>
                    <a:cubicBezTo>
                      <a:pt x="186" y="42"/>
                      <a:pt x="186" y="45"/>
                      <a:pt x="190" y="50"/>
                    </a:cubicBezTo>
                    <a:cubicBezTo>
                      <a:pt x="194" y="54"/>
                      <a:pt x="188" y="55"/>
                      <a:pt x="184" y="51"/>
                    </a:cubicBezTo>
                    <a:cubicBezTo>
                      <a:pt x="180" y="47"/>
                      <a:pt x="177" y="47"/>
                      <a:pt x="177" y="51"/>
                    </a:cubicBezTo>
                    <a:cubicBezTo>
                      <a:pt x="177" y="56"/>
                      <a:pt x="172" y="54"/>
                      <a:pt x="173" y="49"/>
                    </a:cubicBezTo>
                    <a:cubicBezTo>
                      <a:pt x="174" y="44"/>
                      <a:pt x="168" y="46"/>
                      <a:pt x="167" y="44"/>
                    </a:cubicBezTo>
                    <a:cubicBezTo>
                      <a:pt x="166" y="41"/>
                      <a:pt x="161" y="36"/>
                      <a:pt x="157" y="37"/>
                    </a:cubicBezTo>
                    <a:cubicBezTo>
                      <a:pt x="154" y="37"/>
                      <a:pt x="154" y="40"/>
                      <a:pt x="151" y="40"/>
                    </a:cubicBezTo>
                    <a:cubicBezTo>
                      <a:pt x="148" y="40"/>
                      <a:pt x="147" y="42"/>
                      <a:pt x="147" y="46"/>
                    </a:cubicBezTo>
                    <a:cubicBezTo>
                      <a:pt x="148" y="49"/>
                      <a:pt x="142" y="45"/>
                      <a:pt x="139" y="46"/>
                    </a:cubicBezTo>
                    <a:cubicBezTo>
                      <a:pt x="135" y="46"/>
                      <a:pt x="139" y="51"/>
                      <a:pt x="137" y="51"/>
                    </a:cubicBezTo>
                    <a:cubicBezTo>
                      <a:pt x="135" y="51"/>
                      <a:pt x="135" y="55"/>
                      <a:pt x="131" y="55"/>
                    </a:cubicBezTo>
                    <a:cubicBezTo>
                      <a:pt x="128" y="55"/>
                      <a:pt x="129" y="62"/>
                      <a:pt x="129" y="66"/>
                    </a:cubicBezTo>
                    <a:cubicBezTo>
                      <a:pt x="130" y="69"/>
                      <a:pt x="124" y="64"/>
                      <a:pt x="121" y="65"/>
                    </a:cubicBezTo>
                    <a:cubicBezTo>
                      <a:pt x="118" y="66"/>
                      <a:pt x="122" y="69"/>
                      <a:pt x="123" y="73"/>
                    </a:cubicBezTo>
                    <a:cubicBezTo>
                      <a:pt x="124" y="78"/>
                      <a:pt x="121" y="77"/>
                      <a:pt x="119" y="79"/>
                    </a:cubicBezTo>
                    <a:cubicBezTo>
                      <a:pt x="117" y="81"/>
                      <a:pt x="115" y="74"/>
                      <a:pt x="115" y="71"/>
                    </a:cubicBezTo>
                    <a:cubicBezTo>
                      <a:pt x="115" y="67"/>
                      <a:pt x="110" y="70"/>
                      <a:pt x="106" y="75"/>
                    </a:cubicBezTo>
                    <a:cubicBezTo>
                      <a:pt x="101" y="80"/>
                      <a:pt x="107" y="87"/>
                      <a:pt x="105" y="88"/>
                    </a:cubicBezTo>
                    <a:cubicBezTo>
                      <a:pt x="103" y="90"/>
                      <a:pt x="94" y="98"/>
                      <a:pt x="89" y="104"/>
                    </a:cubicBezTo>
                    <a:cubicBezTo>
                      <a:pt x="84" y="111"/>
                      <a:pt x="73" y="107"/>
                      <a:pt x="69" y="110"/>
                    </a:cubicBezTo>
                    <a:cubicBezTo>
                      <a:pt x="66" y="113"/>
                      <a:pt x="62" y="111"/>
                      <a:pt x="58" y="113"/>
                    </a:cubicBezTo>
                    <a:cubicBezTo>
                      <a:pt x="55" y="116"/>
                      <a:pt x="48" y="121"/>
                      <a:pt x="48" y="118"/>
                    </a:cubicBezTo>
                    <a:cubicBezTo>
                      <a:pt x="47" y="115"/>
                      <a:pt x="38" y="117"/>
                      <a:pt x="34" y="121"/>
                    </a:cubicBezTo>
                    <a:cubicBezTo>
                      <a:pt x="30" y="125"/>
                      <a:pt x="24" y="129"/>
                      <a:pt x="20" y="129"/>
                    </a:cubicBezTo>
                    <a:cubicBezTo>
                      <a:pt x="16" y="129"/>
                      <a:pt x="16" y="136"/>
                      <a:pt x="14" y="137"/>
                    </a:cubicBezTo>
                    <a:cubicBezTo>
                      <a:pt x="12" y="139"/>
                      <a:pt x="13" y="132"/>
                      <a:pt x="13" y="130"/>
                    </a:cubicBezTo>
                    <a:cubicBezTo>
                      <a:pt x="13" y="129"/>
                      <a:pt x="9" y="133"/>
                      <a:pt x="7" y="139"/>
                    </a:cubicBezTo>
                    <a:cubicBezTo>
                      <a:pt x="5" y="144"/>
                      <a:pt x="11" y="146"/>
                      <a:pt x="8" y="151"/>
                    </a:cubicBezTo>
                    <a:cubicBezTo>
                      <a:pt x="4" y="157"/>
                      <a:pt x="0" y="162"/>
                      <a:pt x="6" y="169"/>
                    </a:cubicBezTo>
                    <a:cubicBezTo>
                      <a:pt x="11" y="176"/>
                      <a:pt x="14" y="181"/>
                      <a:pt x="12" y="184"/>
                    </a:cubicBezTo>
                    <a:cubicBezTo>
                      <a:pt x="10" y="188"/>
                      <a:pt x="7" y="177"/>
                      <a:pt x="5" y="179"/>
                    </a:cubicBezTo>
                    <a:cubicBezTo>
                      <a:pt x="4" y="180"/>
                      <a:pt x="10" y="184"/>
                      <a:pt x="9" y="187"/>
                    </a:cubicBezTo>
                    <a:cubicBezTo>
                      <a:pt x="7" y="189"/>
                      <a:pt x="2" y="178"/>
                      <a:pt x="1" y="181"/>
                    </a:cubicBezTo>
                    <a:cubicBezTo>
                      <a:pt x="0" y="183"/>
                      <a:pt x="12" y="200"/>
                      <a:pt x="12" y="206"/>
                    </a:cubicBezTo>
                    <a:cubicBezTo>
                      <a:pt x="12" y="212"/>
                      <a:pt x="22" y="218"/>
                      <a:pt x="22" y="227"/>
                    </a:cubicBezTo>
                    <a:cubicBezTo>
                      <a:pt x="21" y="236"/>
                      <a:pt x="30" y="251"/>
                      <a:pt x="32" y="253"/>
                    </a:cubicBezTo>
                    <a:cubicBezTo>
                      <a:pt x="33" y="255"/>
                      <a:pt x="28" y="261"/>
                      <a:pt x="29" y="268"/>
                    </a:cubicBezTo>
                    <a:cubicBezTo>
                      <a:pt x="30" y="275"/>
                      <a:pt x="27" y="277"/>
                      <a:pt x="23" y="277"/>
                    </a:cubicBezTo>
                    <a:cubicBezTo>
                      <a:pt x="18" y="277"/>
                      <a:pt x="21" y="284"/>
                      <a:pt x="26" y="285"/>
                    </a:cubicBezTo>
                    <a:cubicBezTo>
                      <a:pt x="30" y="285"/>
                      <a:pt x="29" y="289"/>
                      <a:pt x="34" y="292"/>
                    </a:cubicBezTo>
                    <a:cubicBezTo>
                      <a:pt x="39" y="296"/>
                      <a:pt x="52" y="294"/>
                      <a:pt x="56" y="294"/>
                    </a:cubicBezTo>
                    <a:cubicBezTo>
                      <a:pt x="60" y="294"/>
                      <a:pt x="61" y="288"/>
                      <a:pt x="67" y="288"/>
                    </a:cubicBezTo>
                    <a:cubicBezTo>
                      <a:pt x="73" y="287"/>
                      <a:pt x="72" y="286"/>
                      <a:pt x="75" y="282"/>
                    </a:cubicBezTo>
                    <a:cubicBezTo>
                      <a:pt x="78" y="279"/>
                      <a:pt x="91" y="280"/>
                      <a:pt x="104" y="280"/>
                    </a:cubicBezTo>
                    <a:cubicBezTo>
                      <a:pt x="117" y="281"/>
                      <a:pt x="123" y="277"/>
                      <a:pt x="125" y="272"/>
                    </a:cubicBezTo>
                    <a:cubicBezTo>
                      <a:pt x="127" y="267"/>
                      <a:pt x="136" y="267"/>
                      <a:pt x="140" y="263"/>
                    </a:cubicBezTo>
                    <a:cubicBezTo>
                      <a:pt x="144" y="260"/>
                      <a:pt x="147" y="259"/>
                      <a:pt x="157" y="260"/>
                    </a:cubicBezTo>
                    <a:cubicBezTo>
                      <a:pt x="167" y="260"/>
                      <a:pt x="176" y="255"/>
                      <a:pt x="182" y="253"/>
                    </a:cubicBezTo>
                    <a:cubicBezTo>
                      <a:pt x="188" y="250"/>
                      <a:pt x="200" y="251"/>
                      <a:pt x="206" y="250"/>
                    </a:cubicBezTo>
                    <a:cubicBezTo>
                      <a:pt x="212" y="248"/>
                      <a:pt x="213" y="257"/>
                      <a:pt x="219" y="256"/>
                    </a:cubicBezTo>
                    <a:cubicBezTo>
                      <a:pt x="226" y="256"/>
                      <a:pt x="229" y="258"/>
                      <a:pt x="233" y="258"/>
                    </a:cubicBezTo>
                    <a:cubicBezTo>
                      <a:pt x="236" y="258"/>
                      <a:pt x="236" y="261"/>
                      <a:pt x="239" y="261"/>
                    </a:cubicBezTo>
                    <a:cubicBezTo>
                      <a:pt x="243" y="262"/>
                      <a:pt x="242" y="265"/>
                      <a:pt x="240" y="268"/>
                    </a:cubicBezTo>
                    <a:cubicBezTo>
                      <a:pt x="238" y="272"/>
                      <a:pt x="245" y="271"/>
                      <a:pt x="250" y="278"/>
                    </a:cubicBezTo>
                    <a:cubicBezTo>
                      <a:pt x="255" y="284"/>
                      <a:pt x="250" y="285"/>
                      <a:pt x="253" y="290"/>
                    </a:cubicBezTo>
                    <a:cubicBezTo>
                      <a:pt x="255" y="295"/>
                      <a:pt x="257" y="294"/>
                      <a:pt x="262" y="287"/>
                    </a:cubicBezTo>
                    <a:cubicBezTo>
                      <a:pt x="267" y="280"/>
                      <a:pt x="272" y="285"/>
                      <a:pt x="273" y="279"/>
                    </a:cubicBezTo>
                    <a:cubicBezTo>
                      <a:pt x="274" y="273"/>
                      <a:pt x="279" y="266"/>
                      <a:pt x="283" y="269"/>
                    </a:cubicBezTo>
                    <a:cubicBezTo>
                      <a:pt x="286" y="272"/>
                      <a:pt x="280" y="273"/>
                      <a:pt x="278" y="285"/>
                    </a:cubicBezTo>
                    <a:cubicBezTo>
                      <a:pt x="276" y="296"/>
                      <a:pt x="272" y="290"/>
                      <a:pt x="271" y="293"/>
                    </a:cubicBezTo>
                    <a:cubicBezTo>
                      <a:pt x="270" y="297"/>
                      <a:pt x="281" y="298"/>
                      <a:pt x="281" y="292"/>
                    </a:cubicBezTo>
                    <a:cubicBezTo>
                      <a:pt x="281" y="286"/>
                      <a:pt x="283" y="284"/>
                      <a:pt x="288" y="289"/>
                    </a:cubicBezTo>
                    <a:cubicBezTo>
                      <a:pt x="292" y="295"/>
                      <a:pt x="285" y="299"/>
                      <a:pt x="286" y="302"/>
                    </a:cubicBezTo>
                    <a:cubicBezTo>
                      <a:pt x="287" y="304"/>
                      <a:pt x="292" y="301"/>
                      <a:pt x="294" y="301"/>
                    </a:cubicBezTo>
                    <a:cubicBezTo>
                      <a:pt x="299" y="301"/>
                      <a:pt x="305" y="311"/>
                      <a:pt x="304" y="317"/>
                    </a:cubicBezTo>
                    <a:cubicBezTo>
                      <a:pt x="303" y="322"/>
                      <a:pt x="301" y="327"/>
                      <a:pt x="310" y="331"/>
                    </a:cubicBezTo>
                    <a:cubicBezTo>
                      <a:pt x="318" y="335"/>
                      <a:pt x="315" y="336"/>
                      <a:pt x="321" y="336"/>
                    </a:cubicBezTo>
                    <a:cubicBezTo>
                      <a:pt x="328" y="336"/>
                      <a:pt x="341" y="341"/>
                      <a:pt x="344" y="344"/>
                    </a:cubicBezTo>
                    <a:cubicBezTo>
                      <a:pt x="348" y="347"/>
                      <a:pt x="357" y="342"/>
                      <a:pt x="358" y="336"/>
                    </a:cubicBezTo>
                    <a:cubicBezTo>
                      <a:pt x="360" y="330"/>
                      <a:pt x="367" y="336"/>
                      <a:pt x="363" y="338"/>
                    </a:cubicBezTo>
                    <a:cubicBezTo>
                      <a:pt x="360" y="340"/>
                      <a:pt x="365" y="344"/>
                      <a:pt x="365" y="341"/>
                    </a:cubicBezTo>
                    <a:cubicBezTo>
                      <a:pt x="365" y="338"/>
                      <a:pt x="367" y="335"/>
                      <a:pt x="368" y="339"/>
                    </a:cubicBezTo>
                    <a:cubicBezTo>
                      <a:pt x="369" y="343"/>
                      <a:pt x="374" y="343"/>
                      <a:pt x="376" y="346"/>
                    </a:cubicBezTo>
                    <a:cubicBezTo>
                      <a:pt x="377" y="349"/>
                      <a:pt x="379" y="351"/>
                      <a:pt x="379" y="348"/>
                    </a:cubicBezTo>
                    <a:cubicBezTo>
                      <a:pt x="379" y="346"/>
                      <a:pt x="380" y="344"/>
                      <a:pt x="384" y="342"/>
                    </a:cubicBezTo>
                    <a:cubicBezTo>
                      <a:pt x="388" y="341"/>
                      <a:pt x="391" y="338"/>
                      <a:pt x="395" y="334"/>
                    </a:cubicBezTo>
                    <a:cubicBezTo>
                      <a:pt x="399" y="331"/>
                      <a:pt x="417" y="330"/>
                      <a:pt x="419" y="330"/>
                    </a:cubicBezTo>
                    <a:cubicBezTo>
                      <a:pt x="420" y="330"/>
                      <a:pt x="421" y="315"/>
                      <a:pt x="422" y="307"/>
                    </a:cubicBezTo>
                    <a:cubicBezTo>
                      <a:pt x="423" y="300"/>
                      <a:pt x="430" y="298"/>
                      <a:pt x="431" y="290"/>
                    </a:cubicBezTo>
                    <a:cubicBezTo>
                      <a:pt x="432" y="282"/>
                      <a:pt x="441" y="267"/>
                      <a:pt x="443" y="266"/>
                    </a:cubicBezTo>
                    <a:cubicBezTo>
                      <a:pt x="445" y="265"/>
                      <a:pt x="449" y="263"/>
                      <a:pt x="450" y="258"/>
                    </a:cubicBezTo>
                    <a:cubicBezTo>
                      <a:pt x="450" y="253"/>
                      <a:pt x="456" y="248"/>
                      <a:pt x="456" y="242"/>
                    </a:cubicBezTo>
                    <a:cubicBezTo>
                      <a:pt x="456" y="237"/>
                      <a:pt x="459" y="230"/>
                      <a:pt x="458" y="228"/>
                    </a:cubicBezTo>
                    <a:cubicBezTo>
                      <a:pt x="458" y="226"/>
                      <a:pt x="456" y="221"/>
                      <a:pt x="460" y="217"/>
                    </a:cubicBezTo>
                    <a:cubicBezTo>
                      <a:pt x="463" y="213"/>
                      <a:pt x="458" y="208"/>
                      <a:pt x="460" y="207"/>
                    </a:cubicBezTo>
                    <a:close/>
                    <a:moveTo>
                      <a:pt x="210" y="11"/>
                    </a:moveTo>
                    <a:cubicBezTo>
                      <a:pt x="209" y="8"/>
                      <a:pt x="191" y="11"/>
                      <a:pt x="195" y="14"/>
                    </a:cubicBezTo>
                    <a:cubicBezTo>
                      <a:pt x="198" y="16"/>
                      <a:pt x="210" y="14"/>
                      <a:pt x="210" y="11"/>
                    </a:cubicBezTo>
                    <a:close/>
                    <a:moveTo>
                      <a:pt x="266" y="307"/>
                    </a:moveTo>
                    <a:cubicBezTo>
                      <a:pt x="269" y="309"/>
                      <a:pt x="278" y="309"/>
                      <a:pt x="279" y="305"/>
                    </a:cubicBezTo>
                    <a:cubicBezTo>
                      <a:pt x="281" y="302"/>
                      <a:pt x="263" y="305"/>
                      <a:pt x="266" y="307"/>
                    </a:cubicBezTo>
                    <a:close/>
                    <a:moveTo>
                      <a:pt x="379" y="376"/>
                    </a:moveTo>
                    <a:cubicBezTo>
                      <a:pt x="372" y="377"/>
                      <a:pt x="362" y="370"/>
                      <a:pt x="360" y="371"/>
                    </a:cubicBezTo>
                    <a:cubicBezTo>
                      <a:pt x="357" y="372"/>
                      <a:pt x="368" y="389"/>
                      <a:pt x="365" y="393"/>
                    </a:cubicBezTo>
                    <a:cubicBezTo>
                      <a:pt x="361" y="398"/>
                      <a:pt x="375" y="410"/>
                      <a:pt x="380" y="411"/>
                    </a:cubicBezTo>
                    <a:cubicBezTo>
                      <a:pt x="385" y="412"/>
                      <a:pt x="383" y="406"/>
                      <a:pt x="386" y="406"/>
                    </a:cubicBezTo>
                    <a:cubicBezTo>
                      <a:pt x="389" y="407"/>
                      <a:pt x="388" y="403"/>
                      <a:pt x="389" y="401"/>
                    </a:cubicBezTo>
                    <a:cubicBezTo>
                      <a:pt x="389" y="398"/>
                      <a:pt x="392" y="403"/>
                      <a:pt x="395" y="402"/>
                    </a:cubicBezTo>
                    <a:cubicBezTo>
                      <a:pt x="398" y="400"/>
                      <a:pt x="394" y="390"/>
                      <a:pt x="398" y="390"/>
                    </a:cubicBezTo>
                    <a:cubicBezTo>
                      <a:pt x="402" y="390"/>
                      <a:pt x="399" y="377"/>
                      <a:pt x="398" y="372"/>
                    </a:cubicBezTo>
                    <a:cubicBezTo>
                      <a:pt x="397" y="368"/>
                      <a:pt x="386" y="376"/>
                      <a:pt x="379" y="37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26388" y="4052888"/>
                <a:ext cx="269875" cy="320675"/>
              </a:xfrm>
              <a:custGeom>
                <a:avLst/>
                <a:gdLst/>
                <a:ahLst/>
                <a:cxnLst>
                  <a:cxn ang="0">
                    <a:pos x="87" y="81"/>
                  </a:cxn>
                  <a:cxn ang="0">
                    <a:pos x="78" y="84"/>
                  </a:cxn>
                  <a:cxn ang="0">
                    <a:pos x="67" y="79"/>
                  </a:cxn>
                  <a:cxn ang="0">
                    <a:pos x="61" y="89"/>
                  </a:cxn>
                  <a:cxn ang="0">
                    <a:pos x="52" y="105"/>
                  </a:cxn>
                  <a:cxn ang="0">
                    <a:pos x="21" y="125"/>
                  </a:cxn>
                  <a:cxn ang="0">
                    <a:pos x="7" y="139"/>
                  </a:cxn>
                  <a:cxn ang="0">
                    <a:pos x="4" y="151"/>
                  </a:cxn>
                  <a:cxn ang="0">
                    <a:pos x="14" y="156"/>
                  </a:cxn>
                  <a:cxn ang="0">
                    <a:pos x="22" y="159"/>
                  </a:cxn>
                  <a:cxn ang="0">
                    <a:pos x="43" y="154"/>
                  </a:cxn>
                  <a:cxn ang="0">
                    <a:pos x="50" y="141"/>
                  </a:cxn>
                  <a:cxn ang="0">
                    <a:pos x="56" y="129"/>
                  </a:cxn>
                  <a:cxn ang="0">
                    <a:pos x="69" y="122"/>
                  </a:cxn>
                  <a:cxn ang="0">
                    <a:pos x="72" y="116"/>
                  </a:cxn>
                  <a:cxn ang="0">
                    <a:pos x="80" y="105"/>
                  </a:cxn>
                  <a:cxn ang="0">
                    <a:pos x="89" y="90"/>
                  </a:cxn>
                  <a:cxn ang="0">
                    <a:pos x="87" y="81"/>
                  </a:cxn>
                  <a:cxn ang="0">
                    <a:pos x="15" y="167"/>
                  </a:cxn>
                  <a:cxn ang="0">
                    <a:pos x="19" y="162"/>
                  </a:cxn>
                  <a:cxn ang="0">
                    <a:pos x="15" y="167"/>
                  </a:cxn>
                  <a:cxn ang="0">
                    <a:pos x="128" y="41"/>
                  </a:cxn>
                  <a:cxn ang="0">
                    <a:pos x="117" y="40"/>
                  </a:cxn>
                  <a:cxn ang="0">
                    <a:pos x="110" y="33"/>
                  </a:cxn>
                  <a:cxn ang="0">
                    <a:pos x="105" y="24"/>
                  </a:cxn>
                  <a:cxn ang="0">
                    <a:pos x="105" y="30"/>
                  </a:cxn>
                  <a:cxn ang="0">
                    <a:pos x="100" y="28"/>
                  </a:cxn>
                  <a:cxn ang="0">
                    <a:pos x="96" y="20"/>
                  </a:cxn>
                  <a:cxn ang="0">
                    <a:pos x="92" y="10"/>
                  </a:cxn>
                  <a:cxn ang="0">
                    <a:pos x="78" y="0"/>
                  </a:cxn>
                  <a:cxn ang="0">
                    <a:pos x="81" y="12"/>
                  </a:cxn>
                  <a:cxn ang="0">
                    <a:pos x="89" y="20"/>
                  </a:cxn>
                  <a:cxn ang="0">
                    <a:pos x="96" y="29"/>
                  </a:cxn>
                  <a:cxn ang="0">
                    <a:pos x="94" y="46"/>
                  </a:cxn>
                  <a:cxn ang="0">
                    <a:pos x="85" y="56"/>
                  </a:cxn>
                  <a:cxn ang="0">
                    <a:pos x="100" y="69"/>
                  </a:cxn>
                  <a:cxn ang="0">
                    <a:pos x="97" y="87"/>
                  </a:cxn>
                  <a:cxn ang="0">
                    <a:pos x="107" y="89"/>
                  </a:cxn>
                  <a:cxn ang="0">
                    <a:pos x="119" y="71"/>
                  </a:cxn>
                  <a:cxn ang="0">
                    <a:pos x="123" y="60"/>
                  </a:cxn>
                  <a:cxn ang="0">
                    <a:pos x="130" y="57"/>
                  </a:cxn>
                  <a:cxn ang="0">
                    <a:pos x="135" y="50"/>
                  </a:cxn>
                  <a:cxn ang="0">
                    <a:pos x="139" y="40"/>
                  </a:cxn>
                  <a:cxn ang="0">
                    <a:pos x="128" y="41"/>
                  </a:cxn>
                </a:cxnLst>
                <a:rect l="0" t="0" r="r" b="b"/>
                <a:pathLst>
                  <a:path w="141" h="168">
                    <a:moveTo>
                      <a:pt x="87" y="81"/>
                    </a:moveTo>
                    <a:cubicBezTo>
                      <a:pt x="84" y="79"/>
                      <a:pt x="82" y="82"/>
                      <a:pt x="78" y="84"/>
                    </a:cubicBezTo>
                    <a:cubicBezTo>
                      <a:pt x="74" y="86"/>
                      <a:pt x="72" y="76"/>
                      <a:pt x="67" y="79"/>
                    </a:cubicBezTo>
                    <a:cubicBezTo>
                      <a:pt x="62" y="83"/>
                      <a:pt x="67" y="85"/>
                      <a:pt x="61" y="89"/>
                    </a:cubicBezTo>
                    <a:cubicBezTo>
                      <a:pt x="56" y="94"/>
                      <a:pt x="58" y="95"/>
                      <a:pt x="52" y="105"/>
                    </a:cubicBezTo>
                    <a:cubicBezTo>
                      <a:pt x="46" y="115"/>
                      <a:pt x="24" y="120"/>
                      <a:pt x="21" y="125"/>
                    </a:cubicBezTo>
                    <a:cubicBezTo>
                      <a:pt x="18" y="131"/>
                      <a:pt x="7" y="135"/>
                      <a:pt x="7" y="139"/>
                    </a:cubicBezTo>
                    <a:cubicBezTo>
                      <a:pt x="7" y="143"/>
                      <a:pt x="0" y="146"/>
                      <a:pt x="4" y="151"/>
                    </a:cubicBezTo>
                    <a:cubicBezTo>
                      <a:pt x="7" y="155"/>
                      <a:pt x="11" y="152"/>
                      <a:pt x="14" y="156"/>
                    </a:cubicBezTo>
                    <a:cubicBezTo>
                      <a:pt x="17" y="159"/>
                      <a:pt x="21" y="156"/>
                      <a:pt x="22" y="159"/>
                    </a:cubicBezTo>
                    <a:cubicBezTo>
                      <a:pt x="24" y="162"/>
                      <a:pt x="35" y="162"/>
                      <a:pt x="43" y="154"/>
                    </a:cubicBezTo>
                    <a:cubicBezTo>
                      <a:pt x="51" y="147"/>
                      <a:pt x="47" y="143"/>
                      <a:pt x="50" y="141"/>
                    </a:cubicBezTo>
                    <a:cubicBezTo>
                      <a:pt x="54" y="139"/>
                      <a:pt x="54" y="133"/>
                      <a:pt x="56" y="129"/>
                    </a:cubicBezTo>
                    <a:cubicBezTo>
                      <a:pt x="58" y="126"/>
                      <a:pt x="60" y="122"/>
                      <a:pt x="69" y="122"/>
                    </a:cubicBezTo>
                    <a:cubicBezTo>
                      <a:pt x="78" y="122"/>
                      <a:pt x="73" y="120"/>
                      <a:pt x="72" y="116"/>
                    </a:cubicBezTo>
                    <a:cubicBezTo>
                      <a:pt x="72" y="111"/>
                      <a:pt x="80" y="111"/>
                      <a:pt x="80" y="105"/>
                    </a:cubicBezTo>
                    <a:cubicBezTo>
                      <a:pt x="80" y="100"/>
                      <a:pt x="91" y="95"/>
                      <a:pt x="89" y="90"/>
                    </a:cubicBezTo>
                    <a:cubicBezTo>
                      <a:pt x="86" y="86"/>
                      <a:pt x="91" y="84"/>
                      <a:pt x="87" y="81"/>
                    </a:cubicBezTo>
                    <a:close/>
                    <a:moveTo>
                      <a:pt x="15" y="167"/>
                    </a:moveTo>
                    <a:cubicBezTo>
                      <a:pt x="17" y="168"/>
                      <a:pt x="22" y="166"/>
                      <a:pt x="19" y="162"/>
                    </a:cubicBezTo>
                    <a:cubicBezTo>
                      <a:pt x="16" y="158"/>
                      <a:pt x="11" y="166"/>
                      <a:pt x="15" y="167"/>
                    </a:cubicBezTo>
                    <a:close/>
                    <a:moveTo>
                      <a:pt x="128" y="41"/>
                    </a:moveTo>
                    <a:cubicBezTo>
                      <a:pt x="126" y="45"/>
                      <a:pt x="121" y="40"/>
                      <a:pt x="117" y="40"/>
                    </a:cubicBezTo>
                    <a:cubicBezTo>
                      <a:pt x="113" y="40"/>
                      <a:pt x="110" y="37"/>
                      <a:pt x="110" y="33"/>
                    </a:cubicBezTo>
                    <a:cubicBezTo>
                      <a:pt x="110" y="29"/>
                      <a:pt x="109" y="24"/>
                      <a:pt x="105" y="24"/>
                    </a:cubicBezTo>
                    <a:cubicBezTo>
                      <a:pt x="101" y="24"/>
                      <a:pt x="106" y="28"/>
                      <a:pt x="105" y="30"/>
                    </a:cubicBezTo>
                    <a:cubicBezTo>
                      <a:pt x="103" y="32"/>
                      <a:pt x="102" y="28"/>
                      <a:pt x="100" y="28"/>
                    </a:cubicBezTo>
                    <a:cubicBezTo>
                      <a:pt x="98" y="28"/>
                      <a:pt x="96" y="25"/>
                      <a:pt x="96" y="20"/>
                    </a:cubicBezTo>
                    <a:cubicBezTo>
                      <a:pt x="96" y="15"/>
                      <a:pt x="92" y="16"/>
                      <a:pt x="92" y="10"/>
                    </a:cubicBezTo>
                    <a:cubicBezTo>
                      <a:pt x="92" y="4"/>
                      <a:pt x="83" y="0"/>
                      <a:pt x="78" y="0"/>
                    </a:cubicBezTo>
                    <a:cubicBezTo>
                      <a:pt x="73" y="0"/>
                      <a:pt x="79" y="9"/>
                      <a:pt x="81" y="12"/>
                    </a:cubicBezTo>
                    <a:cubicBezTo>
                      <a:pt x="84" y="15"/>
                      <a:pt x="89" y="18"/>
                      <a:pt x="89" y="20"/>
                    </a:cubicBezTo>
                    <a:cubicBezTo>
                      <a:pt x="89" y="22"/>
                      <a:pt x="93" y="28"/>
                      <a:pt x="96" y="29"/>
                    </a:cubicBezTo>
                    <a:cubicBezTo>
                      <a:pt x="99" y="30"/>
                      <a:pt x="94" y="39"/>
                      <a:pt x="94" y="46"/>
                    </a:cubicBezTo>
                    <a:cubicBezTo>
                      <a:pt x="94" y="53"/>
                      <a:pt x="89" y="51"/>
                      <a:pt x="85" y="56"/>
                    </a:cubicBezTo>
                    <a:cubicBezTo>
                      <a:pt x="81" y="60"/>
                      <a:pt x="94" y="65"/>
                      <a:pt x="100" y="69"/>
                    </a:cubicBezTo>
                    <a:cubicBezTo>
                      <a:pt x="105" y="74"/>
                      <a:pt x="95" y="85"/>
                      <a:pt x="97" y="87"/>
                    </a:cubicBezTo>
                    <a:cubicBezTo>
                      <a:pt x="97" y="89"/>
                      <a:pt x="101" y="90"/>
                      <a:pt x="107" y="89"/>
                    </a:cubicBezTo>
                    <a:cubicBezTo>
                      <a:pt x="113" y="87"/>
                      <a:pt x="115" y="75"/>
                      <a:pt x="119" y="71"/>
                    </a:cubicBezTo>
                    <a:cubicBezTo>
                      <a:pt x="123" y="68"/>
                      <a:pt x="121" y="62"/>
                      <a:pt x="123" y="60"/>
                    </a:cubicBezTo>
                    <a:cubicBezTo>
                      <a:pt x="125" y="57"/>
                      <a:pt x="128" y="57"/>
                      <a:pt x="130" y="57"/>
                    </a:cubicBezTo>
                    <a:cubicBezTo>
                      <a:pt x="133" y="57"/>
                      <a:pt x="132" y="50"/>
                      <a:pt x="135" y="50"/>
                    </a:cubicBezTo>
                    <a:cubicBezTo>
                      <a:pt x="139" y="50"/>
                      <a:pt x="137" y="46"/>
                      <a:pt x="139" y="40"/>
                    </a:cubicBezTo>
                    <a:cubicBezTo>
                      <a:pt x="141" y="35"/>
                      <a:pt x="130" y="37"/>
                      <a:pt x="128" y="4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162925" y="3616325"/>
                <a:ext cx="58738" cy="53975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17" y="20"/>
                  </a:cxn>
                  <a:cxn ang="0">
                    <a:pos x="4" y="24"/>
                  </a:cxn>
                  <a:cxn ang="0">
                    <a:pos x="20" y="10"/>
                  </a:cxn>
                  <a:cxn ang="0">
                    <a:pos x="31" y="4"/>
                  </a:cxn>
                  <a:cxn ang="0">
                    <a:pos x="20" y="10"/>
                  </a:cxn>
                </a:cxnLst>
                <a:rect l="0" t="0" r="r" b="b"/>
                <a:pathLst>
                  <a:path w="31" h="28">
                    <a:moveTo>
                      <a:pt x="4" y="24"/>
                    </a:moveTo>
                    <a:cubicBezTo>
                      <a:pt x="8" y="28"/>
                      <a:pt x="17" y="27"/>
                      <a:pt x="17" y="20"/>
                    </a:cubicBezTo>
                    <a:cubicBezTo>
                      <a:pt x="17" y="13"/>
                      <a:pt x="0" y="20"/>
                      <a:pt x="4" y="24"/>
                    </a:cubicBezTo>
                    <a:close/>
                    <a:moveTo>
                      <a:pt x="20" y="10"/>
                    </a:moveTo>
                    <a:cubicBezTo>
                      <a:pt x="22" y="11"/>
                      <a:pt x="31" y="8"/>
                      <a:pt x="31" y="4"/>
                    </a:cubicBezTo>
                    <a:cubicBezTo>
                      <a:pt x="31" y="0"/>
                      <a:pt x="15" y="9"/>
                      <a:pt x="20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7988" y="2270125"/>
                <a:ext cx="309563" cy="195263"/>
              </a:xfrm>
              <a:custGeom>
                <a:avLst/>
                <a:gdLst/>
                <a:ahLst/>
                <a:cxnLst>
                  <a:cxn ang="0">
                    <a:pos x="161" y="64"/>
                  </a:cxn>
                  <a:cxn ang="0">
                    <a:pos x="151" y="61"/>
                  </a:cxn>
                  <a:cxn ang="0">
                    <a:pos x="139" y="53"/>
                  </a:cxn>
                  <a:cxn ang="0">
                    <a:pos x="126" y="45"/>
                  </a:cxn>
                  <a:cxn ang="0">
                    <a:pos x="115" y="37"/>
                  </a:cxn>
                  <a:cxn ang="0">
                    <a:pos x="110" y="28"/>
                  </a:cxn>
                  <a:cxn ang="0">
                    <a:pos x="105" y="20"/>
                  </a:cxn>
                  <a:cxn ang="0">
                    <a:pos x="88" y="18"/>
                  </a:cxn>
                  <a:cxn ang="0">
                    <a:pos x="84" y="6"/>
                  </a:cxn>
                  <a:cxn ang="0">
                    <a:pos x="76" y="3"/>
                  </a:cxn>
                  <a:cxn ang="0">
                    <a:pos x="68" y="1"/>
                  </a:cxn>
                  <a:cxn ang="0">
                    <a:pos x="63" y="4"/>
                  </a:cxn>
                  <a:cxn ang="0">
                    <a:pos x="59" y="8"/>
                  </a:cxn>
                  <a:cxn ang="0">
                    <a:pos x="51" y="14"/>
                  </a:cxn>
                  <a:cxn ang="0">
                    <a:pos x="47" y="19"/>
                  </a:cxn>
                  <a:cxn ang="0">
                    <a:pos x="39" y="17"/>
                  </a:cxn>
                  <a:cxn ang="0">
                    <a:pos x="31" y="15"/>
                  </a:cxn>
                  <a:cxn ang="0">
                    <a:pos x="17" y="5"/>
                  </a:cxn>
                  <a:cxn ang="0">
                    <a:pos x="6" y="11"/>
                  </a:cxn>
                  <a:cxn ang="0">
                    <a:pos x="11" y="9"/>
                  </a:cxn>
                  <a:cxn ang="0">
                    <a:pos x="20" y="19"/>
                  </a:cxn>
                  <a:cxn ang="0">
                    <a:pos x="25" y="26"/>
                  </a:cxn>
                  <a:cxn ang="0">
                    <a:pos x="14" y="28"/>
                  </a:cxn>
                  <a:cxn ang="0">
                    <a:pos x="3" y="28"/>
                  </a:cxn>
                  <a:cxn ang="0">
                    <a:pos x="6" y="38"/>
                  </a:cxn>
                  <a:cxn ang="0">
                    <a:pos x="6" y="45"/>
                  </a:cxn>
                  <a:cxn ang="0">
                    <a:pos x="13" y="47"/>
                  </a:cxn>
                  <a:cxn ang="0">
                    <a:pos x="15" y="56"/>
                  </a:cxn>
                  <a:cxn ang="0">
                    <a:pos x="15" y="71"/>
                  </a:cxn>
                  <a:cxn ang="0">
                    <a:pos x="24" y="70"/>
                  </a:cxn>
                  <a:cxn ang="0">
                    <a:pos x="34" y="63"/>
                  </a:cxn>
                  <a:cxn ang="0">
                    <a:pos x="42" y="62"/>
                  </a:cxn>
                  <a:cxn ang="0">
                    <a:pos x="55" y="62"/>
                  </a:cxn>
                  <a:cxn ang="0">
                    <a:pos x="64" y="66"/>
                  </a:cxn>
                  <a:cxn ang="0">
                    <a:pos x="69" y="68"/>
                  </a:cxn>
                  <a:cxn ang="0">
                    <a:pos x="79" y="71"/>
                  </a:cxn>
                  <a:cxn ang="0">
                    <a:pos x="84" y="75"/>
                  </a:cxn>
                  <a:cxn ang="0">
                    <a:pos x="91" y="82"/>
                  </a:cxn>
                  <a:cxn ang="0">
                    <a:pos x="99" y="83"/>
                  </a:cxn>
                  <a:cxn ang="0">
                    <a:pos x="101" y="97"/>
                  </a:cxn>
                  <a:cxn ang="0">
                    <a:pos x="104" y="96"/>
                  </a:cxn>
                  <a:cxn ang="0">
                    <a:pos x="112" y="99"/>
                  </a:cxn>
                  <a:cxn ang="0">
                    <a:pos x="122" y="95"/>
                  </a:cxn>
                  <a:cxn ang="0">
                    <a:pos x="138" y="86"/>
                  </a:cxn>
                  <a:cxn ang="0">
                    <a:pos x="144" y="75"/>
                  </a:cxn>
                  <a:cxn ang="0">
                    <a:pos x="153" y="69"/>
                  </a:cxn>
                  <a:cxn ang="0">
                    <a:pos x="162" y="71"/>
                  </a:cxn>
                  <a:cxn ang="0">
                    <a:pos x="161" y="64"/>
                  </a:cxn>
                </a:cxnLst>
                <a:rect l="0" t="0" r="r" b="b"/>
                <a:pathLst>
                  <a:path w="162" h="102">
                    <a:moveTo>
                      <a:pt x="161" y="64"/>
                    </a:moveTo>
                    <a:cubicBezTo>
                      <a:pt x="161" y="64"/>
                      <a:pt x="153" y="60"/>
                      <a:pt x="151" y="61"/>
                    </a:cubicBezTo>
                    <a:cubicBezTo>
                      <a:pt x="148" y="61"/>
                      <a:pt x="144" y="55"/>
                      <a:pt x="139" y="53"/>
                    </a:cubicBezTo>
                    <a:cubicBezTo>
                      <a:pt x="134" y="51"/>
                      <a:pt x="128" y="48"/>
                      <a:pt x="126" y="45"/>
                    </a:cubicBezTo>
                    <a:cubicBezTo>
                      <a:pt x="124" y="42"/>
                      <a:pt x="116" y="39"/>
                      <a:pt x="115" y="37"/>
                    </a:cubicBezTo>
                    <a:cubicBezTo>
                      <a:pt x="114" y="35"/>
                      <a:pt x="112" y="31"/>
                      <a:pt x="110" y="28"/>
                    </a:cubicBezTo>
                    <a:cubicBezTo>
                      <a:pt x="107" y="25"/>
                      <a:pt x="107" y="21"/>
                      <a:pt x="105" y="20"/>
                    </a:cubicBezTo>
                    <a:cubicBezTo>
                      <a:pt x="103" y="20"/>
                      <a:pt x="88" y="20"/>
                      <a:pt x="88" y="18"/>
                    </a:cubicBezTo>
                    <a:cubicBezTo>
                      <a:pt x="88" y="16"/>
                      <a:pt x="87" y="7"/>
                      <a:pt x="84" y="6"/>
                    </a:cubicBezTo>
                    <a:cubicBezTo>
                      <a:pt x="81" y="6"/>
                      <a:pt x="77" y="5"/>
                      <a:pt x="76" y="3"/>
                    </a:cubicBezTo>
                    <a:cubicBezTo>
                      <a:pt x="74" y="2"/>
                      <a:pt x="69" y="0"/>
                      <a:pt x="68" y="1"/>
                    </a:cubicBezTo>
                    <a:cubicBezTo>
                      <a:pt x="67" y="3"/>
                      <a:pt x="64" y="4"/>
                      <a:pt x="63" y="4"/>
                    </a:cubicBezTo>
                    <a:cubicBezTo>
                      <a:pt x="62" y="4"/>
                      <a:pt x="62" y="8"/>
                      <a:pt x="59" y="8"/>
                    </a:cubicBezTo>
                    <a:cubicBezTo>
                      <a:pt x="56" y="8"/>
                      <a:pt x="51" y="12"/>
                      <a:pt x="51" y="14"/>
                    </a:cubicBezTo>
                    <a:cubicBezTo>
                      <a:pt x="51" y="16"/>
                      <a:pt x="51" y="20"/>
                      <a:pt x="47" y="19"/>
                    </a:cubicBezTo>
                    <a:cubicBezTo>
                      <a:pt x="45" y="19"/>
                      <a:pt x="42" y="19"/>
                      <a:pt x="39" y="17"/>
                    </a:cubicBezTo>
                    <a:cubicBezTo>
                      <a:pt x="38" y="18"/>
                      <a:pt x="35" y="20"/>
                      <a:pt x="31" y="15"/>
                    </a:cubicBezTo>
                    <a:cubicBezTo>
                      <a:pt x="27" y="10"/>
                      <a:pt x="21" y="5"/>
                      <a:pt x="17" y="5"/>
                    </a:cubicBezTo>
                    <a:cubicBezTo>
                      <a:pt x="14" y="5"/>
                      <a:pt x="3" y="5"/>
                      <a:pt x="6" y="11"/>
                    </a:cubicBezTo>
                    <a:cubicBezTo>
                      <a:pt x="7" y="10"/>
                      <a:pt x="8" y="9"/>
                      <a:pt x="11" y="9"/>
                    </a:cubicBezTo>
                    <a:cubicBezTo>
                      <a:pt x="19" y="10"/>
                      <a:pt x="15" y="19"/>
                      <a:pt x="20" y="19"/>
                    </a:cubicBezTo>
                    <a:cubicBezTo>
                      <a:pt x="24" y="20"/>
                      <a:pt x="29" y="26"/>
                      <a:pt x="25" y="26"/>
                    </a:cubicBezTo>
                    <a:cubicBezTo>
                      <a:pt x="21" y="26"/>
                      <a:pt x="18" y="30"/>
                      <a:pt x="14" y="28"/>
                    </a:cubicBezTo>
                    <a:cubicBezTo>
                      <a:pt x="10" y="27"/>
                      <a:pt x="5" y="24"/>
                      <a:pt x="3" y="28"/>
                    </a:cubicBezTo>
                    <a:cubicBezTo>
                      <a:pt x="2" y="33"/>
                      <a:pt x="0" y="38"/>
                      <a:pt x="6" y="38"/>
                    </a:cubicBezTo>
                    <a:cubicBezTo>
                      <a:pt x="11" y="37"/>
                      <a:pt x="10" y="41"/>
                      <a:pt x="6" y="45"/>
                    </a:cubicBezTo>
                    <a:cubicBezTo>
                      <a:pt x="3" y="48"/>
                      <a:pt x="12" y="44"/>
                      <a:pt x="13" y="47"/>
                    </a:cubicBezTo>
                    <a:cubicBezTo>
                      <a:pt x="13" y="51"/>
                      <a:pt x="16" y="51"/>
                      <a:pt x="15" y="56"/>
                    </a:cubicBezTo>
                    <a:cubicBezTo>
                      <a:pt x="14" y="60"/>
                      <a:pt x="15" y="66"/>
                      <a:pt x="15" y="71"/>
                    </a:cubicBezTo>
                    <a:cubicBezTo>
                      <a:pt x="19" y="71"/>
                      <a:pt x="23" y="71"/>
                      <a:pt x="24" y="70"/>
                    </a:cubicBezTo>
                    <a:cubicBezTo>
                      <a:pt x="26" y="67"/>
                      <a:pt x="31" y="63"/>
                      <a:pt x="34" y="63"/>
                    </a:cubicBezTo>
                    <a:cubicBezTo>
                      <a:pt x="37" y="63"/>
                      <a:pt x="41" y="64"/>
                      <a:pt x="42" y="62"/>
                    </a:cubicBezTo>
                    <a:cubicBezTo>
                      <a:pt x="44" y="59"/>
                      <a:pt x="54" y="60"/>
                      <a:pt x="55" y="62"/>
                    </a:cubicBezTo>
                    <a:cubicBezTo>
                      <a:pt x="57" y="64"/>
                      <a:pt x="62" y="66"/>
                      <a:pt x="64" y="66"/>
                    </a:cubicBezTo>
                    <a:cubicBezTo>
                      <a:pt x="65" y="66"/>
                      <a:pt x="66" y="69"/>
                      <a:pt x="69" y="68"/>
                    </a:cubicBezTo>
                    <a:cubicBezTo>
                      <a:pt x="72" y="68"/>
                      <a:pt x="79" y="69"/>
                      <a:pt x="79" y="71"/>
                    </a:cubicBezTo>
                    <a:cubicBezTo>
                      <a:pt x="79" y="73"/>
                      <a:pt x="81" y="75"/>
                      <a:pt x="84" y="75"/>
                    </a:cubicBezTo>
                    <a:cubicBezTo>
                      <a:pt x="86" y="75"/>
                      <a:pt x="89" y="82"/>
                      <a:pt x="91" y="82"/>
                    </a:cubicBezTo>
                    <a:cubicBezTo>
                      <a:pt x="94" y="81"/>
                      <a:pt x="99" y="81"/>
                      <a:pt x="99" y="83"/>
                    </a:cubicBezTo>
                    <a:cubicBezTo>
                      <a:pt x="99" y="84"/>
                      <a:pt x="100" y="92"/>
                      <a:pt x="101" y="97"/>
                    </a:cubicBezTo>
                    <a:cubicBezTo>
                      <a:pt x="102" y="96"/>
                      <a:pt x="103" y="96"/>
                      <a:pt x="104" y="96"/>
                    </a:cubicBezTo>
                    <a:cubicBezTo>
                      <a:pt x="105" y="97"/>
                      <a:pt x="111" y="96"/>
                      <a:pt x="112" y="99"/>
                    </a:cubicBezTo>
                    <a:cubicBezTo>
                      <a:pt x="113" y="102"/>
                      <a:pt x="122" y="100"/>
                      <a:pt x="122" y="95"/>
                    </a:cubicBezTo>
                    <a:cubicBezTo>
                      <a:pt x="121" y="90"/>
                      <a:pt x="136" y="90"/>
                      <a:pt x="138" y="86"/>
                    </a:cubicBezTo>
                    <a:cubicBezTo>
                      <a:pt x="139" y="81"/>
                      <a:pt x="141" y="73"/>
                      <a:pt x="144" y="75"/>
                    </a:cubicBezTo>
                    <a:cubicBezTo>
                      <a:pt x="148" y="76"/>
                      <a:pt x="150" y="69"/>
                      <a:pt x="153" y="69"/>
                    </a:cubicBezTo>
                    <a:cubicBezTo>
                      <a:pt x="156" y="70"/>
                      <a:pt x="158" y="72"/>
                      <a:pt x="162" y="71"/>
                    </a:cubicBezTo>
                    <a:lnTo>
                      <a:pt x="161" y="64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00663" y="2339975"/>
                <a:ext cx="425450" cy="360363"/>
              </a:xfrm>
              <a:custGeom>
                <a:avLst/>
                <a:gdLst/>
                <a:ahLst/>
                <a:cxnLst>
                  <a:cxn ang="0">
                    <a:pos x="217" y="162"/>
                  </a:cxn>
                  <a:cxn ang="0">
                    <a:pos x="212" y="150"/>
                  </a:cxn>
                  <a:cxn ang="0">
                    <a:pos x="200" y="140"/>
                  </a:cxn>
                  <a:cxn ang="0">
                    <a:pos x="192" y="130"/>
                  </a:cxn>
                  <a:cxn ang="0">
                    <a:pos x="204" y="114"/>
                  </a:cxn>
                  <a:cxn ang="0">
                    <a:pos x="193" y="108"/>
                  </a:cxn>
                  <a:cxn ang="0">
                    <a:pos x="191" y="95"/>
                  </a:cxn>
                  <a:cxn ang="0">
                    <a:pos x="191" y="83"/>
                  </a:cxn>
                  <a:cxn ang="0">
                    <a:pos x="192" y="74"/>
                  </a:cxn>
                  <a:cxn ang="0">
                    <a:pos x="197" y="65"/>
                  </a:cxn>
                  <a:cxn ang="0">
                    <a:pos x="199" y="60"/>
                  </a:cxn>
                  <a:cxn ang="0">
                    <a:pos x="197" y="46"/>
                  </a:cxn>
                  <a:cxn ang="0">
                    <a:pos x="189" y="45"/>
                  </a:cxn>
                  <a:cxn ang="0">
                    <a:pos x="182" y="38"/>
                  </a:cxn>
                  <a:cxn ang="0">
                    <a:pos x="177" y="34"/>
                  </a:cxn>
                  <a:cxn ang="0">
                    <a:pos x="167" y="31"/>
                  </a:cxn>
                  <a:cxn ang="0">
                    <a:pos x="162" y="29"/>
                  </a:cxn>
                  <a:cxn ang="0">
                    <a:pos x="153" y="25"/>
                  </a:cxn>
                  <a:cxn ang="0">
                    <a:pos x="140" y="25"/>
                  </a:cxn>
                  <a:cxn ang="0">
                    <a:pos x="132" y="26"/>
                  </a:cxn>
                  <a:cxn ang="0">
                    <a:pos x="122" y="33"/>
                  </a:cxn>
                  <a:cxn ang="0">
                    <a:pos x="113" y="34"/>
                  </a:cxn>
                  <a:cxn ang="0">
                    <a:pos x="113" y="40"/>
                  </a:cxn>
                  <a:cxn ang="0">
                    <a:pos x="88" y="46"/>
                  </a:cxn>
                  <a:cxn ang="0">
                    <a:pos x="68" y="33"/>
                  </a:cxn>
                  <a:cxn ang="0">
                    <a:pos x="54" y="20"/>
                  </a:cxn>
                  <a:cxn ang="0">
                    <a:pos x="46" y="14"/>
                  </a:cxn>
                  <a:cxn ang="0">
                    <a:pos x="44" y="4"/>
                  </a:cxn>
                  <a:cxn ang="0">
                    <a:pos x="21" y="14"/>
                  </a:cxn>
                  <a:cxn ang="0">
                    <a:pos x="13" y="9"/>
                  </a:cxn>
                  <a:cxn ang="0">
                    <a:pos x="7" y="1"/>
                  </a:cxn>
                  <a:cxn ang="0">
                    <a:pos x="3" y="6"/>
                  </a:cxn>
                  <a:cxn ang="0">
                    <a:pos x="3" y="16"/>
                  </a:cxn>
                  <a:cxn ang="0">
                    <a:pos x="3" y="28"/>
                  </a:cxn>
                  <a:cxn ang="0">
                    <a:pos x="9" y="37"/>
                  </a:cxn>
                  <a:cxn ang="0">
                    <a:pos x="13" y="46"/>
                  </a:cxn>
                  <a:cxn ang="0">
                    <a:pos x="19" y="52"/>
                  </a:cxn>
                  <a:cxn ang="0">
                    <a:pos x="23" y="56"/>
                  </a:cxn>
                  <a:cxn ang="0">
                    <a:pos x="22" y="63"/>
                  </a:cxn>
                  <a:cxn ang="0">
                    <a:pos x="17" y="72"/>
                  </a:cxn>
                  <a:cxn ang="0">
                    <a:pos x="19" y="82"/>
                  </a:cxn>
                  <a:cxn ang="0">
                    <a:pos x="24" y="88"/>
                  </a:cxn>
                  <a:cxn ang="0">
                    <a:pos x="37" y="97"/>
                  </a:cxn>
                  <a:cxn ang="0">
                    <a:pos x="42" y="103"/>
                  </a:cxn>
                  <a:cxn ang="0">
                    <a:pos x="41" y="111"/>
                  </a:cxn>
                  <a:cxn ang="0">
                    <a:pos x="45" y="119"/>
                  </a:cxn>
                  <a:cxn ang="0">
                    <a:pos x="51" y="127"/>
                  </a:cxn>
                  <a:cxn ang="0">
                    <a:pos x="54" y="127"/>
                  </a:cxn>
                  <a:cxn ang="0">
                    <a:pos x="59" y="126"/>
                  </a:cxn>
                  <a:cxn ang="0">
                    <a:pos x="67" y="125"/>
                  </a:cxn>
                  <a:cxn ang="0">
                    <a:pos x="79" y="143"/>
                  </a:cxn>
                  <a:cxn ang="0">
                    <a:pos x="85" y="153"/>
                  </a:cxn>
                  <a:cxn ang="0">
                    <a:pos x="99" y="160"/>
                  </a:cxn>
                  <a:cxn ang="0">
                    <a:pos x="125" y="170"/>
                  </a:cxn>
                  <a:cxn ang="0">
                    <a:pos x="143" y="165"/>
                  </a:cxn>
                  <a:cxn ang="0">
                    <a:pos x="151" y="180"/>
                  </a:cxn>
                  <a:cxn ang="0">
                    <a:pos x="191" y="187"/>
                  </a:cxn>
                  <a:cxn ang="0">
                    <a:pos x="202" y="188"/>
                  </a:cxn>
                  <a:cxn ang="0">
                    <a:pos x="202" y="185"/>
                  </a:cxn>
                  <a:cxn ang="0">
                    <a:pos x="209" y="174"/>
                  </a:cxn>
                  <a:cxn ang="0">
                    <a:pos x="220" y="171"/>
                  </a:cxn>
                  <a:cxn ang="0">
                    <a:pos x="217" y="162"/>
                  </a:cxn>
                </a:cxnLst>
                <a:rect l="0" t="0" r="r" b="b"/>
                <a:pathLst>
                  <a:path w="223" h="188">
                    <a:moveTo>
                      <a:pt x="217" y="162"/>
                    </a:moveTo>
                    <a:cubicBezTo>
                      <a:pt x="214" y="161"/>
                      <a:pt x="217" y="152"/>
                      <a:pt x="212" y="150"/>
                    </a:cubicBezTo>
                    <a:cubicBezTo>
                      <a:pt x="206" y="148"/>
                      <a:pt x="201" y="144"/>
                      <a:pt x="200" y="140"/>
                    </a:cubicBezTo>
                    <a:cubicBezTo>
                      <a:pt x="199" y="136"/>
                      <a:pt x="192" y="133"/>
                      <a:pt x="192" y="130"/>
                    </a:cubicBezTo>
                    <a:cubicBezTo>
                      <a:pt x="193" y="128"/>
                      <a:pt x="206" y="119"/>
                      <a:pt x="204" y="114"/>
                    </a:cubicBezTo>
                    <a:cubicBezTo>
                      <a:pt x="202" y="109"/>
                      <a:pt x="194" y="110"/>
                      <a:pt x="193" y="108"/>
                    </a:cubicBezTo>
                    <a:cubicBezTo>
                      <a:pt x="192" y="107"/>
                      <a:pt x="193" y="100"/>
                      <a:pt x="191" y="95"/>
                    </a:cubicBezTo>
                    <a:cubicBezTo>
                      <a:pt x="189" y="91"/>
                      <a:pt x="193" y="86"/>
                      <a:pt x="191" y="83"/>
                    </a:cubicBezTo>
                    <a:cubicBezTo>
                      <a:pt x="189" y="81"/>
                      <a:pt x="192" y="75"/>
                      <a:pt x="192" y="74"/>
                    </a:cubicBezTo>
                    <a:cubicBezTo>
                      <a:pt x="193" y="72"/>
                      <a:pt x="197" y="69"/>
                      <a:pt x="197" y="65"/>
                    </a:cubicBezTo>
                    <a:cubicBezTo>
                      <a:pt x="197" y="62"/>
                      <a:pt x="198" y="60"/>
                      <a:pt x="199" y="60"/>
                    </a:cubicBezTo>
                    <a:cubicBezTo>
                      <a:pt x="198" y="55"/>
                      <a:pt x="197" y="47"/>
                      <a:pt x="197" y="46"/>
                    </a:cubicBezTo>
                    <a:cubicBezTo>
                      <a:pt x="197" y="44"/>
                      <a:pt x="192" y="44"/>
                      <a:pt x="189" y="45"/>
                    </a:cubicBezTo>
                    <a:cubicBezTo>
                      <a:pt x="187" y="45"/>
                      <a:pt x="184" y="38"/>
                      <a:pt x="182" y="38"/>
                    </a:cubicBezTo>
                    <a:cubicBezTo>
                      <a:pt x="179" y="38"/>
                      <a:pt x="177" y="36"/>
                      <a:pt x="177" y="34"/>
                    </a:cubicBezTo>
                    <a:cubicBezTo>
                      <a:pt x="177" y="32"/>
                      <a:pt x="170" y="31"/>
                      <a:pt x="167" y="31"/>
                    </a:cubicBezTo>
                    <a:cubicBezTo>
                      <a:pt x="164" y="32"/>
                      <a:pt x="163" y="29"/>
                      <a:pt x="162" y="29"/>
                    </a:cubicBezTo>
                    <a:cubicBezTo>
                      <a:pt x="160" y="29"/>
                      <a:pt x="155" y="27"/>
                      <a:pt x="153" y="25"/>
                    </a:cubicBezTo>
                    <a:cubicBezTo>
                      <a:pt x="152" y="23"/>
                      <a:pt x="142" y="22"/>
                      <a:pt x="140" y="25"/>
                    </a:cubicBezTo>
                    <a:cubicBezTo>
                      <a:pt x="139" y="27"/>
                      <a:pt x="135" y="26"/>
                      <a:pt x="132" y="26"/>
                    </a:cubicBezTo>
                    <a:cubicBezTo>
                      <a:pt x="129" y="26"/>
                      <a:pt x="124" y="30"/>
                      <a:pt x="122" y="33"/>
                    </a:cubicBezTo>
                    <a:cubicBezTo>
                      <a:pt x="121" y="34"/>
                      <a:pt x="117" y="34"/>
                      <a:pt x="113" y="34"/>
                    </a:cubicBezTo>
                    <a:cubicBezTo>
                      <a:pt x="113" y="37"/>
                      <a:pt x="113" y="39"/>
                      <a:pt x="113" y="40"/>
                    </a:cubicBezTo>
                    <a:cubicBezTo>
                      <a:pt x="111" y="43"/>
                      <a:pt x="98" y="45"/>
                      <a:pt x="88" y="46"/>
                    </a:cubicBezTo>
                    <a:cubicBezTo>
                      <a:pt x="79" y="46"/>
                      <a:pt x="78" y="33"/>
                      <a:pt x="68" y="33"/>
                    </a:cubicBezTo>
                    <a:cubicBezTo>
                      <a:pt x="60" y="33"/>
                      <a:pt x="54" y="26"/>
                      <a:pt x="54" y="20"/>
                    </a:cubicBezTo>
                    <a:cubicBezTo>
                      <a:pt x="50" y="18"/>
                      <a:pt x="45" y="15"/>
                      <a:pt x="46" y="14"/>
                    </a:cubicBezTo>
                    <a:cubicBezTo>
                      <a:pt x="47" y="12"/>
                      <a:pt x="49" y="1"/>
                      <a:pt x="44" y="4"/>
                    </a:cubicBezTo>
                    <a:cubicBezTo>
                      <a:pt x="38" y="6"/>
                      <a:pt x="31" y="15"/>
                      <a:pt x="21" y="14"/>
                    </a:cubicBezTo>
                    <a:cubicBezTo>
                      <a:pt x="11" y="12"/>
                      <a:pt x="18" y="11"/>
                      <a:pt x="13" y="9"/>
                    </a:cubicBezTo>
                    <a:cubicBezTo>
                      <a:pt x="9" y="7"/>
                      <a:pt x="12" y="2"/>
                      <a:pt x="7" y="1"/>
                    </a:cubicBezTo>
                    <a:cubicBezTo>
                      <a:pt x="2" y="0"/>
                      <a:pt x="5" y="6"/>
                      <a:pt x="3" y="6"/>
                    </a:cubicBezTo>
                    <a:cubicBezTo>
                      <a:pt x="0" y="6"/>
                      <a:pt x="2" y="14"/>
                      <a:pt x="3" y="16"/>
                    </a:cubicBezTo>
                    <a:cubicBezTo>
                      <a:pt x="4" y="18"/>
                      <a:pt x="1" y="27"/>
                      <a:pt x="3" y="28"/>
                    </a:cubicBezTo>
                    <a:cubicBezTo>
                      <a:pt x="5" y="28"/>
                      <a:pt x="9" y="35"/>
                      <a:pt x="9" y="37"/>
                    </a:cubicBezTo>
                    <a:cubicBezTo>
                      <a:pt x="8" y="38"/>
                      <a:pt x="13" y="43"/>
                      <a:pt x="13" y="46"/>
                    </a:cubicBezTo>
                    <a:cubicBezTo>
                      <a:pt x="13" y="49"/>
                      <a:pt x="17" y="52"/>
                      <a:pt x="19" y="52"/>
                    </a:cubicBezTo>
                    <a:cubicBezTo>
                      <a:pt x="21" y="52"/>
                      <a:pt x="24" y="54"/>
                      <a:pt x="23" y="56"/>
                    </a:cubicBezTo>
                    <a:cubicBezTo>
                      <a:pt x="22" y="59"/>
                      <a:pt x="25" y="63"/>
                      <a:pt x="22" y="63"/>
                    </a:cubicBezTo>
                    <a:cubicBezTo>
                      <a:pt x="19" y="63"/>
                      <a:pt x="20" y="71"/>
                      <a:pt x="17" y="72"/>
                    </a:cubicBezTo>
                    <a:cubicBezTo>
                      <a:pt x="15" y="73"/>
                      <a:pt x="17" y="81"/>
                      <a:pt x="19" y="82"/>
                    </a:cubicBezTo>
                    <a:cubicBezTo>
                      <a:pt x="21" y="83"/>
                      <a:pt x="25" y="85"/>
                      <a:pt x="24" y="88"/>
                    </a:cubicBezTo>
                    <a:cubicBezTo>
                      <a:pt x="24" y="91"/>
                      <a:pt x="34" y="96"/>
                      <a:pt x="37" y="97"/>
                    </a:cubicBezTo>
                    <a:cubicBezTo>
                      <a:pt x="40" y="97"/>
                      <a:pt x="40" y="102"/>
                      <a:pt x="42" y="103"/>
                    </a:cubicBezTo>
                    <a:cubicBezTo>
                      <a:pt x="44" y="105"/>
                      <a:pt x="41" y="109"/>
                      <a:pt x="41" y="111"/>
                    </a:cubicBezTo>
                    <a:cubicBezTo>
                      <a:pt x="42" y="113"/>
                      <a:pt x="46" y="115"/>
                      <a:pt x="45" y="119"/>
                    </a:cubicBezTo>
                    <a:cubicBezTo>
                      <a:pt x="45" y="121"/>
                      <a:pt x="48" y="124"/>
                      <a:pt x="51" y="127"/>
                    </a:cubicBezTo>
                    <a:cubicBezTo>
                      <a:pt x="52" y="127"/>
                      <a:pt x="53" y="127"/>
                      <a:pt x="54" y="127"/>
                    </a:cubicBezTo>
                    <a:cubicBezTo>
                      <a:pt x="57" y="127"/>
                      <a:pt x="57" y="124"/>
                      <a:pt x="59" y="126"/>
                    </a:cubicBezTo>
                    <a:cubicBezTo>
                      <a:pt x="62" y="128"/>
                      <a:pt x="65" y="126"/>
                      <a:pt x="67" y="125"/>
                    </a:cubicBezTo>
                    <a:cubicBezTo>
                      <a:pt x="70" y="125"/>
                      <a:pt x="76" y="137"/>
                      <a:pt x="79" y="143"/>
                    </a:cubicBezTo>
                    <a:cubicBezTo>
                      <a:pt x="82" y="149"/>
                      <a:pt x="81" y="151"/>
                      <a:pt x="85" y="153"/>
                    </a:cubicBezTo>
                    <a:cubicBezTo>
                      <a:pt x="89" y="156"/>
                      <a:pt x="93" y="155"/>
                      <a:pt x="99" y="160"/>
                    </a:cubicBezTo>
                    <a:cubicBezTo>
                      <a:pt x="104" y="166"/>
                      <a:pt x="119" y="170"/>
                      <a:pt x="125" y="170"/>
                    </a:cubicBezTo>
                    <a:cubicBezTo>
                      <a:pt x="131" y="170"/>
                      <a:pt x="135" y="164"/>
                      <a:pt x="143" y="165"/>
                    </a:cubicBezTo>
                    <a:cubicBezTo>
                      <a:pt x="150" y="167"/>
                      <a:pt x="149" y="176"/>
                      <a:pt x="151" y="180"/>
                    </a:cubicBezTo>
                    <a:cubicBezTo>
                      <a:pt x="154" y="183"/>
                      <a:pt x="185" y="186"/>
                      <a:pt x="191" y="187"/>
                    </a:cubicBezTo>
                    <a:cubicBezTo>
                      <a:pt x="193" y="188"/>
                      <a:pt x="197" y="188"/>
                      <a:pt x="202" y="188"/>
                    </a:cubicBezTo>
                    <a:cubicBezTo>
                      <a:pt x="202" y="187"/>
                      <a:pt x="202" y="186"/>
                      <a:pt x="202" y="185"/>
                    </a:cubicBezTo>
                    <a:cubicBezTo>
                      <a:pt x="202" y="180"/>
                      <a:pt x="206" y="176"/>
                      <a:pt x="209" y="174"/>
                    </a:cubicBezTo>
                    <a:cubicBezTo>
                      <a:pt x="213" y="172"/>
                      <a:pt x="216" y="171"/>
                      <a:pt x="220" y="171"/>
                    </a:cubicBezTo>
                    <a:cubicBezTo>
                      <a:pt x="223" y="170"/>
                      <a:pt x="220" y="163"/>
                      <a:pt x="217" y="16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56225" y="1914525"/>
                <a:ext cx="876300" cy="412750"/>
              </a:xfrm>
              <a:custGeom>
                <a:avLst/>
                <a:gdLst/>
                <a:ahLst/>
                <a:cxnLst>
                  <a:cxn ang="0">
                    <a:pos x="444" y="89"/>
                  </a:cxn>
                  <a:cxn ang="0">
                    <a:pos x="429" y="75"/>
                  </a:cxn>
                  <a:cxn ang="0">
                    <a:pos x="399" y="70"/>
                  </a:cxn>
                  <a:cxn ang="0">
                    <a:pos x="372" y="51"/>
                  </a:cxn>
                  <a:cxn ang="0">
                    <a:pos x="341" y="17"/>
                  </a:cxn>
                  <a:cxn ang="0">
                    <a:pos x="310" y="30"/>
                  </a:cxn>
                  <a:cxn ang="0">
                    <a:pos x="302" y="21"/>
                  </a:cxn>
                  <a:cxn ang="0">
                    <a:pos x="285" y="19"/>
                  </a:cxn>
                  <a:cxn ang="0">
                    <a:pos x="277" y="2"/>
                  </a:cxn>
                  <a:cxn ang="0">
                    <a:pos x="237" y="10"/>
                  </a:cxn>
                  <a:cxn ang="0">
                    <a:pos x="193" y="20"/>
                  </a:cxn>
                  <a:cxn ang="0">
                    <a:pos x="170" y="31"/>
                  </a:cxn>
                  <a:cxn ang="0">
                    <a:pos x="166" y="46"/>
                  </a:cxn>
                  <a:cxn ang="0">
                    <a:pos x="170" y="61"/>
                  </a:cxn>
                  <a:cxn ang="0">
                    <a:pos x="158" y="69"/>
                  </a:cxn>
                  <a:cxn ang="0">
                    <a:pos x="141" y="68"/>
                  </a:cxn>
                  <a:cxn ang="0">
                    <a:pos x="112" y="70"/>
                  </a:cxn>
                  <a:cxn ang="0">
                    <a:pos x="92" y="70"/>
                  </a:cxn>
                  <a:cxn ang="0">
                    <a:pos x="62" y="58"/>
                  </a:cxn>
                  <a:cxn ang="0">
                    <a:pos x="35" y="66"/>
                  </a:cxn>
                  <a:cxn ang="0">
                    <a:pos x="25" y="84"/>
                  </a:cxn>
                  <a:cxn ang="0">
                    <a:pos x="4" y="88"/>
                  </a:cxn>
                  <a:cxn ang="0">
                    <a:pos x="1" y="104"/>
                  </a:cxn>
                  <a:cxn ang="0">
                    <a:pos x="17" y="114"/>
                  </a:cxn>
                  <a:cxn ang="0">
                    <a:pos x="28" y="134"/>
                  </a:cxn>
                  <a:cxn ang="0">
                    <a:pos x="58" y="127"/>
                  </a:cxn>
                  <a:cxn ang="0">
                    <a:pos x="65" y="150"/>
                  </a:cxn>
                  <a:cxn ang="0">
                    <a:pos x="44" y="165"/>
                  </a:cxn>
                  <a:cxn ang="0">
                    <a:pos x="64" y="185"/>
                  </a:cxn>
                  <a:cxn ang="0">
                    <a:pos x="75" y="197"/>
                  </a:cxn>
                  <a:cxn ang="0">
                    <a:pos x="108" y="203"/>
                  </a:cxn>
                  <a:cxn ang="0">
                    <a:pos x="139" y="144"/>
                  </a:cxn>
                  <a:cxn ang="0">
                    <a:pos x="157" y="146"/>
                  </a:cxn>
                  <a:cxn ang="0">
                    <a:pos x="191" y="174"/>
                  </a:cxn>
                  <a:cxn ang="0">
                    <a:pos x="225" y="192"/>
                  </a:cxn>
                  <a:cxn ang="0">
                    <a:pos x="250" y="212"/>
                  </a:cxn>
                  <a:cxn ang="0">
                    <a:pos x="274" y="201"/>
                  </a:cxn>
                  <a:cxn ang="0">
                    <a:pos x="299" y="187"/>
                  </a:cxn>
                  <a:cxn ang="0">
                    <a:pos x="336" y="185"/>
                  </a:cxn>
                  <a:cxn ang="0">
                    <a:pos x="385" y="193"/>
                  </a:cxn>
                  <a:cxn ang="0">
                    <a:pos x="386" y="167"/>
                  </a:cxn>
                  <a:cxn ang="0">
                    <a:pos x="401" y="151"/>
                  </a:cxn>
                  <a:cxn ang="0">
                    <a:pos x="416" y="126"/>
                  </a:cxn>
                  <a:cxn ang="0">
                    <a:pos x="445" y="123"/>
                  </a:cxn>
                  <a:cxn ang="0">
                    <a:pos x="455" y="99"/>
                  </a:cxn>
                  <a:cxn ang="0">
                    <a:pos x="171" y="137"/>
                  </a:cxn>
                  <a:cxn ang="0">
                    <a:pos x="361" y="136"/>
                  </a:cxn>
                  <a:cxn ang="0">
                    <a:pos x="315" y="136"/>
                  </a:cxn>
                  <a:cxn ang="0">
                    <a:pos x="361" y="136"/>
                  </a:cxn>
                </a:cxnLst>
                <a:rect l="0" t="0" r="r" b="b"/>
                <a:pathLst>
                  <a:path w="459" h="216">
                    <a:moveTo>
                      <a:pt x="457" y="88"/>
                    </a:moveTo>
                    <a:cubicBezTo>
                      <a:pt x="456" y="86"/>
                      <a:pt x="454" y="87"/>
                      <a:pt x="453" y="88"/>
                    </a:cubicBezTo>
                    <a:cubicBezTo>
                      <a:pt x="451" y="89"/>
                      <a:pt x="446" y="89"/>
                      <a:pt x="444" y="89"/>
                    </a:cubicBezTo>
                    <a:cubicBezTo>
                      <a:pt x="442" y="89"/>
                      <a:pt x="438" y="87"/>
                      <a:pt x="438" y="85"/>
                    </a:cubicBezTo>
                    <a:cubicBezTo>
                      <a:pt x="438" y="83"/>
                      <a:pt x="438" y="80"/>
                      <a:pt x="436" y="80"/>
                    </a:cubicBezTo>
                    <a:cubicBezTo>
                      <a:pt x="434" y="80"/>
                      <a:pt x="431" y="79"/>
                      <a:pt x="429" y="75"/>
                    </a:cubicBezTo>
                    <a:cubicBezTo>
                      <a:pt x="427" y="70"/>
                      <a:pt x="424" y="70"/>
                      <a:pt x="421" y="69"/>
                    </a:cubicBezTo>
                    <a:cubicBezTo>
                      <a:pt x="419" y="67"/>
                      <a:pt x="413" y="71"/>
                      <a:pt x="410" y="72"/>
                    </a:cubicBezTo>
                    <a:cubicBezTo>
                      <a:pt x="407" y="73"/>
                      <a:pt x="403" y="71"/>
                      <a:pt x="399" y="70"/>
                    </a:cubicBezTo>
                    <a:cubicBezTo>
                      <a:pt x="396" y="69"/>
                      <a:pt x="394" y="63"/>
                      <a:pt x="390" y="64"/>
                    </a:cubicBezTo>
                    <a:cubicBezTo>
                      <a:pt x="387" y="65"/>
                      <a:pt x="386" y="71"/>
                      <a:pt x="384" y="71"/>
                    </a:cubicBezTo>
                    <a:cubicBezTo>
                      <a:pt x="381" y="71"/>
                      <a:pt x="377" y="58"/>
                      <a:pt x="372" y="51"/>
                    </a:cubicBezTo>
                    <a:cubicBezTo>
                      <a:pt x="367" y="44"/>
                      <a:pt x="359" y="29"/>
                      <a:pt x="351" y="26"/>
                    </a:cubicBezTo>
                    <a:cubicBezTo>
                      <a:pt x="344" y="24"/>
                      <a:pt x="346" y="20"/>
                      <a:pt x="348" y="18"/>
                    </a:cubicBezTo>
                    <a:cubicBezTo>
                      <a:pt x="350" y="16"/>
                      <a:pt x="344" y="15"/>
                      <a:pt x="341" y="17"/>
                    </a:cubicBezTo>
                    <a:cubicBezTo>
                      <a:pt x="338" y="19"/>
                      <a:pt x="334" y="22"/>
                      <a:pt x="330" y="23"/>
                    </a:cubicBezTo>
                    <a:cubicBezTo>
                      <a:pt x="327" y="24"/>
                      <a:pt x="322" y="29"/>
                      <a:pt x="318" y="28"/>
                    </a:cubicBezTo>
                    <a:cubicBezTo>
                      <a:pt x="314" y="27"/>
                      <a:pt x="313" y="33"/>
                      <a:pt x="310" y="30"/>
                    </a:cubicBezTo>
                    <a:cubicBezTo>
                      <a:pt x="307" y="27"/>
                      <a:pt x="314" y="25"/>
                      <a:pt x="314" y="23"/>
                    </a:cubicBezTo>
                    <a:cubicBezTo>
                      <a:pt x="314" y="20"/>
                      <a:pt x="309" y="23"/>
                      <a:pt x="308" y="22"/>
                    </a:cubicBezTo>
                    <a:cubicBezTo>
                      <a:pt x="306" y="20"/>
                      <a:pt x="302" y="19"/>
                      <a:pt x="302" y="21"/>
                    </a:cubicBezTo>
                    <a:cubicBezTo>
                      <a:pt x="302" y="23"/>
                      <a:pt x="299" y="22"/>
                      <a:pt x="299" y="20"/>
                    </a:cubicBezTo>
                    <a:cubicBezTo>
                      <a:pt x="299" y="19"/>
                      <a:pt x="297" y="15"/>
                      <a:pt x="295" y="18"/>
                    </a:cubicBezTo>
                    <a:cubicBezTo>
                      <a:pt x="293" y="20"/>
                      <a:pt x="286" y="21"/>
                      <a:pt x="285" y="19"/>
                    </a:cubicBezTo>
                    <a:cubicBezTo>
                      <a:pt x="283" y="18"/>
                      <a:pt x="286" y="17"/>
                      <a:pt x="286" y="15"/>
                    </a:cubicBezTo>
                    <a:cubicBezTo>
                      <a:pt x="286" y="12"/>
                      <a:pt x="283" y="9"/>
                      <a:pt x="284" y="7"/>
                    </a:cubicBezTo>
                    <a:cubicBezTo>
                      <a:pt x="284" y="4"/>
                      <a:pt x="279" y="1"/>
                      <a:pt x="277" y="2"/>
                    </a:cubicBezTo>
                    <a:cubicBezTo>
                      <a:pt x="274" y="3"/>
                      <a:pt x="271" y="2"/>
                      <a:pt x="268" y="1"/>
                    </a:cubicBezTo>
                    <a:cubicBezTo>
                      <a:pt x="265" y="0"/>
                      <a:pt x="254" y="2"/>
                      <a:pt x="254" y="4"/>
                    </a:cubicBezTo>
                    <a:cubicBezTo>
                      <a:pt x="253" y="7"/>
                      <a:pt x="240" y="9"/>
                      <a:pt x="237" y="10"/>
                    </a:cubicBezTo>
                    <a:cubicBezTo>
                      <a:pt x="235" y="11"/>
                      <a:pt x="225" y="12"/>
                      <a:pt x="221" y="13"/>
                    </a:cubicBezTo>
                    <a:cubicBezTo>
                      <a:pt x="218" y="13"/>
                      <a:pt x="214" y="16"/>
                      <a:pt x="210" y="16"/>
                    </a:cubicBezTo>
                    <a:cubicBezTo>
                      <a:pt x="205" y="16"/>
                      <a:pt x="197" y="17"/>
                      <a:pt x="193" y="20"/>
                    </a:cubicBezTo>
                    <a:cubicBezTo>
                      <a:pt x="189" y="23"/>
                      <a:pt x="182" y="20"/>
                      <a:pt x="179" y="21"/>
                    </a:cubicBezTo>
                    <a:cubicBezTo>
                      <a:pt x="176" y="22"/>
                      <a:pt x="171" y="21"/>
                      <a:pt x="170" y="22"/>
                    </a:cubicBezTo>
                    <a:cubicBezTo>
                      <a:pt x="168" y="23"/>
                      <a:pt x="169" y="29"/>
                      <a:pt x="170" y="31"/>
                    </a:cubicBezTo>
                    <a:cubicBezTo>
                      <a:pt x="172" y="34"/>
                      <a:pt x="180" y="35"/>
                      <a:pt x="180" y="36"/>
                    </a:cubicBezTo>
                    <a:cubicBezTo>
                      <a:pt x="181" y="38"/>
                      <a:pt x="172" y="38"/>
                      <a:pt x="168" y="38"/>
                    </a:cubicBezTo>
                    <a:cubicBezTo>
                      <a:pt x="164" y="39"/>
                      <a:pt x="165" y="44"/>
                      <a:pt x="166" y="46"/>
                    </a:cubicBezTo>
                    <a:cubicBezTo>
                      <a:pt x="167" y="49"/>
                      <a:pt x="162" y="51"/>
                      <a:pt x="159" y="52"/>
                    </a:cubicBezTo>
                    <a:cubicBezTo>
                      <a:pt x="156" y="53"/>
                      <a:pt x="159" y="58"/>
                      <a:pt x="162" y="58"/>
                    </a:cubicBezTo>
                    <a:cubicBezTo>
                      <a:pt x="165" y="58"/>
                      <a:pt x="168" y="61"/>
                      <a:pt x="170" y="61"/>
                    </a:cubicBezTo>
                    <a:cubicBezTo>
                      <a:pt x="173" y="61"/>
                      <a:pt x="173" y="66"/>
                      <a:pt x="173" y="69"/>
                    </a:cubicBezTo>
                    <a:cubicBezTo>
                      <a:pt x="173" y="72"/>
                      <a:pt x="170" y="73"/>
                      <a:pt x="166" y="73"/>
                    </a:cubicBezTo>
                    <a:cubicBezTo>
                      <a:pt x="162" y="73"/>
                      <a:pt x="160" y="70"/>
                      <a:pt x="158" y="69"/>
                    </a:cubicBezTo>
                    <a:cubicBezTo>
                      <a:pt x="155" y="69"/>
                      <a:pt x="156" y="74"/>
                      <a:pt x="154" y="75"/>
                    </a:cubicBezTo>
                    <a:cubicBezTo>
                      <a:pt x="152" y="76"/>
                      <a:pt x="151" y="71"/>
                      <a:pt x="148" y="71"/>
                    </a:cubicBezTo>
                    <a:cubicBezTo>
                      <a:pt x="145" y="71"/>
                      <a:pt x="142" y="71"/>
                      <a:pt x="141" y="68"/>
                    </a:cubicBezTo>
                    <a:cubicBezTo>
                      <a:pt x="140" y="65"/>
                      <a:pt x="133" y="64"/>
                      <a:pt x="130" y="67"/>
                    </a:cubicBezTo>
                    <a:cubicBezTo>
                      <a:pt x="127" y="70"/>
                      <a:pt x="126" y="69"/>
                      <a:pt x="123" y="67"/>
                    </a:cubicBezTo>
                    <a:cubicBezTo>
                      <a:pt x="121" y="65"/>
                      <a:pt x="113" y="68"/>
                      <a:pt x="112" y="70"/>
                    </a:cubicBezTo>
                    <a:cubicBezTo>
                      <a:pt x="111" y="73"/>
                      <a:pt x="106" y="74"/>
                      <a:pt x="102" y="71"/>
                    </a:cubicBezTo>
                    <a:cubicBezTo>
                      <a:pt x="98" y="69"/>
                      <a:pt x="95" y="68"/>
                      <a:pt x="95" y="71"/>
                    </a:cubicBezTo>
                    <a:cubicBezTo>
                      <a:pt x="95" y="75"/>
                      <a:pt x="92" y="72"/>
                      <a:pt x="92" y="70"/>
                    </a:cubicBezTo>
                    <a:cubicBezTo>
                      <a:pt x="92" y="68"/>
                      <a:pt x="86" y="64"/>
                      <a:pt x="83" y="62"/>
                    </a:cubicBezTo>
                    <a:cubicBezTo>
                      <a:pt x="80" y="60"/>
                      <a:pt x="70" y="60"/>
                      <a:pt x="70" y="58"/>
                    </a:cubicBezTo>
                    <a:cubicBezTo>
                      <a:pt x="69" y="56"/>
                      <a:pt x="63" y="54"/>
                      <a:pt x="62" y="58"/>
                    </a:cubicBezTo>
                    <a:cubicBezTo>
                      <a:pt x="60" y="61"/>
                      <a:pt x="58" y="59"/>
                      <a:pt x="56" y="58"/>
                    </a:cubicBezTo>
                    <a:cubicBezTo>
                      <a:pt x="54" y="57"/>
                      <a:pt x="49" y="59"/>
                      <a:pt x="47" y="60"/>
                    </a:cubicBezTo>
                    <a:cubicBezTo>
                      <a:pt x="45" y="61"/>
                      <a:pt x="39" y="66"/>
                      <a:pt x="35" y="66"/>
                    </a:cubicBezTo>
                    <a:cubicBezTo>
                      <a:pt x="32" y="66"/>
                      <a:pt x="34" y="70"/>
                      <a:pt x="29" y="71"/>
                    </a:cubicBezTo>
                    <a:cubicBezTo>
                      <a:pt x="25" y="72"/>
                      <a:pt x="26" y="75"/>
                      <a:pt x="26" y="77"/>
                    </a:cubicBezTo>
                    <a:cubicBezTo>
                      <a:pt x="27" y="79"/>
                      <a:pt x="29" y="83"/>
                      <a:pt x="25" y="84"/>
                    </a:cubicBezTo>
                    <a:cubicBezTo>
                      <a:pt x="21" y="86"/>
                      <a:pt x="20" y="79"/>
                      <a:pt x="16" y="77"/>
                    </a:cubicBezTo>
                    <a:cubicBezTo>
                      <a:pt x="13" y="74"/>
                      <a:pt x="10" y="77"/>
                      <a:pt x="10" y="81"/>
                    </a:cubicBezTo>
                    <a:cubicBezTo>
                      <a:pt x="10" y="84"/>
                      <a:pt x="6" y="84"/>
                      <a:pt x="4" y="88"/>
                    </a:cubicBezTo>
                    <a:cubicBezTo>
                      <a:pt x="2" y="91"/>
                      <a:pt x="7" y="92"/>
                      <a:pt x="7" y="93"/>
                    </a:cubicBezTo>
                    <a:cubicBezTo>
                      <a:pt x="7" y="95"/>
                      <a:pt x="4" y="96"/>
                      <a:pt x="3" y="97"/>
                    </a:cubicBezTo>
                    <a:cubicBezTo>
                      <a:pt x="2" y="97"/>
                      <a:pt x="0" y="102"/>
                      <a:pt x="1" y="104"/>
                    </a:cubicBezTo>
                    <a:cubicBezTo>
                      <a:pt x="2" y="105"/>
                      <a:pt x="8" y="105"/>
                      <a:pt x="7" y="108"/>
                    </a:cubicBezTo>
                    <a:cubicBezTo>
                      <a:pt x="7" y="112"/>
                      <a:pt x="6" y="115"/>
                      <a:pt x="9" y="114"/>
                    </a:cubicBezTo>
                    <a:cubicBezTo>
                      <a:pt x="12" y="113"/>
                      <a:pt x="15" y="114"/>
                      <a:pt x="17" y="114"/>
                    </a:cubicBezTo>
                    <a:cubicBezTo>
                      <a:pt x="19" y="114"/>
                      <a:pt x="21" y="118"/>
                      <a:pt x="24" y="122"/>
                    </a:cubicBezTo>
                    <a:cubicBezTo>
                      <a:pt x="28" y="126"/>
                      <a:pt x="29" y="128"/>
                      <a:pt x="26" y="129"/>
                    </a:cubicBezTo>
                    <a:cubicBezTo>
                      <a:pt x="22" y="130"/>
                      <a:pt x="24" y="132"/>
                      <a:pt x="28" y="134"/>
                    </a:cubicBezTo>
                    <a:cubicBezTo>
                      <a:pt x="30" y="134"/>
                      <a:pt x="31" y="135"/>
                      <a:pt x="32" y="136"/>
                    </a:cubicBezTo>
                    <a:cubicBezTo>
                      <a:pt x="33" y="135"/>
                      <a:pt x="33" y="135"/>
                      <a:pt x="34" y="134"/>
                    </a:cubicBezTo>
                    <a:cubicBezTo>
                      <a:pt x="40" y="129"/>
                      <a:pt x="50" y="125"/>
                      <a:pt x="58" y="127"/>
                    </a:cubicBezTo>
                    <a:cubicBezTo>
                      <a:pt x="65" y="129"/>
                      <a:pt x="72" y="125"/>
                      <a:pt x="75" y="130"/>
                    </a:cubicBezTo>
                    <a:cubicBezTo>
                      <a:pt x="78" y="135"/>
                      <a:pt x="75" y="143"/>
                      <a:pt x="76" y="147"/>
                    </a:cubicBezTo>
                    <a:cubicBezTo>
                      <a:pt x="78" y="150"/>
                      <a:pt x="70" y="150"/>
                      <a:pt x="65" y="150"/>
                    </a:cubicBezTo>
                    <a:cubicBezTo>
                      <a:pt x="60" y="149"/>
                      <a:pt x="50" y="152"/>
                      <a:pt x="51" y="155"/>
                    </a:cubicBezTo>
                    <a:cubicBezTo>
                      <a:pt x="53" y="158"/>
                      <a:pt x="56" y="165"/>
                      <a:pt x="50" y="161"/>
                    </a:cubicBezTo>
                    <a:cubicBezTo>
                      <a:pt x="43" y="157"/>
                      <a:pt x="40" y="165"/>
                      <a:pt x="44" y="165"/>
                    </a:cubicBezTo>
                    <a:cubicBezTo>
                      <a:pt x="48" y="165"/>
                      <a:pt x="53" y="169"/>
                      <a:pt x="53" y="172"/>
                    </a:cubicBezTo>
                    <a:cubicBezTo>
                      <a:pt x="53" y="175"/>
                      <a:pt x="53" y="182"/>
                      <a:pt x="56" y="181"/>
                    </a:cubicBezTo>
                    <a:cubicBezTo>
                      <a:pt x="60" y="180"/>
                      <a:pt x="60" y="186"/>
                      <a:pt x="64" y="185"/>
                    </a:cubicBezTo>
                    <a:cubicBezTo>
                      <a:pt x="69" y="185"/>
                      <a:pt x="73" y="187"/>
                      <a:pt x="70" y="191"/>
                    </a:cubicBezTo>
                    <a:cubicBezTo>
                      <a:pt x="66" y="195"/>
                      <a:pt x="72" y="207"/>
                      <a:pt x="73" y="205"/>
                    </a:cubicBezTo>
                    <a:cubicBezTo>
                      <a:pt x="74" y="203"/>
                      <a:pt x="73" y="199"/>
                      <a:pt x="75" y="197"/>
                    </a:cubicBezTo>
                    <a:cubicBezTo>
                      <a:pt x="72" y="191"/>
                      <a:pt x="83" y="191"/>
                      <a:pt x="86" y="191"/>
                    </a:cubicBezTo>
                    <a:cubicBezTo>
                      <a:pt x="90" y="191"/>
                      <a:pt x="96" y="196"/>
                      <a:pt x="100" y="201"/>
                    </a:cubicBezTo>
                    <a:cubicBezTo>
                      <a:pt x="104" y="207"/>
                      <a:pt x="108" y="203"/>
                      <a:pt x="108" y="203"/>
                    </a:cubicBezTo>
                    <a:cubicBezTo>
                      <a:pt x="110" y="153"/>
                      <a:pt x="110" y="153"/>
                      <a:pt x="110" y="153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5"/>
                      <a:pt x="139" y="144"/>
                      <a:pt x="139" y="144"/>
                    </a:cubicBezTo>
                    <a:cubicBezTo>
                      <a:pt x="143" y="139"/>
                      <a:pt x="148" y="143"/>
                      <a:pt x="149" y="144"/>
                    </a:cubicBezTo>
                    <a:cubicBezTo>
                      <a:pt x="151" y="145"/>
                      <a:pt x="150" y="139"/>
                      <a:pt x="154" y="139"/>
                    </a:cubicBezTo>
                    <a:cubicBezTo>
                      <a:pt x="158" y="139"/>
                      <a:pt x="154" y="146"/>
                      <a:pt x="157" y="146"/>
                    </a:cubicBezTo>
                    <a:cubicBezTo>
                      <a:pt x="159" y="146"/>
                      <a:pt x="164" y="154"/>
                      <a:pt x="163" y="160"/>
                    </a:cubicBezTo>
                    <a:cubicBezTo>
                      <a:pt x="167" y="164"/>
                      <a:pt x="175" y="173"/>
                      <a:pt x="176" y="175"/>
                    </a:cubicBezTo>
                    <a:cubicBezTo>
                      <a:pt x="177" y="177"/>
                      <a:pt x="188" y="173"/>
                      <a:pt x="191" y="174"/>
                    </a:cubicBezTo>
                    <a:cubicBezTo>
                      <a:pt x="193" y="175"/>
                      <a:pt x="210" y="175"/>
                      <a:pt x="213" y="175"/>
                    </a:cubicBezTo>
                    <a:cubicBezTo>
                      <a:pt x="216" y="175"/>
                      <a:pt x="219" y="181"/>
                      <a:pt x="222" y="181"/>
                    </a:cubicBezTo>
                    <a:cubicBezTo>
                      <a:pt x="226" y="182"/>
                      <a:pt x="224" y="188"/>
                      <a:pt x="225" y="192"/>
                    </a:cubicBezTo>
                    <a:cubicBezTo>
                      <a:pt x="225" y="196"/>
                      <a:pt x="231" y="200"/>
                      <a:pt x="231" y="204"/>
                    </a:cubicBezTo>
                    <a:cubicBezTo>
                      <a:pt x="232" y="207"/>
                      <a:pt x="237" y="205"/>
                      <a:pt x="241" y="206"/>
                    </a:cubicBezTo>
                    <a:cubicBezTo>
                      <a:pt x="244" y="207"/>
                      <a:pt x="250" y="209"/>
                      <a:pt x="250" y="212"/>
                    </a:cubicBezTo>
                    <a:cubicBezTo>
                      <a:pt x="251" y="216"/>
                      <a:pt x="255" y="213"/>
                      <a:pt x="256" y="210"/>
                    </a:cubicBezTo>
                    <a:cubicBezTo>
                      <a:pt x="256" y="208"/>
                      <a:pt x="260" y="204"/>
                      <a:pt x="267" y="201"/>
                    </a:cubicBezTo>
                    <a:cubicBezTo>
                      <a:pt x="270" y="200"/>
                      <a:pt x="272" y="200"/>
                      <a:pt x="274" y="201"/>
                    </a:cubicBezTo>
                    <a:cubicBezTo>
                      <a:pt x="275" y="198"/>
                      <a:pt x="276" y="195"/>
                      <a:pt x="277" y="195"/>
                    </a:cubicBezTo>
                    <a:cubicBezTo>
                      <a:pt x="279" y="194"/>
                      <a:pt x="284" y="190"/>
                      <a:pt x="284" y="187"/>
                    </a:cubicBezTo>
                    <a:cubicBezTo>
                      <a:pt x="284" y="184"/>
                      <a:pt x="293" y="184"/>
                      <a:pt x="299" y="187"/>
                    </a:cubicBezTo>
                    <a:cubicBezTo>
                      <a:pt x="305" y="190"/>
                      <a:pt x="309" y="190"/>
                      <a:pt x="309" y="185"/>
                    </a:cubicBezTo>
                    <a:cubicBezTo>
                      <a:pt x="310" y="180"/>
                      <a:pt x="318" y="179"/>
                      <a:pt x="321" y="180"/>
                    </a:cubicBezTo>
                    <a:cubicBezTo>
                      <a:pt x="324" y="182"/>
                      <a:pt x="332" y="186"/>
                      <a:pt x="336" y="185"/>
                    </a:cubicBezTo>
                    <a:cubicBezTo>
                      <a:pt x="340" y="183"/>
                      <a:pt x="360" y="185"/>
                      <a:pt x="365" y="186"/>
                    </a:cubicBezTo>
                    <a:cubicBezTo>
                      <a:pt x="370" y="188"/>
                      <a:pt x="371" y="184"/>
                      <a:pt x="376" y="189"/>
                    </a:cubicBezTo>
                    <a:cubicBezTo>
                      <a:pt x="379" y="193"/>
                      <a:pt x="381" y="190"/>
                      <a:pt x="385" y="193"/>
                    </a:cubicBezTo>
                    <a:cubicBezTo>
                      <a:pt x="385" y="192"/>
                      <a:pt x="385" y="190"/>
                      <a:pt x="385" y="188"/>
                    </a:cubicBezTo>
                    <a:cubicBezTo>
                      <a:pt x="385" y="185"/>
                      <a:pt x="390" y="182"/>
                      <a:pt x="391" y="180"/>
                    </a:cubicBezTo>
                    <a:cubicBezTo>
                      <a:pt x="392" y="177"/>
                      <a:pt x="386" y="170"/>
                      <a:pt x="386" y="167"/>
                    </a:cubicBezTo>
                    <a:cubicBezTo>
                      <a:pt x="386" y="165"/>
                      <a:pt x="386" y="159"/>
                      <a:pt x="384" y="158"/>
                    </a:cubicBezTo>
                    <a:cubicBezTo>
                      <a:pt x="381" y="156"/>
                      <a:pt x="389" y="153"/>
                      <a:pt x="390" y="153"/>
                    </a:cubicBezTo>
                    <a:cubicBezTo>
                      <a:pt x="394" y="153"/>
                      <a:pt x="399" y="149"/>
                      <a:pt x="401" y="151"/>
                    </a:cubicBezTo>
                    <a:cubicBezTo>
                      <a:pt x="403" y="153"/>
                      <a:pt x="406" y="153"/>
                      <a:pt x="409" y="153"/>
                    </a:cubicBezTo>
                    <a:cubicBezTo>
                      <a:pt x="412" y="153"/>
                      <a:pt x="411" y="149"/>
                      <a:pt x="409" y="148"/>
                    </a:cubicBezTo>
                    <a:cubicBezTo>
                      <a:pt x="407" y="146"/>
                      <a:pt x="415" y="131"/>
                      <a:pt x="416" y="126"/>
                    </a:cubicBezTo>
                    <a:cubicBezTo>
                      <a:pt x="417" y="121"/>
                      <a:pt x="420" y="126"/>
                      <a:pt x="424" y="126"/>
                    </a:cubicBezTo>
                    <a:cubicBezTo>
                      <a:pt x="427" y="127"/>
                      <a:pt x="432" y="126"/>
                      <a:pt x="434" y="127"/>
                    </a:cubicBezTo>
                    <a:cubicBezTo>
                      <a:pt x="436" y="128"/>
                      <a:pt x="443" y="126"/>
                      <a:pt x="445" y="123"/>
                    </a:cubicBezTo>
                    <a:cubicBezTo>
                      <a:pt x="446" y="121"/>
                      <a:pt x="443" y="120"/>
                      <a:pt x="443" y="114"/>
                    </a:cubicBezTo>
                    <a:cubicBezTo>
                      <a:pt x="443" y="108"/>
                      <a:pt x="447" y="106"/>
                      <a:pt x="450" y="106"/>
                    </a:cubicBezTo>
                    <a:cubicBezTo>
                      <a:pt x="454" y="106"/>
                      <a:pt x="455" y="102"/>
                      <a:pt x="455" y="99"/>
                    </a:cubicBezTo>
                    <a:cubicBezTo>
                      <a:pt x="455" y="97"/>
                      <a:pt x="458" y="95"/>
                      <a:pt x="459" y="92"/>
                    </a:cubicBezTo>
                    <a:cubicBezTo>
                      <a:pt x="458" y="91"/>
                      <a:pt x="457" y="89"/>
                      <a:pt x="457" y="88"/>
                    </a:cubicBezTo>
                    <a:close/>
                    <a:moveTo>
                      <a:pt x="171" y="137"/>
                    </a:moveTo>
                    <a:cubicBezTo>
                      <a:pt x="170" y="139"/>
                      <a:pt x="157" y="135"/>
                      <a:pt x="156" y="132"/>
                    </a:cubicBezTo>
                    <a:cubicBezTo>
                      <a:pt x="155" y="130"/>
                      <a:pt x="174" y="133"/>
                      <a:pt x="171" y="137"/>
                    </a:cubicBezTo>
                    <a:close/>
                    <a:moveTo>
                      <a:pt x="361" y="136"/>
                    </a:moveTo>
                    <a:cubicBezTo>
                      <a:pt x="351" y="136"/>
                      <a:pt x="331" y="131"/>
                      <a:pt x="322" y="140"/>
                    </a:cubicBezTo>
                    <a:cubicBezTo>
                      <a:pt x="314" y="149"/>
                      <a:pt x="320" y="154"/>
                      <a:pt x="316" y="154"/>
                    </a:cubicBezTo>
                    <a:cubicBezTo>
                      <a:pt x="312" y="155"/>
                      <a:pt x="310" y="141"/>
                      <a:pt x="315" y="136"/>
                    </a:cubicBezTo>
                    <a:cubicBezTo>
                      <a:pt x="320" y="131"/>
                      <a:pt x="335" y="129"/>
                      <a:pt x="344" y="132"/>
                    </a:cubicBezTo>
                    <a:cubicBezTo>
                      <a:pt x="353" y="134"/>
                      <a:pt x="370" y="130"/>
                      <a:pt x="372" y="130"/>
                    </a:cubicBezTo>
                    <a:cubicBezTo>
                      <a:pt x="375" y="131"/>
                      <a:pt x="370" y="136"/>
                      <a:pt x="361" y="13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78375" y="898525"/>
                <a:ext cx="3681413" cy="1411288"/>
              </a:xfrm>
              <a:custGeom>
                <a:avLst/>
                <a:gdLst/>
                <a:ahLst/>
                <a:cxnLst>
                  <a:cxn ang="0">
                    <a:pos x="814" y="12"/>
                  </a:cxn>
                  <a:cxn ang="0">
                    <a:pos x="840" y="45"/>
                  </a:cxn>
                  <a:cxn ang="0">
                    <a:pos x="912" y="61"/>
                  </a:cxn>
                  <a:cxn ang="0">
                    <a:pos x="822" y="28"/>
                  </a:cxn>
                  <a:cxn ang="0">
                    <a:pos x="1331" y="168"/>
                  </a:cxn>
                  <a:cxn ang="0">
                    <a:pos x="1358" y="198"/>
                  </a:cxn>
                  <a:cxn ang="0">
                    <a:pos x="1388" y="664"/>
                  </a:cxn>
                  <a:cxn ang="0">
                    <a:pos x="355" y="25"/>
                  </a:cxn>
                  <a:cxn ang="0">
                    <a:pos x="1886" y="330"/>
                  </a:cxn>
                  <a:cxn ang="0">
                    <a:pos x="1698" y="277"/>
                  </a:cxn>
                  <a:cxn ang="0">
                    <a:pos x="1580" y="268"/>
                  </a:cxn>
                  <a:cxn ang="0">
                    <a:pos x="1412" y="221"/>
                  </a:cxn>
                  <a:cxn ang="0">
                    <a:pos x="1319" y="241"/>
                  </a:cxn>
                  <a:cxn ang="0">
                    <a:pos x="1224" y="204"/>
                  </a:cxn>
                  <a:cxn ang="0">
                    <a:pos x="1101" y="196"/>
                  </a:cxn>
                  <a:cxn ang="0">
                    <a:pos x="989" y="193"/>
                  </a:cxn>
                  <a:cxn ang="0">
                    <a:pos x="1007" y="122"/>
                  </a:cxn>
                  <a:cxn ang="0">
                    <a:pos x="909" y="126"/>
                  </a:cxn>
                  <a:cxn ang="0">
                    <a:pos x="800" y="148"/>
                  </a:cxn>
                  <a:cxn ang="0">
                    <a:pos x="764" y="190"/>
                  </a:cxn>
                  <a:cxn ang="0">
                    <a:pos x="667" y="228"/>
                  </a:cxn>
                  <a:cxn ang="0">
                    <a:pos x="623" y="257"/>
                  </a:cxn>
                  <a:cxn ang="0">
                    <a:pos x="630" y="312"/>
                  </a:cxn>
                  <a:cxn ang="0">
                    <a:pos x="603" y="320"/>
                  </a:cxn>
                  <a:cxn ang="0">
                    <a:pos x="557" y="231"/>
                  </a:cxn>
                  <a:cxn ang="0">
                    <a:pos x="468" y="273"/>
                  </a:cxn>
                  <a:cxn ang="0">
                    <a:pos x="384" y="305"/>
                  </a:cxn>
                  <a:cxn ang="0">
                    <a:pos x="307" y="312"/>
                  </a:cxn>
                  <a:cxn ang="0">
                    <a:pos x="230" y="353"/>
                  </a:cxn>
                  <a:cxn ang="0">
                    <a:pos x="170" y="355"/>
                  </a:cxn>
                  <a:cxn ang="0">
                    <a:pos x="201" y="292"/>
                  </a:cxn>
                  <a:cxn ang="0">
                    <a:pos x="100" y="296"/>
                  </a:cxn>
                  <a:cxn ang="0">
                    <a:pos x="133" y="407"/>
                  </a:cxn>
                  <a:cxn ang="0">
                    <a:pos x="89" y="497"/>
                  </a:cxn>
                  <a:cxn ang="0">
                    <a:pos x="134" y="574"/>
                  </a:cxn>
                  <a:cxn ang="0">
                    <a:pos x="223" y="617"/>
                  </a:cxn>
                  <a:cxn ang="0">
                    <a:pos x="193" y="682"/>
                  </a:cxn>
                  <a:cxn ang="0">
                    <a:pos x="326" y="731"/>
                  </a:cxn>
                  <a:cxn ang="0">
                    <a:pos x="312" y="613"/>
                  </a:cxn>
                  <a:cxn ang="0">
                    <a:pos x="425" y="599"/>
                  </a:cxn>
                  <a:cxn ang="0">
                    <a:pos x="472" y="554"/>
                  </a:cxn>
                  <a:cxn ang="0">
                    <a:pos x="610" y="554"/>
                  </a:cxn>
                  <a:cxn ang="0">
                    <a:pos x="738" y="612"/>
                  </a:cxn>
                  <a:cxn ang="0">
                    <a:pos x="849" y="616"/>
                  </a:cxn>
                  <a:cxn ang="0">
                    <a:pos x="939" y="614"/>
                  </a:cxn>
                  <a:cxn ang="0">
                    <a:pos x="1099" y="622"/>
                  </a:cxn>
                  <a:cxn ang="0">
                    <a:pos x="1210" y="615"/>
                  </a:cxn>
                  <a:cxn ang="0">
                    <a:pos x="1251" y="689"/>
                  </a:cxn>
                  <a:cxn ang="0">
                    <a:pos x="1365" y="573"/>
                  </a:cxn>
                  <a:cxn ang="0">
                    <a:pos x="1310" y="530"/>
                  </a:cxn>
                  <a:cxn ang="0">
                    <a:pos x="1484" y="473"/>
                  </a:cxn>
                  <a:cxn ang="0">
                    <a:pos x="1584" y="440"/>
                  </a:cxn>
                  <a:cxn ang="0">
                    <a:pos x="1544" y="494"/>
                  </a:cxn>
                  <a:cxn ang="0">
                    <a:pos x="1607" y="521"/>
                  </a:cxn>
                  <a:cxn ang="0">
                    <a:pos x="1697" y="458"/>
                  </a:cxn>
                  <a:cxn ang="0">
                    <a:pos x="1766" y="373"/>
                  </a:cxn>
                  <a:cxn ang="0">
                    <a:pos x="1875" y="379"/>
                  </a:cxn>
                  <a:cxn ang="0">
                    <a:pos x="993" y="567"/>
                  </a:cxn>
                  <a:cxn ang="0">
                    <a:pos x="386" y="247"/>
                  </a:cxn>
                  <a:cxn ang="0">
                    <a:pos x="485" y="133"/>
                  </a:cxn>
                  <a:cxn ang="0">
                    <a:pos x="415" y="39"/>
                  </a:cxn>
                  <a:cxn ang="0">
                    <a:pos x="464" y="16"/>
                  </a:cxn>
                </a:cxnLst>
                <a:rect l="0" t="0" r="r" b="b"/>
                <a:pathLst>
                  <a:path w="1926" h="739">
                    <a:moveTo>
                      <a:pt x="29" y="534"/>
                    </a:moveTo>
                    <a:cubicBezTo>
                      <a:pt x="28" y="535"/>
                      <a:pt x="24" y="534"/>
                      <a:pt x="23" y="532"/>
                    </a:cubicBezTo>
                    <a:cubicBezTo>
                      <a:pt x="22" y="530"/>
                      <a:pt x="18" y="531"/>
                      <a:pt x="16" y="531"/>
                    </a:cubicBezTo>
                    <a:cubicBezTo>
                      <a:pt x="16" y="532"/>
                      <a:pt x="17" y="532"/>
                      <a:pt x="18" y="533"/>
                    </a:cubicBezTo>
                    <a:cubicBezTo>
                      <a:pt x="19" y="536"/>
                      <a:pt x="12" y="536"/>
                      <a:pt x="14" y="539"/>
                    </a:cubicBezTo>
                    <a:cubicBezTo>
                      <a:pt x="16" y="542"/>
                      <a:pt x="9" y="542"/>
                      <a:pt x="9" y="539"/>
                    </a:cubicBezTo>
                    <a:cubicBezTo>
                      <a:pt x="9" y="536"/>
                      <a:pt x="1" y="537"/>
                      <a:pt x="1" y="540"/>
                    </a:cubicBezTo>
                    <a:cubicBezTo>
                      <a:pt x="1" y="540"/>
                      <a:pt x="1" y="541"/>
                      <a:pt x="0" y="542"/>
                    </a:cubicBezTo>
                    <a:cubicBezTo>
                      <a:pt x="2" y="543"/>
                      <a:pt x="5" y="544"/>
                      <a:pt x="6" y="544"/>
                    </a:cubicBezTo>
                    <a:cubicBezTo>
                      <a:pt x="7" y="545"/>
                      <a:pt x="27" y="547"/>
                      <a:pt x="35" y="545"/>
                    </a:cubicBezTo>
                    <a:cubicBezTo>
                      <a:pt x="35" y="544"/>
                      <a:pt x="36" y="540"/>
                      <a:pt x="36" y="538"/>
                    </a:cubicBezTo>
                    <a:cubicBezTo>
                      <a:pt x="36" y="536"/>
                      <a:pt x="31" y="534"/>
                      <a:pt x="29" y="534"/>
                    </a:cubicBezTo>
                    <a:close/>
                    <a:moveTo>
                      <a:pt x="814" y="12"/>
                    </a:moveTo>
                    <a:cubicBezTo>
                      <a:pt x="815" y="7"/>
                      <a:pt x="793" y="9"/>
                      <a:pt x="799" y="14"/>
                    </a:cubicBezTo>
                    <a:cubicBezTo>
                      <a:pt x="801" y="16"/>
                      <a:pt x="812" y="17"/>
                      <a:pt x="814" y="12"/>
                    </a:cubicBezTo>
                    <a:close/>
                    <a:moveTo>
                      <a:pt x="512" y="21"/>
                    </a:moveTo>
                    <a:cubicBezTo>
                      <a:pt x="524" y="20"/>
                      <a:pt x="524" y="13"/>
                      <a:pt x="517" y="11"/>
                    </a:cubicBezTo>
                    <a:cubicBezTo>
                      <a:pt x="511" y="10"/>
                      <a:pt x="510" y="15"/>
                      <a:pt x="506" y="15"/>
                    </a:cubicBezTo>
                    <a:cubicBezTo>
                      <a:pt x="503" y="15"/>
                      <a:pt x="490" y="17"/>
                      <a:pt x="493" y="20"/>
                    </a:cubicBezTo>
                    <a:cubicBezTo>
                      <a:pt x="496" y="23"/>
                      <a:pt x="505" y="22"/>
                      <a:pt x="512" y="21"/>
                    </a:cubicBezTo>
                    <a:close/>
                    <a:moveTo>
                      <a:pt x="840" y="45"/>
                    </a:moveTo>
                    <a:cubicBezTo>
                      <a:pt x="840" y="49"/>
                      <a:pt x="829" y="53"/>
                      <a:pt x="832" y="55"/>
                    </a:cubicBezTo>
                    <a:cubicBezTo>
                      <a:pt x="835" y="58"/>
                      <a:pt x="837" y="57"/>
                      <a:pt x="841" y="58"/>
                    </a:cubicBezTo>
                    <a:cubicBezTo>
                      <a:pt x="844" y="58"/>
                      <a:pt x="846" y="67"/>
                      <a:pt x="852" y="65"/>
                    </a:cubicBezTo>
                    <a:cubicBezTo>
                      <a:pt x="858" y="64"/>
                      <a:pt x="874" y="72"/>
                      <a:pt x="884" y="72"/>
                    </a:cubicBezTo>
                    <a:cubicBezTo>
                      <a:pt x="893" y="72"/>
                      <a:pt x="894" y="64"/>
                      <a:pt x="891" y="64"/>
                    </a:cubicBezTo>
                    <a:cubicBezTo>
                      <a:pt x="888" y="63"/>
                      <a:pt x="891" y="59"/>
                      <a:pt x="896" y="51"/>
                    </a:cubicBezTo>
                    <a:cubicBezTo>
                      <a:pt x="902" y="43"/>
                      <a:pt x="880" y="38"/>
                      <a:pt x="880" y="44"/>
                    </a:cubicBezTo>
                    <a:cubicBezTo>
                      <a:pt x="880" y="50"/>
                      <a:pt x="873" y="42"/>
                      <a:pt x="871" y="39"/>
                    </a:cubicBezTo>
                    <a:cubicBezTo>
                      <a:pt x="869" y="35"/>
                      <a:pt x="840" y="42"/>
                      <a:pt x="840" y="45"/>
                    </a:cubicBezTo>
                    <a:close/>
                    <a:moveTo>
                      <a:pt x="576" y="206"/>
                    </a:moveTo>
                    <a:cubicBezTo>
                      <a:pt x="580" y="207"/>
                      <a:pt x="592" y="205"/>
                      <a:pt x="593" y="202"/>
                    </a:cubicBezTo>
                    <a:cubicBezTo>
                      <a:pt x="595" y="200"/>
                      <a:pt x="589" y="197"/>
                      <a:pt x="581" y="197"/>
                    </a:cubicBezTo>
                    <a:cubicBezTo>
                      <a:pt x="573" y="197"/>
                      <a:pt x="572" y="206"/>
                      <a:pt x="576" y="206"/>
                    </a:cubicBezTo>
                    <a:close/>
                    <a:moveTo>
                      <a:pt x="673" y="211"/>
                    </a:moveTo>
                    <a:cubicBezTo>
                      <a:pt x="679" y="214"/>
                      <a:pt x="683" y="213"/>
                      <a:pt x="682" y="208"/>
                    </a:cubicBezTo>
                    <a:cubicBezTo>
                      <a:pt x="681" y="202"/>
                      <a:pt x="669" y="209"/>
                      <a:pt x="673" y="211"/>
                    </a:cubicBezTo>
                    <a:close/>
                    <a:moveTo>
                      <a:pt x="892" y="92"/>
                    </a:moveTo>
                    <a:cubicBezTo>
                      <a:pt x="896" y="95"/>
                      <a:pt x="911" y="89"/>
                      <a:pt x="921" y="89"/>
                    </a:cubicBezTo>
                    <a:cubicBezTo>
                      <a:pt x="931" y="90"/>
                      <a:pt x="959" y="82"/>
                      <a:pt x="960" y="76"/>
                    </a:cubicBezTo>
                    <a:cubicBezTo>
                      <a:pt x="961" y="71"/>
                      <a:pt x="950" y="71"/>
                      <a:pt x="946" y="67"/>
                    </a:cubicBezTo>
                    <a:cubicBezTo>
                      <a:pt x="941" y="62"/>
                      <a:pt x="932" y="66"/>
                      <a:pt x="929" y="70"/>
                    </a:cubicBezTo>
                    <a:cubicBezTo>
                      <a:pt x="927" y="74"/>
                      <a:pt x="924" y="70"/>
                      <a:pt x="931" y="64"/>
                    </a:cubicBezTo>
                    <a:cubicBezTo>
                      <a:pt x="937" y="58"/>
                      <a:pt x="924" y="53"/>
                      <a:pt x="924" y="57"/>
                    </a:cubicBezTo>
                    <a:cubicBezTo>
                      <a:pt x="924" y="61"/>
                      <a:pt x="912" y="57"/>
                      <a:pt x="912" y="61"/>
                    </a:cubicBezTo>
                    <a:cubicBezTo>
                      <a:pt x="912" y="65"/>
                      <a:pt x="908" y="66"/>
                      <a:pt x="908" y="70"/>
                    </a:cubicBezTo>
                    <a:cubicBezTo>
                      <a:pt x="908" y="74"/>
                      <a:pt x="900" y="68"/>
                      <a:pt x="900" y="76"/>
                    </a:cubicBezTo>
                    <a:cubicBezTo>
                      <a:pt x="899" y="85"/>
                      <a:pt x="887" y="89"/>
                      <a:pt x="892" y="92"/>
                    </a:cubicBezTo>
                    <a:close/>
                    <a:moveTo>
                      <a:pt x="822" y="36"/>
                    </a:moveTo>
                    <a:cubicBezTo>
                      <a:pt x="829" y="39"/>
                      <a:pt x="826" y="40"/>
                      <a:pt x="820" y="40"/>
                    </a:cubicBezTo>
                    <a:cubicBezTo>
                      <a:pt x="813" y="40"/>
                      <a:pt x="807" y="42"/>
                      <a:pt x="812" y="44"/>
                    </a:cubicBezTo>
                    <a:cubicBezTo>
                      <a:pt x="815" y="46"/>
                      <a:pt x="815" y="49"/>
                      <a:pt x="822" y="51"/>
                    </a:cubicBezTo>
                    <a:cubicBezTo>
                      <a:pt x="829" y="53"/>
                      <a:pt x="836" y="47"/>
                      <a:pt x="835" y="43"/>
                    </a:cubicBezTo>
                    <a:cubicBezTo>
                      <a:pt x="834" y="39"/>
                      <a:pt x="859" y="35"/>
                      <a:pt x="866" y="34"/>
                    </a:cubicBezTo>
                    <a:cubicBezTo>
                      <a:pt x="873" y="32"/>
                      <a:pt x="862" y="25"/>
                      <a:pt x="869" y="24"/>
                    </a:cubicBezTo>
                    <a:cubicBezTo>
                      <a:pt x="876" y="24"/>
                      <a:pt x="873" y="20"/>
                      <a:pt x="864" y="19"/>
                    </a:cubicBezTo>
                    <a:cubicBezTo>
                      <a:pt x="855" y="18"/>
                      <a:pt x="859" y="10"/>
                      <a:pt x="856" y="7"/>
                    </a:cubicBezTo>
                    <a:cubicBezTo>
                      <a:pt x="853" y="5"/>
                      <a:pt x="851" y="11"/>
                      <a:pt x="840" y="13"/>
                    </a:cubicBezTo>
                    <a:cubicBezTo>
                      <a:pt x="828" y="15"/>
                      <a:pt x="822" y="18"/>
                      <a:pt x="827" y="21"/>
                    </a:cubicBezTo>
                    <a:cubicBezTo>
                      <a:pt x="832" y="23"/>
                      <a:pt x="827" y="29"/>
                      <a:pt x="822" y="28"/>
                    </a:cubicBezTo>
                    <a:cubicBezTo>
                      <a:pt x="817" y="28"/>
                      <a:pt x="816" y="33"/>
                      <a:pt x="822" y="36"/>
                    </a:cubicBezTo>
                    <a:close/>
                    <a:moveTo>
                      <a:pt x="1423" y="161"/>
                    </a:moveTo>
                    <a:cubicBezTo>
                      <a:pt x="1431" y="161"/>
                      <a:pt x="1435" y="169"/>
                      <a:pt x="1450" y="170"/>
                    </a:cubicBezTo>
                    <a:cubicBezTo>
                      <a:pt x="1465" y="171"/>
                      <a:pt x="1477" y="168"/>
                      <a:pt x="1477" y="165"/>
                    </a:cubicBezTo>
                    <a:cubicBezTo>
                      <a:pt x="1477" y="161"/>
                      <a:pt x="1463" y="156"/>
                      <a:pt x="1459" y="159"/>
                    </a:cubicBezTo>
                    <a:cubicBezTo>
                      <a:pt x="1454" y="162"/>
                      <a:pt x="1451" y="155"/>
                      <a:pt x="1446" y="156"/>
                    </a:cubicBezTo>
                    <a:cubicBezTo>
                      <a:pt x="1440" y="158"/>
                      <a:pt x="1433" y="158"/>
                      <a:pt x="1430" y="153"/>
                    </a:cubicBezTo>
                    <a:cubicBezTo>
                      <a:pt x="1428" y="148"/>
                      <a:pt x="1419" y="160"/>
                      <a:pt x="1423" y="161"/>
                    </a:cubicBezTo>
                    <a:close/>
                    <a:moveTo>
                      <a:pt x="1795" y="254"/>
                    </a:moveTo>
                    <a:cubicBezTo>
                      <a:pt x="1801" y="257"/>
                      <a:pt x="1805" y="250"/>
                      <a:pt x="1811" y="254"/>
                    </a:cubicBezTo>
                    <a:cubicBezTo>
                      <a:pt x="1816" y="257"/>
                      <a:pt x="1829" y="252"/>
                      <a:pt x="1834" y="251"/>
                    </a:cubicBezTo>
                    <a:cubicBezTo>
                      <a:pt x="1840" y="250"/>
                      <a:pt x="1837" y="243"/>
                      <a:pt x="1822" y="241"/>
                    </a:cubicBezTo>
                    <a:cubicBezTo>
                      <a:pt x="1807" y="239"/>
                      <a:pt x="1788" y="250"/>
                      <a:pt x="1795" y="254"/>
                    </a:cubicBezTo>
                    <a:close/>
                    <a:moveTo>
                      <a:pt x="1322" y="161"/>
                    </a:moveTo>
                    <a:cubicBezTo>
                      <a:pt x="1326" y="163"/>
                      <a:pt x="1328" y="166"/>
                      <a:pt x="1331" y="168"/>
                    </a:cubicBezTo>
                    <a:cubicBezTo>
                      <a:pt x="1333" y="171"/>
                      <a:pt x="1343" y="167"/>
                      <a:pt x="1347" y="166"/>
                    </a:cubicBezTo>
                    <a:cubicBezTo>
                      <a:pt x="1351" y="164"/>
                      <a:pt x="1352" y="172"/>
                      <a:pt x="1358" y="168"/>
                    </a:cubicBezTo>
                    <a:cubicBezTo>
                      <a:pt x="1364" y="164"/>
                      <a:pt x="1371" y="166"/>
                      <a:pt x="1378" y="166"/>
                    </a:cubicBezTo>
                    <a:cubicBezTo>
                      <a:pt x="1385" y="166"/>
                      <a:pt x="1377" y="157"/>
                      <a:pt x="1377" y="153"/>
                    </a:cubicBezTo>
                    <a:cubicBezTo>
                      <a:pt x="1377" y="149"/>
                      <a:pt x="1386" y="151"/>
                      <a:pt x="1383" y="155"/>
                    </a:cubicBezTo>
                    <a:cubicBezTo>
                      <a:pt x="1380" y="158"/>
                      <a:pt x="1387" y="166"/>
                      <a:pt x="1398" y="165"/>
                    </a:cubicBezTo>
                    <a:cubicBezTo>
                      <a:pt x="1408" y="164"/>
                      <a:pt x="1400" y="158"/>
                      <a:pt x="1406" y="155"/>
                    </a:cubicBezTo>
                    <a:cubicBezTo>
                      <a:pt x="1411" y="153"/>
                      <a:pt x="1410" y="150"/>
                      <a:pt x="1403" y="146"/>
                    </a:cubicBezTo>
                    <a:cubicBezTo>
                      <a:pt x="1395" y="141"/>
                      <a:pt x="1385" y="144"/>
                      <a:pt x="1378" y="141"/>
                    </a:cubicBezTo>
                    <a:cubicBezTo>
                      <a:pt x="1371" y="138"/>
                      <a:pt x="1363" y="138"/>
                      <a:pt x="1362" y="145"/>
                    </a:cubicBezTo>
                    <a:cubicBezTo>
                      <a:pt x="1362" y="152"/>
                      <a:pt x="1348" y="137"/>
                      <a:pt x="1341" y="135"/>
                    </a:cubicBezTo>
                    <a:cubicBezTo>
                      <a:pt x="1333" y="132"/>
                      <a:pt x="1311" y="155"/>
                      <a:pt x="1322" y="161"/>
                    </a:cubicBezTo>
                    <a:close/>
                    <a:moveTo>
                      <a:pt x="1391" y="204"/>
                    </a:moveTo>
                    <a:cubicBezTo>
                      <a:pt x="1397" y="202"/>
                      <a:pt x="1387" y="191"/>
                      <a:pt x="1377" y="190"/>
                    </a:cubicBezTo>
                    <a:cubicBezTo>
                      <a:pt x="1366" y="188"/>
                      <a:pt x="1357" y="196"/>
                      <a:pt x="1358" y="198"/>
                    </a:cubicBezTo>
                    <a:cubicBezTo>
                      <a:pt x="1361" y="203"/>
                      <a:pt x="1385" y="205"/>
                      <a:pt x="1391" y="204"/>
                    </a:cubicBezTo>
                    <a:close/>
                    <a:moveTo>
                      <a:pt x="1365" y="182"/>
                    </a:moveTo>
                    <a:cubicBezTo>
                      <a:pt x="1365" y="177"/>
                      <a:pt x="1347" y="183"/>
                      <a:pt x="1354" y="186"/>
                    </a:cubicBezTo>
                    <a:cubicBezTo>
                      <a:pt x="1358" y="187"/>
                      <a:pt x="1365" y="187"/>
                      <a:pt x="1365" y="182"/>
                    </a:cubicBezTo>
                    <a:close/>
                    <a:moveTo>
                      <a:pt x="1389" y="589"/>
                    </a:moveTo>
                    <a:cubicBezTo>
                      <a:pt x="1385" y="579"/>
                      <a:pt x="1394" y="570"/>
                      <a:pt x="1387" y="565"/>
                    </a:cubicBezTo>
                    <a:cubicBezTo>
                      <a:pt x="1381" y="560"/>
                      <a:pt x="1383" y="549"/>
                      <a:pt x="1380" y="551"/>
                    </a:cubicBezTo>
                    <a:cubicBezTo>
                      <a:pt x="1377" y="553"/>
                      <a:pt x="1380" y="562"/>
                      <a:pt x="1375" y="563"/>
                    </a:cubicBezTo>
                    <a:cubicBezTo>
                      <a:pt x="1369" y="564"/>
                      <a:pt x="1374" y="569"/>
                      <a:pt x="1372" y="575"/>
                    </a:cubicBezTo>
                    <a:cubicBezTo>
                      <a:pt x="1370" y="582"/>
                      <a:pt x="1373" y="592"/>
                      <a:pt x="1376" y="598"/>
                    </a:cubicBezTo>
                    <a:cubicBezTo>
                      <a:pt x="1379" y="604"/>
                      <a:pt x="1372" y="636"/>
                      <a:pt x="1375" y="641"/>
                    </a:cubicBezTo>
                    <a:cubicBezTo>
                      <a:pt x="1378" y="646"/>
                      <a:pt x="1371" y="670"/>
                      <a:pt x="1373" y="673"/>
                    </a:cubicBezTo>
                    <a:cubicBezTo>
                      <a:pt x="1377" y="677"/>
                      <a:pt x="1374" y="666"/>
                      <a:pt x="1380" y="665"/>
                    </a:cubicBezTo>
                    <a:cubicBezTo>
                      <a:pt x="1386" y="664"/>
                      <a:pt x="1386" y="672"/>
                      <a:pt x="1390" y="674"/>
                    </a:cubicBezTo>
                    <a:cubicBezTo>
                      <a:pt x="1394" y="675"/>
                      <a:pt x="1391" y="663"/>
                      <a:pt x="1388" y="664"/>
                    </a:cubicBezTo>
                    <a:cubicBezTo>
                      <a:pt x="1385" y="664"/>
                      <a:pt x="1382" y="656"/>
                      <a:pt x="1380" y="650"/>
                    </a:cubicBezTo>
                    <a:cubicBezTo>
                      <a:pt x="1379" y="645"/>
                      <a:pt x="1384" y="639"/>
                      <a:pt x="1384" y="632"/>
                    </a:cubicBezTo>
                    <a:cubicBezTo>
                      <a:pt x="1384" y="625"/>
                      <a:pt x="1392" y="626"/>
                      <a:pt x="1397" y="631"/>
                    </a:cubicBezTo>
                    <a:cubicBezTo>
                      <a:pt x="1402" y="636"/>
                      <a:pt x="1403" y="632"/>
                      <a:pt x="1401" y="629"/>
                    </a:cubicBezTo>
                    <a:cubicBezTo>
                      <a:pt x="1399" y="625"/>
                      <a:pt x="1392" y="598"/>
                      <a:pt x="1389" y="589"/>
                    </a:cubicBezTo>
                    <a:close/>
                    <a:moveTo>
                      <a:pt x="326" y="292"/>
                    </a:moveTo>
                    <a:cubicBezTo>
                      <a:pt x="335" y="300"/>
                      <a:pt x="343" y="288"/>
                      <a:pt x="347" y="287"/>
                    </a:cubicBezTo>
                    <a:cubicBezTo>
                      <a:pt x="351" y="287"/>
                      <a:pt x="344" y="282"/>
                      <a:pt x="337" y="280"/>
                    </a:cubicBezTo>
                    <a:cubicBezTo>
                      <a:pt x="330" y="278"/>
                      <a:pt x="319" y="285"/>
                      <a:pt x="326" y="292"/>
                    </a:cubicBezTo>
                    <a:close/>
                    <a:moveTo>
                      <a:pt x="340" y="22"/>
                    </a:moveTo>
                    <a:cubicBezTo>
                      <a:pt x="345" y="26"/>
                      <a:pt x="327" y="25"/>
                      <a:pt x="325" y="28"/>
                    </a:cubicBezTo>
                    <a:cubicBezTo>
                      <a:pt x="323" y="31"/>
                      <a:pt x="312" y="30"/>
                      <a:pt x="314" y="34"/>
                    </a:cubicBezTo>
                    <a:cubicBezTo>
                      <a:pt x="316" y="38"/>
                      <a:pt x="333" y="38"/>
                      <a:pt x="333" y="35"/>
                    </a:cubicBezTo>
                    <a:cubicBezTo>
                      <a:pt x="333" y="32"/>
                      <a:pt x="342" y="35"/>
                      <a:pt x="342" y="32"/>
                    </a:cubicBezTo>
                    <a:cubicBezTo>
                      <a:pt x="342" y="29"/>
                      <a:pt x="346" y="25"/>
                      <a:pt x="355" y="25"/>
                    </a:cubicBezTo>
                    <a:cubicBezTo>
                      <a:pt x="365" y="24"/>
                      <a:pt x="365" y="21"/>
                      <a:pt x="356" y="17"/>
                    </a:cubicBezTo>
                    <a:cubicBezTo>
                      <a:pt x="347" y="13"/>
                      <a:pt x="336" y="19"/>
                      <a:pt x="340" y="22"/>
                    </a:cubicBezTo>
                    <a:close/>
                    <a:moveTo>
                      <a:pt x="309" y="25"/>
                    </a:moveTo>
                    <a:cubicBezTo>
                      <a:pt x="317" y="18"/>
                      <a:pt x="327" y="25"/>
                      <a:pt x="328" y="22"/>
                    </a:cubicBezTo>
                    <a:cubicBezTo>
                      <a:pt x="329" y="18"/>
                      <a:pt x="314" y="17"/>
                      <a:pt x="308" y="20"/>
                    </a:cubicBezTo>
                    <a:cubicBezTo>
                      <a:pt x="302" y="23"/>
                      <a:pt x="289" y="21"/>
                      <a:pt x="291" y="25"/>
                    </a:cubicBezTo>
                    <a:cubicBezTo>
                      <a:pt x="292" y="27"/>
                      <a:pt x="301" y="32"/>
                      <a:pt x="309" y="25"/>
                    </a:cubicBezTo>
                    <a:close/>
                    <a:moveTo>
                      <a:pt x="1036" y="176"/>
                    </a:moveTo>
                    <a:cubicBezTo>
                      <a:pt x="1034" y="178"/>
                      <a:pt x="1027" y="178"/>
                      <a:pt x="1029" y="181"/>
                    </a:cubicBezTo>
                    <a:cubicBezTo>
                      <a:pt x="1032" y="185"/>
                      <a:pt x="1049" y="183"/>
                      <a:pt x="1049" y="178"/>
                    </a:cubicBezTo>
                    <a:cubicBezTo>
                      <a:pt x="1050" y="172"/>
                      <a:pt x="1037" y="173"/>
                      <a:pt x="1036" y="176"/>
                    </a:cubicBezTo>
                    <a:close/>
                    <a:moveTo>
                      <a:pt x="1923" y="348"/>
                    </a:moveTo>
                    <a:cubicBezTo>
                      <a:pt x="1920" y="347"/>
                      <a:pt x="1909" y="340"/>
                      <a:pt x="1906" y="337"/>
                    </a:cubicBezTo>
                    <a:cubicBezTo>
                      <a:pt x="1904" y="333"/>
                      <a:pt x="1891" y="331"/>
                      <a:pt x="1891" y="333"/>
                    </a:cubicBezTo>
                    <a:cubicBezTo>
                      <a:pt x="1891" y="335"/>
                      <a:pt x="1887" y="332"/>
                      <a:pt x="1886" y="330"/>
                    </a:cubicBezTo>
                    <a:cubicBezTo>
                      <a:pt x="1885" y="328"/>
                      <a:pt x="1871" y="328"/>
                      <a:pt x="1871" y="330"/>
                    </a:cubicBezTo>
                    <a:cubicBezTo>
                      <a:pt x="1871" y="332"/>
                      <a:pt x="1874" y="333"/>
                      <a:pt x="1876" y="335"/>
                    </a:cubicBezTo>
                    <a:cubicBezTo>
                      <a:pt x="1878" y="338"/>
                      <a:pt x="1873" y="339"/>
                      <a:pt x="1874" y="342"/>
                    </a:cubicBezTo>
                    <a:cubicBezTo>
                      <a:pt x="1875" y="345"/>
                      <a:pt x="1869" y="341"/>
                      <a:pt x="1867" y="339"/>
                    </a:cubicBezTo>
                    <a:cubicBezTo>
                      <a:pt x="1865" y="338"/>
                      <a:pt x="1866" y="331"/>
                      <a:pt x="1867" y="328"/>
                    </a:cubicBezTo>
                    <a:cubicBezTo>
                      <a:pt x="1867" y="324"/>
                      <a:pt x="1863" y="325"/>
                      <a:pt x="1862" y="322"/>
                    </a:cubicBezTo>
                    <a:cubicBezTo>
                      <a:pt x="1862" y="318"/>
                      <a:pt x="1847" y="312"/>
                      <a:pt x="1841" y="309"/>
                    </a:cubicBezTo>
                    <a:cubicBezTo>
                      <a:pt x="1834" y="306"/>
                      <a:pt x="1826" y="304"/>
                      <a:pt x="1824" y="301"/>
                    </a:cubicBezTo>
                    <a:cubicBezTo>
                      <a:pt x="1822" y="297"/>
                      <a:pt x="1810" y="297"/>
                      <a:pt x="1806" y="292"/>
                    </a:cubicBezTo>
                    <a:cubicBezTo>
                      <a:pt x="1802" y="288"/>
                      <a:pt x="1783" y="280"/>
                      <a:pt x="1775" y="279"/>
                    </a:cubicBezTo>
                    <a:cubicBezTo>
                      <a:pt x="1766" y="279"/>
                      <a:pt x="1768" y="274"/>
                      <a:pt x="1764" y="275"/>
                    </a:cubicBezTo>
                    <a:cubicBezTo>
                      <a:pt x="1760" y="276"/>
                      <a:pt x="1743" y="275"/>
                      <a:pt x="1738" y="274"/>
                    </a:cubicBezTo>
                    <a:cubicBezTo>
                      <a:pt x="1732" y="273"/>
                      <a:pt x="1731" y="277"/>
                      <a:pt x="1727" y="276"/>
                    </a:cubicBezTo>
                    <a:cubicBezTo>
                      <a:pt x="1724" y="274"/>
                      <a:pt x="1704" y="267"/>
                      <a:pt x="1701" y="270"/>
                    </a:cubicBezTo>
                    <a:cubicBezTo>
                      <a:pt x="1699" y="272"/>
                      <a:pt x="1700" y="276"/>
                      <a:pt x="1698" y="277"/>
                    </a:cubicBezTo>
                    <a:cubicBezTo>
                      <a:pt x="1695" y="278"/>
                      <a:pt x="1698" y="281"/>
                      <a:pt x="1703" y="286"/>
                    </a:cubicBezTo>
                    <a:cubicBezTo>
                      <a:pt x="1709" y="291"/>
                      <a:pt x="1705" y="295"/>
                      <a:pt x="1700" y="297"/>
                    </a:cubicBezTo>
                    <a:cubicBezTo>
                      <a:pt x="1695" y="299"/>
                      <a:pt x="1687" y="295"/>
                      <a:pt x="1685" y="291"/>
                    </a:cubicBezTo>
                    <a:cubicBezTo>
                      <a:pt x="1682" y="287"/>
                      <a:pt x="1676" y="289"/>
                      <a:pt x="1674" y="284"/>
                    </a:cubicBezTo>
                    <a:cubicBezTo>
                      <a:pt x="1672" y="279"/>
                      <a:pt x="1676" y="278"/>
                      <a:pt x="1679" y="281"/>
                    </a:cubicBezTo>
                    <a:cubicBezTo>
                      <a:pt x="1683" y="284"/>
                      <a:pt x="1687" y="281"/>
                      <a:pt x="1688" y="278"/>
                    </a:cubicBezTo>
                    <a:cubicBezTo>
                      <a:pt x="1688" y="274"/>
                      <a:pt x="1679" y="272"/>
                      <a:pt x="1673" y="272"/>
                    </a:cubicBezTo>
                    <a:cubicBezTo>
                      <a:pt x="1668" y="272"/>
                      <a:pt x="1665" y="279"/>
                      <a:pt x="1660" y="282"/>
                    </a:cubicBezTo>
                    <a:cubicBezTo>
                      <a:pt x="1655" y="285"/>
                      <a:pt x="1634" y="281"/>
                      <a:pt x="1632" y="279"/>
                    </a:cubicBezTo>
                    <a:cubicBezTo>
                      <a:pt x="1630" y="277"/>
                      <a:pt x="1601" y="279"/>
                      <a:pt x="1598" y="281"/>
                    </a:cubicBezTo>
                    <a:cubicBezTo>
                      <a:pt x="1595" y="283"/>
                      <a:pt x="1597" y="291"/>
                      <a:pt x="1596" y="292"/>
                    </a:cubicBezTo>
                    <a:cubicBezTo>
                      <a:pt x="1594" y="292"/>
                      <a:pt x="1593" y="283"/>
                      <a:pt x="1593" y="281"/>
                    </a:cubicBezTo>
                    <a:cubicBezTo>
                      <a:pt x="1593" y="279"/>
                      <a:pt x="1589" y="278"/>
                      <a:pt x="1584" y="278"/>
                    </a:cubicBezTo>
                    <a:cubicBezTo>
                      <a:pt x="1579" y="278"/>
                      <a:pt x="1576" y="278"/>
                      <a:pt x="1578" y="275"/>
                    </a:cubicBezTo>
                    <a:cubicBezTo>
                      <a:pt x="1580" y="273"/>
                      <a:pt x="1576" y="271"/>
                      <a:pt x="1580" y="268"/>
                    </a:cubicBezTo>
                    <a:cubicBezTo>
                      <a:pt x="1584" y="265"/>
                      <a:pt x="1573" y="257"/>
                      <a:pt x="1562" y="252"/>
                    </a:cubicBezTo>
                    <a:cubicBezTo>
                      <a:pt x="1551" y="248"/>
                      <a:pt x="1526" y="250"/>
                      <a:pt x="1519" y="252"/>
                    </a:cubicBezTo>
                    <a:cubicBezTo>
                      <a:pt x="1512" y="254"/>
                      <a:pt x="1499" y="254"/>
                      <a:pt x="1493" y="254"/>
                    </a:cubicBezTo>
                    <a:cubicBezTo>
                      <a:pt x="1486" y="254"/>
                      <a:pt x="1491" y="251"/>
                      <a:pt x="1490" y="248"/>
                    </a:cubicBezTo>
                    <a:cubicBezTo>
                      <a:pt x="1488" y="245"/>
                      <a:pt x="1477" y="242"/>
                      <a:pt x="1475" y="244"/>
                    </a:cubicBezTo>
                    <a:cubicBezTo>
                      <a:pt x="1474" y="247"/>
                      <a:pt x="1471" y="244"/>
                      <a:pt x="1471" y="242"/>
                    </a:cubicBezTo>
                    <a:cubicBezTo>
                      <a:pt x="1471" y="241"/>
                      <a:pt x="1461" y="237"/>
                      <a:pt x="1457" y="238"/>
                    </a:cubicBezTo>
                    <a:cubicBezTo>
                      <a:pt x="1453" y="239"/>
                      <a:pt x="1451" y="234"/>
                      <a:pt x="1456" y="234"/>
                    </a:cubicBezTo>
                    <a:cubicBezTo>
                      <a:pt x="1460" y="234"/>
                      <a:pt x="1468" y="235"/>
                      <a:pt x="1465" y="230"/>
                    </a:cubicBezTo>
                    <a:cubicBezTo>
                      <a:pt x="1461" y="224"/>
                      <a:pt x="1431" y="223"/>
                      <a:pt x="1429" y="224"/>
                    </a:cubicBezTo>
                    <a:cubicBezTo>
                      <a:pt x="1426" y="225"/>
                      <a:pt x="1428" y="229"/>
                      <a:pt x="1422" y="235"/>
                    </a:cubicBezTo>
                    <a:cubicBezTo>
                      <a:pt x="1415" y="241"/>
                      <a:pt x="1409" y="237"/>
                      <a:pt x="1410" y="234"/>
                    </a:cubicBezTo>
                    <a:cubicBezTo>
                      <a:pt x="1411" y="231"/>
                      <a:pt x="1419" y="231"/>
                      <a:pt x="1419" y="228"/>
                    </a:cubicBezTo>
                    <a:cubicBezTo>
                      <a:pt x="1419" y="225"/>
                      <a:pt x="1408" y="227"/>
                      <a:pt x="1406" y="224"/>
                    </a:cubicBezTo>
                    <a:cubicBezTo>
                      <a:pt x="1404" y="222"/>
                      <a:pt x="1408" y="220"/>
                      <a:pt x="1412" y="221"/>
                    </a:cubicBezTo>
                    <a:cubicBezTo>
                      <a:pt x="1416" y="223"/>
                      <a:pt x="1423" y="223"/>
                      <a:pt x="1424" y="221"/>
                    </a:cubicBezTo>
                    <a:cubicBezTo>
                      <a:pt x="1424" y="220"/>
                      <a:pt x="1420" y="219"/>
                      <a:pt x="1413" y="218"/>
                    </a:cubicBezTo>
                    <a:cubicBezTo>
                      <a:pt x="1406" y="217"/>
                      <a:pt x="1390" y="213"/>
                      <a:pt x="1382" y="214"/>
                    </a:cubicBezTo>
                    <a:cubicBezTo>
                      <a:pt x="1373" y="215"/>
                      <a:pt x="1369" y="211"/>
                      <a:pt x="1365" y="210"/>
                    </a:cubicBezTo>
                    <a:cubicBezTo>
                      <a:pt x="1360" y="210"/>
                      <a:pt x="1360" y="213"/>
                      <a:pt x="1362" y="216"/>
                    </a:cubicBezTo>
                    <a:cubicBezTo>
                      <a:pt x="1364" y="218"/>
                      <a:pt x="1358" y="220"/>
                      <a:pt x="1352" y="219"/>
                    </a:cubicBezTo>
                    <a:cubicBezTo>
                      <a:pt x="1347" y="218"/>
                      <a:pt x="1339" y="222"/>
                      <a:pt x="1342" y="226"/>
                    </a:cubicBezTo>
                    <a:cubicBezTo>
                      <a:pt x="1345" y="230"/>
                      <a:pt x="1348" y="225"/>
                      <a:pt x="1351" y="226"/>
                    </a:cubicBezTo>
                    <a:cubicBezTo>
                      <a:pt x="1353" y="228"/>
                      <a:pt x="1344" y="230"/>
                      <a:pt x="1348" y="232"/>
                    </a:cubicBezTo>
                    <a:cubicBezTo>
                      <a:pt x="1352" y="234"/>
                      <a:pt x="1351" y="238"/>
                      <a:pt x="1351" y="240"/>
                    </a:cubicBezTo>
                    <a:cubicBezTo>
                      <a:pt x="1351" y="242"/>
                      <a:pt x="1345" y="243"/>
                      <a:pt x="1342" y="240"/>
                    </a:cubicBezTo>
                    <a:cubicBezTo>
                      <a:pt x="1340" y="237"/>
                      <a:pt x="1336" y="240"/>
                      <a:pt x="1331" y="239"/>
                    </a:cubicBezTo>
                    <a:cubicBezTo>
                      <a:pt x="1327" y="239"/>
                      <a:pt x="1323" y="241"/>
                      <a:pt x="1328" y="242"/>
                    </a:cubicBezTo>
                    <a:cubicBezTo>
                      <a:pt x="1333" y="242"/>
                      <a:pt x="1335" y="246"/>
                      <a:pt x="1328" y="246"/>
                    </a:cubicBezTo>
                    <a:cubicBezTo>
                      <a:pt x="1322" y="247"/>
                      <a:pt x="1323" y="240"/>
                      <a:pt x="1319" y="241"/>
                    </a:cubicBezTo>
                    <a:cubicBezTo>
                      <a:pt x="1315" y="242"/>
                      <a:pt x="1307" y="238"/>
                      <a:pt x="1302" y="238"/>
                    </a:cubicBezTo>
                    <a:cubicBezTo>
                      <a:pt x="1297" y="238"/>
                      <a:pt x="1295" y="242"/>
                      <a:pt x="1289" y="242"/>
                    </a:cubicBezTo>
                    <a:cubicBezTo>
                      <a:pt x="1283" y="243"/>
                      <a:pt x="1274" y="239"/>
                      <a:pt x="1272" y="236"/>
                    </a:cubicBezTo>
                    <a:cubicBezTo>
                      <a:pt x="1269" y="232"/>
                      <a:pt x="1269" y="231"/>
                      <a:pt x="1266" y="235"/>
                    </a:cubicBezTo>
                    <a:cubicBezTo>
                      <a:pt x="1263" y="239"/>
                      <a:pt x="1262" y="246"/>
                      <a:pt x="1259" y="247"/>
                    </a:cubicBezTo>
                    <a:cubicBezTo>
                      <a:pt x="1256" y="247"/>
                      <a:pt x="1255" y="254"/>
                      <a:pt x="1252" y="256"/>
                    </a:cubicBezTo>
                    <a:cubicBezTo>
                      <a:pt x="1249" y="257"/>
                      <a:pt x="1249" y="253"/>
                      <a:pt x="1245" y="253"/>
                    </a:cubicBezTo>
                    <a:cubicBezTo>
                      <a:pt x="1241" y="254"/>
                      <a:pt x="1229" y="242"/>
                      <a:pt x="1228" y="238"/>
                    </a:cubicBezTo>
                    <a:cubicBezTo>
                      <a:pt x="1228" y="235"/>
                      <a:pt x="1220" y="228"/>
                      <a:pt x="1218" y="227"/>
                    </a:cubicBezTo>
                    <a:cubicBezTo>
                      <a:pt x="1216" y="225"/>
                      <a:pt x="1220" y="225"/>
                      <a:pt x="1223" y="227"/>
                    </a:cubicBezTo>
                    <a:cubicBezTo>
                      <a:pt x="1225" y="229"/>
                      <a:pt x="1228" y="229"/>
                      <a:pt x="1231" y="228"/>
                    </a:cubicBezTo>
                    <a:cubicBezTo>
                      <a:pt x="1233" y="226"/>
                      <a:pt x="1233" y="220"/>
                      <a:pt x="1229" y="220"/>
                    </a:cubicBezTo>
                    <a:cubicBezTo>
                      <a:pt x="1224" y="220"/>
                      <a:pt x="1226" y="216"/>
                      <a:pt x="1228" y="216"/>
                    </a:cubicBezTo>
                    <a:cubicBezTo>
                      <a:pt x="1230" y="215"/>
                      <a:pt x="1223" y="208"/>
                      <a:pt x="1226" y="208"/>
                    </a:cubicBezTo>
                    <a:cubicBezTo>
                      <a:pt x="1228" y="207"/>
                      <a:pt x="1227" y="204"/>
                      <a:pt x="1224" y="204"/>
                    </a:cubicBezTo>
                    <a:cubicBezTo>
                      <a:pt x="1220" y="203"/>
                      <a:pt x="1216" y="200"/>
                      <a:pt x="1216" y="198"/>
                    </a:cubicBezTo>
                    <a:cubicBezTo>
                      <a:pt x="1216" y="197"/>
                      <a:pt x="1200" y="196"/>
                      <a:pt x="1201" y="199"/>
                    </a:cubicBezTo>
                    <a:cubicBezTo>
                      <a:pt x="1202" y="201"/>
                      <a:pt x="1196" y="200"/>
                      <a:pt x="1197" y="198"/>
                    </a:cubicBezTo>
                    <a:cubicBezTo>
                      <a:pt x="1198" y="196"/>
                      <a:pt x="1191" y="197"/>
                      <a:pt x="1184" y="195"/>
                    </a:cubicBezTo>
                    <a:cubicBezTo>
                      <a:pt x="1177" y="193"/>
                      <a:pt x="1176" y="188"/>
                      <a:pt x="1174" y="187"/>
                    </a:cubicBezTo>
                    <a:cubicBezTo>
                      <a:pt x="1171" y="187"/>
                      <a:pt x="1172" y="194"/>
                      <a:pt x="1169" y="193"/>
                    </a:cubicBezTo>
                    <a:cubicBezTo>
                      <a:pt x="1165" y="191"/>
                      <a:pt x="1161" y="194"/>
                      <a:pt x="1163" y="199"/>
                    </a:cubicBezTo>
                    <a:cubicBezTo>
                      <a:pt x="1165" y="203"/>
                      <a:pt x="1163" y="204"/>
                      <a:pt x="1163" y="207"/>
                    </a:cubicBezTo>
                    <a:cubicBezTo>
                      <a:pt x="1162" y="211"/>
                      <a:pt x="1160" y="209"/>
                      <a:pt x="1156" y="208"/>
                    </a:cubicBezTo>
                    <a:cubicBezTo>
                      <a:pt x="1152" y="206"/>
                      <a:pt x="1152" y="211"/>
                      <a:pt x="1142" y="209"/>
                    </a:cubicBezTo>
                    <a:cubicBezTo>
                      <a:pt x="1133" y="207"/>
                      <a:pt x="1129" y="209"/>
                      <a:pt x="1127" y="206"/>
                    </a:cubicBezTo>
                    <a:cubicBezTo>
                      <a:pt x="1126" y="203"/>
                      <a:pt x="1123" y="203"/>
                      <a:pt x="1122" y="205"/>
                    </a:cubicBezTo>
                    <a:cubicBezTo>
                      <a:pt x="1122" y="208"/>
                      <a:pt x="1108" y="207"/>
                      <a:pt x="1107" y="203"/>
                    </a:cubicBezTo>
                    <a:cubicBezTo>
                      <a:pt x="1105" y="199"/>
                      <a:pt x="1109" y="199"/>
                      <a:pt x="1111" y="198"/>
                    </a:cubicBezTo>
                    <a:cubicBezTo>
                      <a:pt x="1113" y="197"/>
                      <a:pt x="1109" y="195"/>
                      <a:pt x="1101" y="196"/>
                    </a:cubicBezTo>
                    <a:cubicBezTo>
                      <a:pt x="1093" y="196"/>
                      <a:pt x="1088" y="192"/>
                      <a:pt x="1080" y="193"/>
                    </a:cubicBezTo>
                    <a:cubicBezTo>
                      <a:pt x="1072" y="193"/>
                      <a:pt x="1054" y="195"/>
                      <a:pt x="1052" y="196"/>
                    </a:cubicBezTo>
                    <a:cubicBezTo>
                      <a:pt x="1049" y="197"/>
                      <a:pt x="1054" y="202"/>
                      <a:pt x="1050" y="202"/>
                    </a:cubicBezTo>
                    <a:cubicBezTo>
                      <a:pt x="1047" y="203"/>
                      <a:pt x="1049" y="195"/>
                      <a:pt x="1049" y="191"/>
                    </a:cubicBezTo>
                    <a:cubicBezTo>
                      <a:pt x="1048" y="188"/>
                      <a:pt x="1042" y="187"/>
                      <a:pt x="1043" y="190"/>
                    </a:cubicBezTo>
                    <a:cubicBezTo>
                      <a:pt x="1044" y="193"/>
                      <a:pt x="1034" y="194"/>
                      <a:pt x="1031" y="192"/>
                    </a:cubicBezTo>
                    <a:cubicBezTo>
                      <a:pt x="1029" y="189"/>
                      <a:pt x="1025" y="187"/>
                      <a:pt x="1018" y="185"/>
                    </a:cubicBezTo>
                    <a:cubicBezTo>
                      <a:pt x="1012" y="183"/>
                      <a:pt x="1004" y="190"/>
                      <a:pt x="1006" y="192"/>
                    </a:cubicBezTo>
                    <a:cubicBezTo>
                      <a:pt x="1007" y="194"/>
                      <a:pt x="1012" y="193"/>
                      <a:pt x="1012" y="194"/>
                    </a:cubicBezTo>
                    <a:cubicBezTo>
                      <a:pt x="1013" y="197"/>
                      <a:pt x="999" y="196"/>
                      <a:pt x="999" y="198"/>
                    </a:cubicBezTo>
                    <a:cubicBezTo>
                      <a:pt x="999" y="200"/>
                      <a:pt x="985" y="204"/>
                      <a:pt x="981" y="204"/>
                    </a:cubicBezTo>
                    <a:cubicBezTo>
                      <a:pt x="970" y="205"/>
                      <a:pt x="968" y="205"/>
                      <a:pt x="963" y="210"/>
                    </a:cubicBezTo>
                    <a:cubicBezTo>
                      <a:pt x="958" y="214"/>
                      <a:pt x="962" y="206"/>
                      <a:pt x="966" y="202"/>
                    </a:cubicBezTo>
                    <a:cubicBezTo>
                      <a:pt x="970" y="198"/>
                      <a:pt x="974" y="200"/>
                      <a:pt x="976" y="196"/>
                    </a:cubicBezTo>
                    <a:cubicBezTo>
                      <a:pt x="979" y="193"/>
                      <a:pt x="982" y="194"/>
                      <a:pt x="989" y="193"/>
                    </a:cubicBezTo>
                    <a:cubicBezTo>
                      <a:pt x="995" y="192"/>
                      <a:pt x="995" y="188"/>
                      <a:pt x="998" y="187"/>
                    </a:cubicBezTo>
                    <a:cubicBezTo>
                      <a:pt x="1001" y="185"/>
                      <a:pt x="1008" y="182"/>
                      <a:pt x="1009" y="179"/>
                    </a:cubicBezTo>
                    <a:cubicBezTo>
                      <a:pt x="1011" y="176"/>
                      <a:pt x="1026" y="171"/>
                      <a:pt x="1029" y="172"/>
                    </a:cubicBezTo>
                    <a:cubicBezTo>
                      <a:pt x="1032" y="172"/>
                      <a:pt x="1032" y="166"/>
                      <a:pt x="1034" y="166"/>
                    </a:cubicBezTo>
                    <a:cubicBezTo>
                      <a:pt x="1036" y="166"/>
                      <a:pt x="1044" y="162"/>
                      <a:pt x="1048" y="160"/>
                    </a:cubicBezTo>
                    <a:cubicBezTo>
                      <a:pt x="1051" y="159"/>
                      <a:pt x="1053" y="156"/>
                      <a:pt x="1053" y="153"/>
                    </a:cubicBezTo>
                    <a:cubicBezTo>
                      <a:pt x="1053" y="151"/>
                      <a:pt x="1048" y="152"/>
                      <a:pt x="1048" y="150"/>
                    </a:cubicBezTo>
                    <a:cubicBezTo>
                      <a:pt x="1047" y="148"/>
                      <a:pt x="1050" y="149"/>
                      <a:pt x="1053" y="148"/>
                    </a:cubicBezTo>
                    <a:cubicBezTo>
                      <a:pt x="1057" y="146"/>
                      <a:pt x="1053" y="142"/>
                      <a:pt x="1051" y="142"/>
                    </a:cubicBezTo>
                    <a:cubicBezTo>
                      <a:pt x="1048" y="143"/>
                      <a:pt x="1052" y="140"/>
                      <a:pt x="1050" y="137"/>
                    </a:cubicBezTo>
                    <a:cubicBezTo>
                      <a:pt x="1047" y="134"/>
                      <a:pt x="1042" y="139"/>
                      <a:pt x="1042" y="136"/>
                    </a:cubicBezTo>
                    <a:cubicBezTo>
                      <a:pt x="1042" y="132"/>
                      <a:pt x="1042" y="128"/>
                      <a:pt x="1040" y="126"/>
                    </a:cubicBezTo>
                    <a:cubicBezTo>
                      <a:pt x="1038" y="124"/>
                      <a:pt x="1034" y="130"/>
                      <a:pt x="1030" y="127"/>
                    </a:cubicBezTo>
                    <a:cubicBezTo>
                      <a:pt x="1026" y="124"/>
                      <a:pt x="1014" y="122"/>
                      <a:pt x="1014" y="123"/>
                    </a:cubicBezTo>
                    <a:cubicBezTo>
                      <a:pt x="1014" y="124"/>
                      <a:pt x="1008" y="121"/>
                      <a:pt x="1007" y="122"/>
                    </a:cubicBezTo>
                    <a:cubicBezTo>
                      <a:pt x="1006" y="124"/>
                      <a:pt x="996" y="123"/>
                      <a:pt x="993" y="123"/>
                    </a:cubicBezTo>
                    <a:cubicBezTo>
                      <a:pt x="990" y="122"/>
                      <a:pt x="986" y="124"/>
                      <a:pt x="986" y="127"/>
                    </a:cubicBezTo>
                    <a:cubicBezTo>
                      <a:pt x="985" y="130"/>
                      <a:pt x="974" y="129"/>
                      <a:pt x="971" y="128"/>
                    </a:cubicBezTo>
                    <a:cubicBezTo>
                      <a:pt x="969" y="128"/>
                      <a:pt x="980" y="119"/>
                      <a:pt x="980" y="118"/>
                    </a:cubicBezTo>
                    <a:cubicBezTo>
                      <a:pt x="980" y="116"/>
                      <a:pt x="962" y="118"/>
                      <a:pt x="961" y="116"/>
                    </a:cubicBezTo>
                    <a:cubicBezTo>
                      <a:pt x="960" y="115"/>
                      <a:pt x="952" y="114"/>
                      <a:pt x="948" y="114"/>
                    </a:cubicBezTo>
                    <a:cubicBezTo>
                      <a:pt x="944" y="114"/>
                      <a:pt x="948" y="113"/>
                      <a:pt x="951" y="113"/>
                    </a:cubicBezTo>
                    <a:cubicBezTo>
                      <a:pt x="955" y="113"/>
                      <a:pt x="958" y="110"/>
                      <a:pt x="962" y="109"/>
                    </a:cubicBezTo>
                    <a:cubicBezTo>
                      <a:pt x="965" y="108"/>
                      <a:pt x="965" y="107"/>
                      <a:pt x="963" y="105"/>
                    </a:cubicBezTo>
                    <a:cubicBezTo>
                      <a:pt x="961" y="102"/>
                      <a:pt x="957" y="103"/>
                      <a:pt x="953" y="102"/>
                    </a:cubicBezTo>
                    <a:cubicBezTo>
                      <a:pt x="950" y="101"/>
                      <a:pt x="945" y="99"/>
                      <a:pt x="942" y="99"/>
                    </a:cubicBezTo>
                    <a:cubicBezTo>
                      <a:pt x="938" y="99"/>
                      <a:pt x="935" y="101"/>
                      <a:pt x="927" y="102"/>
                    </a:cubicBezTo>
                    <a:cubicBezTo>
                      <a:pt x="919" y="104"/>
                      <a:pt x="918" y="110"/>
                      <a:pt x="914" y="112"/>
                    </a:cubicBezTo>
                    <a:cubicBezTo>
                      <a:pt x="910" y="114"/>
                      <a:pt x="903" y="121"/>
                      <a:pt x="907" y="122"/>
                    </a:cubicBezTo>
                    <a:cubicBezTo>
                      <a:pt x="910" y="122"/>
                      <a:pt x="908" y="124"/>
                      <a:pt x="909" y="126"/>
                    </a:cubicBezTo>
                    <a:cubicBezTo>
                      <a:pt x="909" y="129"/>
                      <a:pt x="906" y="129"/>
                      <a:pt x="902" y="128"/>
                    </a:cubicBezTo>
                    <a:cubicBezTo>
                      <a:pt x="899" y="128"/>
                      <a:pt x="885" y="128"/>
                      <a:pt x="885" y="131"/>
                    </a:cubicBezTo>
                    <a:cubicBezTo>
                      <a:pt x="885" y="134"/>
                      <a:pt x="893" y="135"/>
                      <a:pt x="893" y="136"/>
                    </a:cubicBezTo>
                    <a:cubicBezTo>
                      <a:pt x="892" y="138"/>
                      <a:pt x="887" y="136"/>
                      <a:pt x="884" y="135"/>
                    </a:cubicBezTo>
                    <a:cubicBezTo>
                      <a:pt x="881" y="133"/>
                      <a:pt x="875" y="134"/>
                      <a:pt x="874" y="137"/>
                    </a:cubicBezTo>
                    <a:cubicBezTo>
                      <a:pt x="873" y="140"/>
                      <a:pt x="868" y="139"/>
                      <a:pt x="867" y="138"/>
                    </a:cubicBezTo>
                    <a:cubicBezTo>
                      <a:pt x="865" y="138"/>
                      <a:pt x="862" y="140"/>
                      <a:pt x="860" y="139"/>
                    </a:cubicBezTo>
                    <a:cubicBezTo>
                      <a:pt x="857" y="138"/>
                      <a:pt x="865" y="134"/>
                      <a:pt x="863" y="133"/>
                    </a:cubicBezTo>
                    <a:cubicBezTo>
                      <a:pt x="861" y="131"/>
                      <a:pt x="853" y="132"/>
                      <a:pt x="852" y="135"/>
                    </a:cubicBezTo>
                    <a:cubicBezTo>
                      <a:pt x="851" y="138"/>
                      <a:pt x="846" y="133"/>
                      <a:pt x="845" y="134"/>
                    </a:cubicBezTo>
                    <a:cubicBezTo>
                      <a:pt x="843" y="135"/>
                      <a:pt x="841" y="136"/>
                      <a:pt x="837" y="138"/>
                    </a:cubicBezTo>
                    <a:cubicBezTo>
                      <a:pt x="834" y="139"/>
                      <a:pt x="828" y="136"/>
                      <a:pt x="826" y="139"/>
                    </a:cubicBezTo>
                    <a:cubicBezTo>
                      <a:pt x="825" y="142"/>
                      <a:pt x="833" y="142"/>
                      <a:pt x="833" y="144"/>
                    </a:cubicBezTo>
                    <a:cubicBezTo>
                      <a:pt x="833" y="145"/>
                      <a:pt x="815" y="145"/>
                      <a:pt x="815" y="146"/>
                    </a:cubicBezTo>
                    <a:cubicBezTo>
                      <a:pt x="814" y="148"/>
                      <a:pt x="808" y="148"/>
                      <a:pt x="800" y="148"/>
                    </a:cubicBezTo>
                    <a:cubicBezTo>
                      <a:pt x="793" y="149"/>
                      <a:pt x="796" y="152"/>
                      <a:pt x="790" y="153"/>
                    </a:cubicBezTo>
                    <a:cubicBezTo>
                      <a:pt x="784" y="155"/>
                      <a:pt x="781" y="155"/>
                      <a:pt x="779" y="158"/>
                    </a:cubicBezTo>
                    <a:cubicBezTo>
                      <a:pt x="777" y="161"/>
                      <a:pt x="773" y="161"/>
                      <a:pt x="771" y="159"/>
                    </a:cubicBezTo>
                    <a:cubicBezTo>
                      <a:pt x="769" y="157"/>
                      <a:pt x="763" y="160"/>
                      <a:pt x="766" y="160"/>
                    </a:cubicBezTo>
                    <a:cubicBezTo>
                      <a:pt x="769" y="161"/>
                      <a:pt x="766" y="164"/>
                      <a:pt x="764" y="163"/>
                    </a:cubicBezTo>
                    <a:cubicBezTo>
                      <a:pt x="763" y="162"/>
                      <a:pt x="757" y="166"/>
                      <a:pt x="760" y="166"/>
                    </a:cubicBezTo>
                    <a:cubicBezTo>
                      <a:pt x="763" y="166"/>
                      <a:pt x="765" y="168"/>
                      <a:pt x="763" y="170"/>
                    </a:cubicBezTo>
                    <a:cubicBezTo>
                      <a:pt x="762" y="172"/>
                      <a:pt x="755" y="168"/>
                      <a:pt x="754" y="169"/>
                    </a:cubicBezTo>
                    <a:cubicBezTo>
                      <a:pt x="752" y="171"/>
                      <a:pt x="757" y="173"/>
                      <a:pt x="760" y="173"/>
                    </a:cubicBezTo>
                    <a:cubicBezTo>
                      <a:pt x="763" y="173"/>
                      <a:pt x="764" y="175"/>
                      <a:pt x="765" y="177"/>
                    </a:cubicBezTo>
                    <a:cubicBezTo>
                      <a:pt x="765" y="179"/>
                      <a:pt x="758" y="175"/>
                      <a:pt x="756" y="177"/>
                    </a:cubicBezTo>
                    <a:cubicBezTo>
                      <a:pt x="755" y="179"/>
                      <a:pt x="757" y="180"/>
                      <a:pt x="761" y="180"/>
                    </a:cubicBezTo>
                    <a:cubicBezTo>
                      <a:pt x="764" y="181"/>
                      <a:pt x="761" y="182"/>
                      <a:pt x="764" y="184"/>
                    </a:cubicBezTo>
                    <a:cubicBezTo>
                      <a:pt x="764" y="184"/>
                      <a:pt x="765" y="185"/>
                      <a:pt x="765" y="185"/>
                    </a:cubicBezTo>
                    <a:cubicBezTo>
                      <a:pt x="766" y="187"/>
                      <a:pt x="763" y="188"/>
                      <a:pt x="764" y="190"/>
                    </a:cubicBezTo>
                    <a:cubicBezTo>
                      <a:pt x="764" y="192"/>
                      <a:pt x="760" y="193"/>
                      <a:pt x="760" y="191"/>
                    </a:cubicBezTo>
                    <a:cubicBezTo>
                      <a:pt x="760" y="189"/>
                      <a:pt x="752" y="188"/>
                      <a:pt x="750" y="190"/>
                    </a:cubicBezTo>
                    <a:cubicBezTo>
                      <a:pt x="748" y="192"/>
                      <a:pt x="747" y="194"/>
                      <a:pt x="744" y="192"/>
                    </a:cubicBezTo>
                    <a:cubicBezTo>
                      <a:pt x="742" y="190"/>
                      <a:pt x="736" y="192"/>
                      <a:pt x="728" y="193"/>
                    </a:cubicBezTo>
                    <a:cubicBezTo>
                      <a:pt x="720" y="193"/>
                      <a:pt x="703" y="194"/>
                      <a:pt x="699" y="195"/>
                    </a:cubicBezTo>
                    <a:cubicBezTo>
                      <a:pt x="694" y="197"/>
                      <a:pt x="691" y="203"/>
                      <a:pt x="695" y="206"/>
                    </a:cubicBezTo>
                    <a:cubicBezTo>
                      <a:pt x="699" y="210"/>
                      <a:pt x="695" y="212"/>
                      <a:pt x="695" y="214"/>
                    </a:cubicBezTo>
                    <a:cubicBezTo>
                      <a:pt x="695" y="217"/>
                      <a:pt x="705" y="222"/>
                      <a:pt x="710" y="223"/>
                    </a:cubicBezTo>
                    <a:cubicBezTo>
                      <a:pt x="716" y="223"/>
                      <a:pt x="720" y="230"/>
                      <a:pt x="717" y="234"/>
                    </a:cubicBezTo>
                    <a:cubicBezTo>
                      <a:pt x="714" y="238"/>
                      <a:pt x="704" y="232"/>
                      <a:pt x="698" y="227"/>
                    </a:cubicBezTo>
                    <a:cubicBezTo>
                      <a:pt x="691" y="222"/>
                      <a:pt x="677" y="220"/>
                      <a:pt x="672" y="221"/>
                    </a:cubicBezTo>
                    <a:cubicBezTo>
                      <a:pt x="667" y="221"/>
                      <a:pt x="670" y="216"/>
                      <a:pt x="664" y="217"/>
                    </a:cubicBezTo>
                    <a:cubicBezTo>
                      <a:pt x="657" y="217"/>
                      <a:pt x="652" y="222"/>
                      <a:pt x="656" y="222"/>
                    </a:cubicBezTo>
                    <a:cubicBezTo>
                      <a:pt x="661" y="222"/>
                      <a:pt x="663" y="222"/>
                      <a:pt x="661" y="224"/>
                    </a:cubicBezTo>
                    <a:cubicBezTo>
                      <a:pt x="659" y="226"/>
                      <a:pt x="662" y="225"/>
                      <a:pt x="667" y="228"/>
                    </a:cubicBezTo>
                    <a:cubicBezTo>
                      <a:pt x="672" y="230"/>
                      <a:pt x="663" y="233"/>
                      <a:pt x="658" y="229"/>
                    </a:cubicBezTo>
                    <a:cubicBezTo>
                      <a:pt x="653" y="226"/>
                      <a:pt x="647" y="229"/>
                      <a:pt x="646" y="232"/>
                    </a:cubicBezTo>
                    <a:cubicBezTo>
                      <a:pt x="644" y="234"/>
                      <a:pt x="652" y="242"/>
                      <a:pt x="661" y="243"/>
                    </a:cubicBezTo>
                    <a:cubicBezTo>
                      <a:pt x="670" y="245"/>
                      <a:pt x="667" y="248"/>
                      <a:pt x="671" y="249"/>
                    </a:cubicBezTo>
                    <a:cubicBezTo>
                      <a:pt x="675" y="251"/>
                      <a:pt x="672" y="252"/>
                      <a:pt x="669" y="252"/>
                    </a:cubicBezTo>
                    <a:cubicBezTo>
                      <a:pt x="666" y="253"/>
                      <a:pt x="661" y="248"/>
                      <a:pt x="656" y="246"/>
                    </a:cubicBezTo>
                    <a:cubicBezTo>
                      <a:pt x="652" y="243"/>
                      <a:pt x="640" y="247"/>
                      <a:pt x="637" y="244"/>
                    </a:cubicBezTo>
                    <a:cubicBezTo>
                      <a:pt x="635" y="241"/>
                      <a:pt x="639" y="239"/>
                      <a:pt x="636" y="237"/>
                    </a:cubicBezTo>
                    <a:cubicBezTo>
                      <a:pt x="634" y="235"/>
                      <a:pt x="636" y="230"/>
                      <a:pt x="639" y="226"/>
                    </a:cubicBezTo>
                    <a:cubicBezTo>
                      <a:pt x="642" y="221"/>
                      <a:pt x="639" y="213"/>
                      <a:pt x="634" y="212"/>
                    </a:cubicBezTo>
                    <a:cubicBezTo>
                      <a:pt x="630" y="210"/>
                      <a:pt x="630" y="215"/>
                      <a:pt x="631" y="216"/>
                    </a:cubicBezTo>
                    <a:cubicBezTo>
                      <a:pt x="632" y="217"/>
                      <a:pt x="632" y="224"/>
                      <a:pt x="628" y="228"/>
                    </a:cubicBezTo>
                    <a:cubicBezTo>
                      <a:pt x="625" y="232"/>
                      <a:pt x="615" y="232"/>
                      <a:pt x="615" y="235"/>
                    </a:cubicBezTo>
                    <a:cubicBezTo>
                      <a:pt x="615" y="238"/>
                      <a:pt x="608" y="240"/>
                      <a:pt x="610" y="242"/>
                    </a:cubicBezTo>
                    <a:cubicBezTo>
                      <a:pt x="613" y="244"/>
                      <a:pt x="622" y="254"/>
                      <a:pt x="623" y="257"/>
                    </a:cubicBezTo>
                    <a:cubicBezTo>
                      <a:pt x="625" y="261"/>
                      <a:pt x="615" y="271"/>
                      <a:pt x="617" y="276"/>
                    </a:cubicBezTo>
                    <a:cubicBezTo>
                      <a:pt x="618" y="282"/>
                      <a:pt x="615" y="285"/>
                      <a:pt x="617" y="288"/>
                    </a:cubicBezTo>
                    <a:cubicBezTo>
                      <a:pt x="619" y="291"/>
                      <a:pt x="623" y="288"/>
                      <a:pt x="626" y="289"/>
                    </a:cubicBezTo>
                    <a:cubicBezTo>
                      <a:pt x="628" y="290"/>
                      <a:pt x="633" y="288"/>
                      <a:pt x="639" y="286"/>
                    </a:cubicBezTo>
                    <a:cubicBezTo>
                      <a:pt x="645" y="285"/>
                      <a:pt x="656" y="292"/>
                      <a:pt x="661" y="294"/>
                    </a:cubicBezTo>
                    <a:cubicBezTo>
                      <a:pt x="665" y="296"/>
                      <a:pt x="663" y="299"/>
                      <a:pt x="665" y="302"/>
                    </a:cubicBezTo>
                    <a:cubicBezTo>
                      <a:pt x="667" y="306"/>
                      <a:pt x="660" y="306"/>
                      <a:pt x="660" y="311"/>
                    </a:cubicBezTo>
                    <a:cubicBezTo>
                      <a:pt x="659" y="316"/>
                      <a:pt x="672" y="318"/>
                      <a:pt x="673" y="319"/>
                    </a:cubicBezTo>
                    <a:cubicBezTo>
                      <a:pt x="673" y="321"/>
                      <a:pt x="664" y="320"/>
                      <a:pt x="660" y="318"/>
                    </a:cubicBezTo>
                    <a:cubicBezTo>
                      <a:pt x="656" y="317"/>
                      <a:pt x="656" y="312"/>
                      <a:pt x="655" y="311"/>
                    </a:cubicBezTo>
                    <a:cubicBezTo>
                      <a:pt x="654" y="310"/>
                      <a:pt x="657" y="306"/>
                      <a:pt x="658" y="303"/>
                    </a:cubicBezTo>
                    <a:cubicBezTo>
                      <a:pt x="658" y="300"/>
                      <a:pt x="653" y="298"/>
                      <a:pt x="652" y="296"/>
                    </a:cubicBezTo>
                    <a:cubicBezTo>
                      <a:pt x="650" y="294"/>
                      <a:pt x="648" y="291"/>
                      <a:pt x="645" y="291"/>
                    </a:cubicBezTo>
                    <a:cubicBezTo>
                      <a:pt x="642" y="292"/>
                      <a:pt x="631" y="293"/>
                      <a:pt x="627" y="296"/>
                    </a:cubicBezTo>
                    <a:cubicBezTo>
                      <a:pt x="624" y="299"/>
                      <a:pt x="628" y="307"/>
                      <a:pt x="630" y="312"/>
                    </a:cubicBezTo>
                    <a:cubicBezTo>
                      <a:pt x="632" y="316"/>
                      <a:pt x="620" y="322"/>
                      <a:pt x="620" y="325"/>
                    </a:cubicBezTo>
                    <a:cubicBezTo>
                      <a:pt x="621" y="328"/>
                      <a:pt x="617" y="330"/>
                      <a:pt x="612" y="332"/>
                    </a:cubicBezTo>
                    <a:cubicBezTo>
                      <a:pt x="607" y="335"/>
                      <a:pt x="601" y="337"/>
                      <a:pt x="602" y="341"/>
                    </a:cubicBezTo>
                    <a:cubicBezTo>
                      <a:pt x="602" y="346"/>
                      <a:pt x="595" y="343"/>
                      <a:pt x="591" y="341"/>
                    </a:cubicBezTo>
                    <a:cubicBezTo>
                      <a:pt x="588" y="339"/>
                      <a:pt x="583" y="343"/>
                      <a:pt x="578" y="342"/>
                    </a:cubicBezTo>
                    <a:cubicBezTo>
                      <a:pt x="573" y="342"/>
                      <a:pt x="573" y="338"/>
                      <a:pt x="569" y="340"/>
                    </a:cubicBezTo>
                    <a:cubicBezTo>
                      <a:pt x="565" y="341"/>
                      <a:pt x="563" y="338"/>
                      <a:pt x="564" y="335"/>
                    </a:cubicBezTo>
                    <a:cubicBezTo>
                      <a:pt x="565" y="332"/>
                      <a:pt x="570" y="334"/>
                      <a:pt x="570" y="336"/>
                    </a:cubicBezTo>
                    <a:cubicBezTo>
                      <a:pt x="570" y="338"/>
                      <a:pt x="573" y="337"/>
                      <a:pt x="576" y="336"/>
                    </a:cubicBezTo>
                    <a:cubicBezTo>
                      <a:pt x="580" y="334"/>
                      <a:pt x="578" y="338"/>
                      <a:pt x="583" y="338"/>
                    </a:cubicBezTo>
                    <a:cubicBezTo>
                      <a:pt x="588" y="339"/>
                      <a:pt x="585" y="336"/>
                      <a:pt x="589" y="336"/>
                    </a:cubicBezTo>
                    <a:cubicBezTo>
                      <a:pt x="592" y="336"/>
                      <a:pt x="593" y="335"/>
                      <a:pt x="591" y="333"/>
                    </a:cubicBezTo>
                    <a:cubicBezTo>
                      <a:pt x="590" y="332"/>
                      <a:pt x="594" y="330"/>
                      <a:pt x="596" y="329"/>
                    </a:cubicBezTo>
                    <a:cubicBezTo>
                      <a:pt x="599" y="328"/>
                      <a:pt x="598" y="324"/>
                      <a:pt x="600" y="323"/>
                    </a:cubicBezTo>
                    <a:cubicBezTo>
                      <a:pt x="602" y="322"/>
                      <a:pt x="601" y="320"/>
                      <a:pt x="603" y="320"/>
                    </a:cubicBezTo>
                    <a:cubicBezTo>
                      <a:pt x="605" y="319"/>
                      <a:pt x="606" y="316"/>
                      <a:pt x="608" y="316"/>
                    </a:cubicBezTo>
                    <a:cubicBezTo>
                      <a:pt x="611" y="316"/>
                      <a:pt x="612" y="312"/>
                      <a:pt x="610" y="311"/>
                    </a:cubicBezTo>
                    <a:cubicBezTo>
                      <a:pt x="609" y="309"/>
                      <a:pt x="611" y="304"/>
                      <a:pt x="613" y="303"/>
                    </a:cubicBezTo>
                    <a:cubicBezTo>
                      <a:pt x="616" y="302"/>
                      <a:pt x="616" y="300"/>
                      <a:pt x="614" y="299"/>
                    </a:cubicBezTo>
                    <a:cubicBezTo>
                      <a:pt x="612" y="297"/>
                      <a:pt x="604" y="292"/>
                      <a:pt x="605" y="289"/>
                    </a:cubicBezTo>
                    <a:cubicBezTo>
                      <a:pt x="605" y="286"/>
                      <a:pt x="604" y="280"/>
                      <a:pt x="605" y="278"/>
                    </a:cubicBezTo>
                    <a:cubicBezTo>
                      <a:pt x="606" y="275"/>
                      <a:pt x="605" y="270"/>
                      <a:pt x="604" y="267"/>
                    </a:cubicBezTo>
                    <a:cubicBezTo>
                      <a:pt x="604" y="264"/>
                      <a:pt x="606" y="261"/>
                      <a:pt x="607" y="255"/>
                    </a:cubicBezTo>
                    <a:cubicBezTo>
                      <a:pt x="608" y="250"/>
                      <a:pt x="601" y="244"/>
                      <a:pt x="598" y="242"/>
                    </a:cubicBezTo>
                    <a:cubicBezTo>
                      <a:pt x="595" y="241"/>
                      <a:pt x="597" y="238"/>
                      <a:pt x="602" y="234"/>
                    </a:cubicBezTo>
                    <a:cubicBezTo>
                      <a:pt x="607" y="230"/>
                      <a:pt x="607" y="217"/>
                      <a:pt x="607" y="215"/>
                    </a:cubicBezTo>
                    <a:cubicBezTo>
                      <a:pt x="606" y="212"/>
                      <a:pt x="596" y="210"/>
                      <a:pt x="593" y="210"/>
                    </a:cubicBezTo>
                    <a:cubicBezTo>
                      <a:pt x="589" y="210"/>
                      <a:pt x="575" y="210"/>
                      <a:pt x="571" y="209"/>
                    </a:cubicBezTo>
                    <a:cubicBezTo>
                      <a:pt x="568" y="208"/>
                      <a:pt x="566" y="212"/>
                      <a:pt x="565" y="215"/>
                    </a:cubicBezTo>
                    <a:cubicBezTo>
                      <a:pt x="563" y="219"/>
                      <a:pt x="559" y="224"/>
                      <a:pt x="557" y="231"/>
                    </a:cubicBezTo>
                    <a:cubicBezTo>
                      <a:pt x="555" y="239"/>
                      <a:pt x="546" y="241"/>
                      <a:pt x="542" y="243"/>
                    </a:cubicBezTo>
                    <a:cubicBezTo>
                      <a:pt x="538" y="245"/>
                      <a:pt x="536" y="250"/>
                      <a:pt x="538" y="253"/>
                    </a:cubicBezTo>
                    <a:cubicBezTo>
                      <a:pt x="539" y="255"/>
                      <a:pt x="542" y="253"/>
                      <a:pt x="544" y="254"/>
                    </a:cubicBezTo>
                    <a:cubicBezTo>
                      <a:pt x="546" y="255"/>
                      <a:pt x="544" y="262"/>
                      <a:pt x="543" y="263"/>
                    </a:cubicBezTo>
                    <a:cubicBezTo>
                      <a:pt x="541" y="264"/>
                      <a:pt x="545" y="267"/>
                      <a:pt x="542" y="269"/>
                    </a:cubicBezTo>
                    <a:cubicBezTo>
                      <a:pt x="539" y="270"/>
                      <a:pt x="536" y="274"/>
                      <a:pt x="538" y="276"/>
                    </a:cubicBezTo>
                    <a:cubicBezTo>
                      <a:pt x="540" y="278"/>
                      <a:pt x="548" y="279"/>
                      <a:pt x="551" y="281"/>
                    </a:cubicBezTo>
                    <a:cubicBezTo>
                      <a:pt x="555" y="283"/>
                      <a:pt x="554" y="287"/>
                      <a:pt x="556" y="290"/>
                    </a:cubicBezTo>
                    <a:cubicBezTo>
                      <a:pt x="559" y="294"/>
                      <a:pt x="562" y="292"/>
                      <a:pt x="563" y="294"/>
                    </a:cubicBezTo>
                    <a:cubicBezTo>
                      <a:pt x="564" y="296"/>
                      <a:pt x="558" y="305"/>
                      <a:pt x="556" y="305"/>
                    </a:cubicBezTo>
                    <a:cubicBezTo>
                      <a:pt x="554" y="305"/>
                      <a:pt x="545" y="296"/>
                      <a:pt x="542" y="294"/>
                    </a:cubicBezTo>
                    <a:cubicBezTo>
                      <a:pt x="540" y="292"/>
                      <a:pt x="529" y="289"/>
                      <a:pt x="524" y="286"/>
                    </a:cubicBezTo>
                    <a:cubicBezTo>
                      <a:pt x="519" y="284"/>
                      <a:pt x="515" y="284"/>
                      <a:pt x="509" y="280"/>
                    </a:cubicBezTo>
                    <a:cubicBezTo>
                      <a:pt x="504" y="276"/>
                      <a:pt x="499" y="275"/>
                      <a:pt x="488" y="275"/>
                    </a:cubicBezTo>
                    <a:cubicBezTo>
                      <a:pt x="478" y="275"/>
                      <a:pt x="471" y="272"/>
                      <a:pt x="468" y="273"/>
                    </a:cubicBezTo>
                    <a:cubicBezTo>
                      <a:pt x="464" y="273"/>
                      <a:pt x="466" y="269"/>
                      <a:pt x="460" y="267"/>
                    </a:cubicBezTo>
                    <a:cubicBezTo>
                      <a:pt x="453" y="264"/>
                      <a:pt x="449" y="260"/>
                      <a:pt x="446" y="262"/>
                    </a:cubicBezTo>
                    <a:cubicBezTo>
                      <a:pt x="442" y="264"/>
                      <a:pt x="444" y="271"/>
                      <a:pt x="449" y="272"/>
                    </a:cubicBezTo>
                    <a:cubicBezTo>
                      <a:pt x="454" y="272"/>
                      <a:pt x="452" y="275"/>
                      <a:pt x="457" y="275"/>
                    </a:cubicBezTo>
                    <a:cubicBezTo>
                      <a:pt x="463" y="275"/>
                      <a:pt x="465" y="277"/>
                      <a:pt x="465" y="280"/>
                    </a:cubicBezTo>
                    <a:cubicBezTo>
                      <a:pt x="464" y="284"/>
                      <a:pt x="467" y="287"/>
                      <a:pt x="470" y="289"/>
                    </a:cubicBezTo>
                    <a:cubicBezTo>
                      <a:pt x="472" y="292"/>
                      <a:pt x="471" y="296"/>
                      <a:pt x="466" y="296"/>
                    </a:cubicBezTo>
                    <a:cubicBezTo>
                      <a:pt x="462" y="296"/>
                      <a:pt x="457" y="296"/>
                      <a:pt x="459" y="299"/>
                    </a:cubicBezTo>
                    <a:cubicBezTo>
                      <a:pt x="461" y="303"/>
                      <a:pt x="457" y="303"/>
                      <a:pt x="453" y="302"/>
                    </a:cubicBezTo>
                    <a:cubicBezTo>
                      <a:pt x="448" y="300"/>
                      <a:pt x="451" y="297"/>
                      <a:pt x="453" y="295"/>
                    </a:cubicBezTo>
                    <a:cubicBezTo>
                      <a:pt x="455" y="293"/>
                      <a:pt x="449" y="291"/>
                      <a:pt x="446" y="290"/>
                    </a:cubicBezTo>
                    <a:cubicBezTo>
                      <a:pt x="443" y="289"/>
                      <a:pt x="432" y="297"/>
                      <a:pt x="429" y="299"/>
                    </a:cubicBezTo>
                    <a:cubicBezTo>
                      <a:pt x="425" y="300"/>
                      <a:pt x="418" y="297"/>
                      <a:pt x="410" y="299"/>
                    </a:cubicBezTo>
                    <a:cubicBezTo>
                      <a:pt x="402" y="301"/>
                      <a:pt x="402" y="307"/>
                      <a:pt x="399" y="306"/>
                    </a:cubicBezTo>
                    <a:cubicBezTo>
                      <a:pt x="396" y="306"/>
                      <a:pt x="387" y="307"/>
                      <a:pt x="384" y="305"/>
                    </a:cubicBezTo>
                    <a:cubicBezTo>
                      <a:pt x="381" y="303"/>
                      <a:pt x="383" y="302"/>
                      <a:pt x="387" y="302"/>
                    </a:cubicBezTo>
                    <a:cubicBezTo>
                      <a:pt x="390" y="302"/>
                      <a:pt x="391" y="301"/>
                      <a:pt x="389" y="299"/>
                    </a:cubicBezTo>
                    <a:cubicBezTo>
                      <a:pt x="387" y="296"/>
                      <a:pt x="392" y="293"/>
                      <a:pt x="392" y="291"/>
                    </a:cubicBezTo>
                    <a:cubicBezTo>
                      <a:pt x="392" y="289"/>
                      <a:pt x="379" y="294"/>
                      <a:pt x="377" y="296"/>
                    </a:cubicBezTo>
                    <a:cubicBezTo>
                      <a:pt x="374" y="297"/>
                      <a:pt x="377" y="301"/>
                      <a:pt x="374" y="302"/>
                    </a:cubicBezTo>
                    <a:cubicBezTo>
                      <a:pt x="372" y="303"/>
                      <a:pt x="372" y="300"/>
                      <a:pt x="369" y="299"/>
                    </a:cubicBezTo>
                    <a:cubicBezTo>
                      <a:pt x="367" y="298"/>
                      <a:pt x="347" y="302"/>
                      <a:pt x="344" y="307"/>
                    </a:cubicBezTo>
                    <a:cubicBezTo>
                      <a:pt x="340" y="311"/>
                      <a:pt x="333" y="311"/>
                      <a:pt x="333" y="313"/>
                    </a:cubicBezTo>
                    <a:cubicBezTo>
                      <a:pt x="333" y="316"/>
                      <a:pt x="324" y="315"/>
                      <a:pt x="320" y="317"/>
                    </a:cubicBezTo>
                    <a:cubicBezTo>
                      <a:pt x="317" y="319"/>
                      <a:pt x="319" y="326"/>
                      <a:pt x="318" y="329"/>
                    </a:cubicBezTo>
                    <a:cubicBezTo>
                      <a:pt x="317" y="332"/>
                      <a:pt x="303" y="331"/>
                      <a:pt x="299" y="331"/>
                    </a:cubicBezTo>
                    <a:cubicBezTo>
                      <a:pt x="295" y="332"/>
                      <a:pt x="293" y="323"/>
                      <a:pt x="290" y="323"/>
                    </a:cubicBezTo>
                    <a:cubicBezTo>
                      <a:pt x="286" y="322"/>
                      <a:pt x="288" y="318"/>
                      <a:pt x="289" y="316"/>
                    </a:cubicBezTo>
                    <a:cubicBezTo>
                      <a:pt x="290" y="314"/>
                      <a:pt x="293" y="315"/>
                      <a:pt x="297" y="313"/>
                    </a:cubicBezTo>
                    <a:cubicBezTo>
                      <a:pt x="301" y="310"/>
                      <a:pt x="306" y="314"/>
                      <a:pt x="307" y="312"/>
                    </a:cubicBezTo>
                    <a:cubicBezTo>
                      <a:pt x="309" y="310"/>
                      <a:pt x="301" y="306"/>
                      <a:pt x="300" y="301"/>
                    </a:cubicBezTo>
                    <a:cubicBezTo>
                      <a:pt x="300" y="297"/>
                      <a:pt x="291" y="296"/>
                      <a:pt x="286" y="297"/>
                    </a:cubicBezTo>
                    <a:cubicBezTo>
                      <a:pt x="281" y="299"/>
                      <a:pt x="276" y="298"/>
                      <a:pt x="272" y="296"/>
                    </a:cubicBezTo>
                    <a:cubicBezTo>
                      <a:pt x="269" y="294"/>
                      <a:pt x="269" y="299"/>
                      <a:pt x="274" y="300"/>
                    </a:cubicBezTo>
                    <a:cubicBezTo>
                      <a:pt x="279" y="302"/>
                      <a:pt x="277" y="306"/>
                      <a:pt x="277" y="308"/>
                    </a:cubicBezTo>
                    <a:cubicBezTo>
                      <a:pt x="278" y="311"/>
                      <a:pt x="276" y="316"/>
                      <a:pt x="273" y="321"/>
                    </a:cubicBezTo>
                    <a:cubicBezTo>
                      <a:pt x="270" y="325"/>
                      <a:pt x="272" y="325"/>
                      <a:pt x="277" y="325"/>
                    </a:cubicBezTo>
                    <a:cubicBezTo>
                      <a:pt x="281" y="324"/>
                      <a:pt x="281" y="330"/>
                      <a:pt x="281" y="335"/>
                    </a:cubicBezTo>
                    <a:cubicBezTo>
                      <a:pt x="281" y="339"/>
                      <a:pt x="277" y="340"/>
                      <a:pt x="277" y="343"/>
                    </a:cubicBezTo>
                    <a:cubicBezTo>
                      <a:pt x="277" y="346"/>
                      <a:pt x="274" y="342"/>
                      <a:pt x="273" y="343"/>
                    </a:cubicBezTo>
                    <a:cubicBezTo>
                      <a:pt x="271" y="344"/>
                      <a:pt x="270" y="342"/>
                      <a:pt x="269" y="340"/>
                    </a:cubicBezTo>
                    <a:cubicBezTo>
                      <a:pt x="269" y="337"/>
                      <a:pt x="262" y="339"/>
                      <a:pt x="258" y="338"/>
                    </a:cubicBezTo>
                    <a:cubicBezTo>
                      <a:pt x="254" y="337"/>
                      <a:pt x="253" y="338"/>
                      <a:pt x="251" y="341"/>
                    </a:cubicBezTo>
                    <a:cubicBezTo>
                      <a:pt x="249" y="344"/>
                      <a:pt x="244" y="345"/>
                      <a:pt x="241" y="345"/>
                    </a:cubicBezTo>
                    <a:cubicBezTo>
                      <a:pt x="238" y="346"/>
                      <a:pt x="233" y="351"/>
                      <a:pt x="230" y="353"/>
                    </a:cubicBezTo>
                    <a:cubicBezTo>
                      <a:pt x="227" y="355"/>
                      <a:pt x="226" y="359"/>
                      <a:pt x="231" y="363"/>
                    </a:cubicBezTo>
                    <a:cubicBezTo>
                      <a:pt x="235" y="367"/>
                      <a:pt x="236" y="370"/>
                      <a:pt x="235" y="372"/>
                    </a:cubicBezTo>
                    <a:cubicBezTo>
                      <a:pt x="235" y="374"/>
                      <a:pt x="224" y="373"/>
                      <a:pt x="222" y="371"/>
                    </a:cubicBezTo>
                    <a:cubicBezTo>
                      <a:pt x="220" y="369"/>
                      <a:pt x="213" y="368"/>
                      <a:pt x="210" y="368"/>
                    </a:cubicBezTo>
                    <a:cubicBezTo>
                      <a:pt x="208" y="369"/>
                      <a:pt x="201" y="361"/>
                      <a:pt x="197" y="361"/>
                    </a:cubicBezTo>
                    <a:cubicBezTo>
                      <a:pt x="194" y="361"/>
                      <a:pt x="192" y="365"/>
                      <a:pt x="190" y="367"/>
                    </a:cubicBezTo>
                    <a:cubicBezTo>
                      <a:pt x="189" y="369"/>
                      <a:pt x="192" y="370"/>
                      <a:pt x="194" y="374"/>
                    </a:cubicBezTo>
                    <a:cubicBezTo>
                      <a:pt x="195" y="377"/>
                      <a:pt x="202" y="377"/>
                      <a:pt x="205" y="377"/>
                    </a:cubicBezTo>
                    <a:cubicBezTo>
                      <a:pt x="208" y="377"/>
                      <a:pt x="207" y="382"/>
                      <a:pt x="206" y="384"/>
                    </a:cubicBezTo>
                    <a:cubicBezTo>
                      <a:pt x="205" y="386"/>
                      <a:pt x="199" y="388"/>
                      <a:pt x="197" y="386"/>
                    </a:cubicBezTo>
                    <a:cubicBezTo>
                      <a:pt x="196" y="383"/>
                      <a:pt x="189" y="386"/>
                      <a:pt x="188" y="383"/>
                    </a:cubicBezTo>
                    <a:cubicBezTo>
                      <a:pt x="188" y="380"/>
                      <a:pt x="183" y="376"/>
                      <a:pt x="178" y="377"/>
                    </a:cubicBezTo>
                    <a:cubicBezTo>
                      <a:pt x="173" y="378"/>
                      <a:pt x="172" y="375"/>
                      <a:pt x="172" y="371"/>
                    </a:cubicBezTo>
                    <a:cubicBezTo>
                      <a:pt x="173" y="367"/>
                      <a:pt x="169" y="364"/>
                      <a:pt x="170" y="362"/>
                    </a:cubicBezTo>
                    <a:cubicBezTo>
                      <a:pt x="170" y="361"/>
                      <a:pt x="167" y="357"/>
                      <a:pt x="170" y="355"/>
                    </a:cubicBezTo>
                    <a:cubicBezTo>
                      <a:pt x="173" y="353"/>
                      <a:pt x="171" y="350"/>
                      <a:pt x="171" y="348"/>
                    </a:cubicBezTo>
                    <a:cubicBezTo>
                      <a:pt x="171" y="345"/>
                      <a:pt x="166" y="342"/>
                      <a:pt x="162" y="342"/>
                    </a:cubicBezTo>
                    <a:cubicBezTo>
                      <a:pt x="158" y="342"/>
                      <a:pt x="159" y="337"/>
                      <a:pt x="155" y="337"/>
                    </a:cubicBezTo>
                    <a:cubicBezTo>
                      <a:pt x="152" y="336"/>
                      <a:pt x="145" y="330"/>
                      <a:pt x="144" y="327"/>
                    </a:cubicBezTo>
                    <a:cubicBezTo>
                      <a:pt x="144" y="325"/>
                      <a:pt x="138" y="325"/>
                      <a:pt x="140" y="324"/>
                    </a:cubicBezTo>
                    <a:cubicBezTo>
                      <a:pt x="142" y="323"/>
                      <a:pt x="146" y="324"/>
                      <a:pt x="149" y="327"/>
                    </a:cubicBezTo>
                    <a:cubicBezTo>
                      <a:pt x="152" y="330"/>
                      <a:pt x="157" y="333"/>
                      <a:pt x="165" y="334"/>
                    </a:cubicBezTo>
                    <a:cubicBezTo>
                      <a:pt x="173" y="335"/>
                      <a:pt x="176" y="338"/>
                      <a:pt x="185" y="340"/>
                    </a:cubicBezTo>
                    <a:cubicBezTo>
                      <a:pt x="193" y="341"/>
                      <a:pt x="198" y="342"/>
                      <a:pt x="211" y="344"/>
                    </a:cubicBezTo>
                    <a:cubicBezTo>
                      <a:pt x="223" y="346"/>
                      <a:pt x="240" y="333"/>
                      <a:pt x="244" y="330"/>
                    </a:cubicBezTo>
                    <a:cubicBezTo>
                      <a:pt x="247" y="326"/>
                      <a:pt x="243" y="319"/>
                      <a:pt x="243" y="317"/>
                    </a:cubicBezTo>
                    <a:cubicBezTo>
                      <a:pt x="243" y="314"/>
                      <a:pt x="237" y="314"/>
                      <a:pt x="236" y="312"/>
                    </a:cubicBezTo>
                    <a:cubicBezTo>
                      <a:pt x="235" y="310"/>
                      <a:pt x="232" y="306"/>
                      <a:pt x="227" y="306"/>
                    </a:cubicBezTo>
                    <a:cubicBezTo>
                      <a:pt x="222" y="306"/>
                      <a:pt x="221" y="300"/>
                      <a:pt x="217" y="301"/>
                    </a:cubicBezTo>
                    <a:cubicBezTo>
                      <a:pt x="214" y="301"/>
                      <a:pt x="211" y="299"/>
                      <a:pt x="201" y="292"/>
                    </a:cubicBezTo>
                    <a:cubicBezTo>
                      <a:pt x="191" y="286"/>
                      <a:pt x="177" y="281"/>
                      <a:pt x="175" y="282"/>
                    </a:cubicBezTo>
                    <a:cubicBezTo>
                      <a:pt x="172" y="283"/>
                      <a:pt x="170" y="284"/>
                      <a:pt x="169" y="281"/>
                    </a:cubicBezTo>
                    <a:cubicBezTo>
                      <a:pt x="167" y="279"/>
                      <a:pt x="163" y="279"/>
                      <a:pt x="161" y="281"/>
                    </a:cubicBezTo>
                    <a:cubicBezTo>
                      <a:pt x="158" y="283"/>
                      <a:pt x="155" y="279"/>
                      <a:pt x="150" y="281"/>
                    </a:cubicBezTo>
                    <a:cubicBezTo>
                      <a:pt x="145" y="282"/>
                      <a:pt x="143" y="278"/>
                      <a:pt x="144" y="277"/>
                    </a:cubicBezTo>
                    <a:cubicBezTo>
                      <a:pt x="145" y="275"/>
                      <a:pt x="153" y="277"/>
                      <a:pt x="152" y="274"/>
                    </a:cubicBezTo>
                    <a:cubicBezTo>
                      <a:pt x="152" y="272"/>
                      <a:pt x="149" y="274"/>
                      <a:pt x="145" y="271"/>
                    </a:cubicBezTo>
                    <a:cubicBezTo>
                      <a:pt x="140" y="268"/>
                      <a:pt x="138" y="270"/>
                      <a:pt x="137" y="273"/>
                    </a:cubicBezTo>
                    <a:cubicBezTo>
                      <a:pt x="136" y="275"/>
                      <a:pt x="132" y="275"/>
                      <a:pt x="130" y="272"/>
                    </a:cubicBezTo>
                    <a:cubicBezTo>
                      <a:pt x="130" y="272"/>
                      <a:pt x="129" y="272"/>
                      <a:pt x="129" y="272"/>
                    </a:cubicBezTo>
                    <a:cubicBezTo>
                      <a:pt x="128" y="276"/>
                      <a:pt x="126" y="276"/>
                      <a:pt x="123" y="276"/>
                    </a:cubicBezTo>
                    <a:cubicBezTo>
                      <a:pt x="120" y="275"/>
                      <a:pt x="117" y="280"/>
                      <a:pt x="114" y="280"/>
                    </a:cubicBezTo>
                    <a:cubicBezTo>
                      <a:pt x="111" y="280"/>
                      <a:pt x="107" y="284"/>
                      <a:pt x="106" y="287"/>
                    </a:cubicBezTo>
                    <a:cubicBezTo>
                      <a:pt x="106" y="290"/>
                      <a:pt x="102" y="288"/>
                      <a:pt x="102" y="290"/>
                    </a:cubicBezTo>
                    <a:cubicBezTo>
                      <a:pt x="102" y="292"/>
                      <a:pt x="102" y="294"/>
                      <a:pt x="100" y="296"/>
                    </a:cubicBezTo>
                    <a:cubicBezTo>
                      <a:pt x="99" y="298"/>
                      <a:pt x="100" y="299"/>
                      <a:pt x="102" y="303"/>
                    </a:cubicBezTo>
                    <a:cubicBezTo>
                      <a:pt x="104" y="306"/>
                      <a:pt x="107" y="306"/>
                      <a:pt x="109" y="307"/>
                    </a:cubicBezTo>
                    <a:cubicBezTo>
                      <a:pt x="111" y="308"/>
                      <a:pt x="117" y="313"/>
                      <a:pt x="117" y="315"/>
                    </a:cubicBezTo>
                    <a:cubicBezTo>
                      <a:pt x="117" y="317"/>
                      <a:pt x="112" y="322"/>
                      <a:pt x="110" y="323"/>
                    </a:cubicBezTo>
                    <a:cubicBezTo>
                      <a:pt x="108" y="325"/>
                      <a:pt x="105" y="328"/>
                      <a:pt x="107" y="330"/>
                    </a:cubicBezTo>
                    <a:cubicBezTo>
                      <a:pt x="108" y="332"/>
                      <a:pt x="114" y="340"/>
                      <a:pt x="117" y="347"/>
                    </a:cubicBezTo>
                    <a:cubicBezTo>
                      <a:pt x="121" y="354"/>
                      <a:pt x="116" y="351"/>
                      <a:pt x="114" y="354"/>
                    </a:cubicBezTo>
                    <a:cubicBezTo>
                      <a:pt x="111" y="357"/>
                      <a:pt x="115" y="360"/>
                      <a:pt x="115" y="362"/>
                    </a:cubicBezTo>
                    <a:cubicBezTo>
                      <a:pt x="116" y="364"/>
                      <a:pt x="112" y="364"/>
                      <a:pt x="113" y="366"/>
                    </a:cubicBezTo>
                    <a:cubicBezTo>
                      <a:pt x="113" y="367"/>
                      <a:pt x="118" y="368"/>
                      <a:pt x="118" y="369"/>
                    </a:cubicBezTo>
                    <a:cubicBezTo>
                      <a:pt x="119" y="371"/>
                      <a:pt x="115" y="372"/>
                      <a:pt x="117" y="375"/>
                    </a:cubicBezTo>
                    <a:cubicBezTo>
                      <a:pt x="118" y="378"/>
                      <a:pt x="122" y="378"/>
                      <a:pt x="123" y="381"/>
                    </a:cubicBezTo>
                    <a:cubicBezTo>
                      <a:pt x="123" y="384"/>
                      <a:pt x="115" y="385"/>
                      <a:pt x="116" y="387"/>
                    </a:cubicBezTo>
                    <a:cubicBezTo>
                      <a:pt x="116" y="390"/>
                      <a:pt x="126" y="393"/>
                      <a:pt x="130" y="398"/>
                    </a:cubicBezTo>
                    <a:cubicBezTo>
                      <a:pt x="134" y="403"/>
                      <a:pt x="134" y="405"/>
                      <a:pt x="133" y="407"/>
                    </a:cubicBezTo>
                    <a:cubicBezTo>
                      <a:pt x="131" y="413"/>
                      <a:pt x="119" y="417"/>
                      <a:pt x="116" y="423"/>
                    </a:cubicBezTo>
                    <a:cubicBezTo>
                      <a:pt x="114" y="429"/>
                      <a:pt x="104" y="433"/>
                      <a:pt x="99" y="437"/>
                    </a:cubicBezTo>
                    <a:cubicBezTo>
                      <a:pt x="97" y="439"/>
                      <a:pt x="95" y="442"/>
                      <a:pt x="94" y="444"/>
                    </a:cubicBezTo>
                    <a:cubicBezTo>
                      <a:pt x="96" y="444"/>
                      <a:pt x="97" y="443"/>
                      <a:pt x="98" y="442"/>
                    </a:cubicBezTo>
                    <a:cubicBezTo>
                      <a:pt x="101" y="441"/>
                      <a:pt x="103" y="448"/>
                      <a:pt x="106" y="450"/>
                    </a:cubicBezTo>
                    <a:cubicBezTo>
                      <a:pt x="108" y="452"/>
                      <a:pt x="114" y="450"/>
                      <a:pt x="115" y="452"/>
                    </a:cubicBezTo>
                    <a:cubicBezTo>
                      <a:pt x="117" y="454"/>
                      <a:pt x="114" y="454"/>
                      <a:pt x="110" y="453"/>
                    </a:cubicBezTo>
                    <a:cubicBezTo>
                      <a:pt x="106" y="453"/>
                      <a:pt x="105" y="455"/>
                      <a:pt x="99" y="457"/>
                    </a:cubicBezTo>
                    <a:cubicBezTo>
                      <a:pt x="95" y="459"/>
                      <a:pt x="95" y="460"/>
                      <a:pt x="94" y="461"/>
                    </a:cubicBezTo>
                    <a:cubicBezTo>
                      <a:pt x="96" y="465"/>
                      <a:pt x="93" y="466"/>
                      <a:pt x="91" y="469"/>
                    </a:cubicBezTo>
                    <a:cubicBezTo>
                      <a:pt x="90" y="472"/>
                      <a:pt x="88" y="473"/>
                      <a:pt x="88" y="475"/>
                    </a:cubicBezTo>
                    <a:cubicBezTo>
                      <a:pt x="87" y="477"/>
                      <a:pt x="88" y="478"/>
                      <a:pt x="88" y="481"/>
                    </a:cubicBezTo>
                    <a:cubicBezTo>
                      <a:pt x="89" y="484"/>
                      <a:pt x="89" y="485"/>
                      <a:pt x="91" y="487"/>
                    </a:cubicBezTo>
                    <a:cubicBezTo>
                      <a:pt x="93" y="490"/>
                      <a:pt x="89" y="490"/>
                      <a:pt x="88" y="491"/>
                    </a:cubicBezTo>
                    <a:cubicBezTo>
                      <a:pt x="86" y="492"/>
                      <a:pt x="87" y="495"/>
                      <a:pt x="89" y="497"/>
                    </a:cubicBezTo>
                    <a:cubicBezTo>
                      <a:pt x="91" y="499"/>
                      <a:pt x="91" y="501"/>
                      <a:pt x="91" y="503"/>
                    </a:cubicBezTo>
                    <a:cubicBezTo>
                      <a:pt x="90" y="505"/>
                      <a:pt x="92" y="508"/>
                      <a:pt x="94" y="510"/>
                    </a:cubicBezTo>
                    <a:cubicBezTo>
                      <a:pt x="96" y="511"/>
                      <a:pt x="96" y="516"/>
                      <a:pt x="97" y="517"/>
                    </a:cubicBezTo>
                    <a:cubicBezTo>
                      <a:pt x="99" y="519"/>
                      <a:pt x="100" y="520"/>
                      <a:pt x="103" y="519"/>
                    </a:cubicBezTo>
                    <a:cubicBezTo>
                      <a:pt x="106" y="518"/>
                      <a:pt x="108" y="520"/>
                      <a:pt x="109" y="522"/>
                    </a:cubicBezTo>
                    <a:cubicBezTo>
                      <a:pt x="110" y="524"/>
                      <a:pt x="112" y="523"/>
                      <a:pt x="115" y="522"/>
                    </a:cubicBezTo>
                    <a:cubicBezTo>
                      <a:pt x="118" y="521"/>
                      <a:pt x="124" y="524"/>
                      <a:pt x="125" y="525"/>
                    </a:cubicBezTo>
                    <a:cubicBezTo>
                      <a:pt x="127" y="526"/>
                      <a:pt x="126" y="530"/>
                      <a:pt x="126" y="533"/>
                    </a:cubicBezTo>
                    <a:cubicBezTo>
                      <a:pt x="127" y="535"/>
                      <a:pt x="125" y="539"/>
                      <a:pt x="128" y="541"/>
                    </a:cubicBezTo>
                    <a:cubicBezTo>
                      <a:pt x="130" y="542"/>
                      <a:pt x="130" y="546"/>
                      <a:pt x="133" y="548"/>
                    </a:cubicBezTo>
                    <a:cubicBezTo>
                      <a:pt x="136" y="549"/>
                      <a:pt x="137" y="553"/>
                      <a:pt x="139" y="554"/>
                    </a:cubicBezTo>
                    <a:cubicBezTo>
                      <a:pt x="141" y="554"/>
                      <a:pt x="145" y="557"/>
                      <a:pt x="146" y="560"/>
                    </a:cubicBezTo>
                    <a:cubicBezTo>
                      <a:pt x="146" y="562"/>
                      <a:pt x="142" y="564"/>
                      <a:pt x="140" y="565"/>
                    </a:cubicBezTo>
                    <a:cubicBezTo>
                      <a:pt x="138" y="566"/>
                      <a:pt x="133" y="562"/>
                      <a:pt x="132" y="564"/>
                    </a:cubicBezTo>
                    <a:cubicBezTo>
                      <a:pt x="130" y="565"/>
                      <a:pt x="132" y="569"/>
                      <a:pt x="134" y="574"/>
                    </a:cubicBezTo>
                    <a:cubicBezTo>
                      <a:pt x="135" y="580"/>
                      <a:pt x="136" y="580"/>
                      <a:pt x="138" y="580"/>
                    </a:cubicBezTo>
                    <a:cubicBezTo>
                      <a:pt x="141" y="580"/>
                      <a:pt x="142" y="578"/>
                      <a:pt x="144" y="577"/>
                    </a:cubicBezTo>
                    <a:cubicBezTo>
                      <a:pt x="145" y="576"/>
                      <a:pt x="149" y="578"/>
                      <a:pt x="151" y="577"/>
                    </a:cubicBezTo>
                    <a:cubicBezTo>
                      <a:pt x="153" y="576"/>
                      <a:pt x="159" y="576"/>
                      <a:pt x="160" y="578"/>
                    </a:cubicBezTo>
                    <a:cubicBezTo>
                      <a:pt x="162" y="580"/>
                      <a:pt x="163" y="585"/>
                      <a:pt x="162" y="587"/>
                    </a:cubicBezTo>
                    <a:cubicBezTo>
                      <a:pt x="161" y="588"/>
                      <a:pt x="163" y="590"/>
                      <a:pt x="164" y="593"/>
                    </a:cubicBezTo>
                    <a:cubicBezTo>
                      <a:pt x="166" y="595"/>
                      <a:pt x="171" y="594"/>
                      <a:pt x="173" y="595"/>
                    </a:cubicBezTo>
                    <a:cubicBezTo>
                      <a:pt x="174" y="596"/>
                      <a:pt x="178" y="601"/>
                      <a:pt x="178" y="604"/>
                    </a:cubicBezTo>
                    <a:cubicBezTo>
                      <a:pt x="177" y="606"/>
                      <a:pt x="180" y="607"/>
                      <a:pt x="182" y="606"/>
                    </a:cubicBezTo>
                    <a:cubicBezTo>
                      <a:pt x="184" y="605"/>
                      <a:pt x="185" y="607"/>
                      <a:pt x="187" y="608"/>
                    </a:cubicBezTo>
                    <a:cubicBezTo>
                      <a:pt x="189" y="610"/>
                      <a:pt x="191" y="609"/>
                      <a:pt x="193" y="608"/>
                    </a:cubicBezTo>
                    <a:cubicBezTo>
                      <a:pt x="195" y="607"/>
                      <a:pt x="198" y="606"/>
                      <a:pt x="199" y="607"/>
                    </a:cubicBezTo>
                    <a:cubicBezTo>
                      <a:pt x="200" y="609"/>
                      <a:pt x="204" y="612"/>
                      <a:pt x="204" y="613"/>
                    </a:cubicBezTo>
                    <a:cubicBezTo>
                      <a:pt x="204" y="614"/>
                      <a:pt x="211" y="613"/>
                      <a:pt x="214" y="615"/>
                    </a:cubicBezTo>
                    <a:cubicBezTo>
                      <a:pt x="217" y="616"/>
                      <a:pt x="220" y="616"/>
                      <a:pt x="223" y="617"/>
                    </a:cubicBezTo>
                    <a:cubicBezTo>
                      <a:pt x="226" y="619"/>
                      <a:pt x="229" y="619"/>
                      <a:pt x="230" y="621"/>
                    </a:cubicBezTo>
                    <a:cubicBezTo>
                      <a:pt x="230" y="623"/>
                      <a:pt x="226" y="625"/>
                      <a:pt x="226" y="626"/>
                    </a:cubicBezTo>
                    <a:cubicBezTo>
                      <a:pt x="226" y="627"/>
                      <a:pt x="229" y="628"/>
                      <a:pt x="229" y="629"/>
                    </a:cubicBezTo>
                    <a:cubicBezTo>
                      <a:pt x="229" y="631"/>
                      <a:pt x="226" y="631"/>
                      <a:pt x="225" y="632"/>
                    </a:cubicBezTo>
                    <a:cubicBezTo>
                      <a:pt x="225" y="633"/>
                      <a:pt x="227" y="635"/>
                      <a:pt x="228" y="636"/>
                    </a:cubicBezTo>
                    <a:cubicBezTo>
                      <a:pt x="228" y="638"/>
                      <a:pt x="226" y="642"/>
                      <a:pt x="226" y="643"/>
                    </a:cubicBezTo>
                    <a:cubicBezTo>
                      <a:pt x="226" y="644"/>
                      <a:pt x="218" y="643"/>
                      <a:pt x="216" y="643"/>
                    </a:cubicBezTo>
                    <a:cubicBezTo>
                      <a:pt x="215" y="643"/>
                      <a:pt x="209" y="649"/>
                      <a:pt x="208" y="649"/>
                    </a:cubicBezTo>
                    <a:cubicBezTo>
                      <a:pt x="206" y="649"/>
                      <a:pt x="207" y="652"/>
                      <a:pt x="207" y="654"/>
                    </a:cubicBezTo>
                    <a:cubicBezTo>
                      <a:pt x="213" y="653"/>
                      <a:pt x="218" y="653"/>
                      <a:pt x="219" y="654"/>
                    </a:cubicBezTo>
                    <a:cubicBezTo>
                      <a:pt x="220" y="656"/>
                      <a:pt x="207" y="661"/>
                      <a:pt x="205" y="662"/>
                    </a:cubicBezTo>
                    <a:cubicBezTo>
                      <a:pt x="203" y="663"/>
                      <a:pt x="209" y="666"/>
                      <a:pt x="209" y="668"/>
                    </a:cubicBezTo>
                    <a:cubicBezTo>
                      <a:pt x="209" y="670"/>
                      <a:pt x="202" y="671"/>
                      <a:pt x="203" y="675"/>
                    </a:cubicBezTo>
                    <a:cubicBezTo>
                      <a:pt x="203" y="679"/>
                      <a:pt x="200" y="680"/>
                      <a:pt x="196" y="680"/>
                    </a:cubicBezTo>
                    <a:cubicBezTo>
                      <a:pt x="193" y="680"/>
                      <a:pt x="192" y="682"/>
                      <a:pt x="193" y="682"/>
                    </a:cubicBezTo>
                    <a:cubicBezTo>
                      <a:pt x="195" y="683"/>
                      <a:pt x="195" y="688"/>
                      <a:pt x="202" y="690"/>
                    </a:cubicBezTo>
                    <a:cubicBezTo>
                      <a:pt x="209" y="691"/>
                      <a:pt x="217" y="698"/>
                      <a:pt x="223" y="705"/>
                    </a:cubicBezTo>
                    <a:cubicBezTo>
                      <a:pt x="224" y="706"/>
                      <a:pt x="225" y="706"/>
                      <a:pt x="226" y="707"/>
                    </a:cubicBezTo>
                    <a:cubicBezTo>
                      <a:pt x="228" y="706"/>
                      <a:pt x="229" y="705"/>
                      <a:pt x="230" y="705"/>
                    </a:cubicBezTo>
                    <a:cubicBezTo>
                      <a:pt x="234" y="705"/>
                      <a:pt x="240" y="707"/>
                      <a:pt x="244" y="709"/>
                    </a:cubicBezTo>
                    <a:cubicBezTo>
                      <a:pt x="247" y="712"/>
                      <a:pt x="260" y="709"/>
                      <a:pt x="261" y="711"/>
                    </a:cubicBezTo>
                    <a:cubicBezTo>
                      <a:pt x="263" y="713"/>
                      <a:pt x="266" y="715"/>
                      <a:pt x="268" y="715"/>
                    </a:cubicBezTo>
                    <a:cubicBezTo>
                      <a:pt x="271" y="715"/>
                      <a:pt x="273" y="720"/>
                      <a:pt x="275" y="719"/>
                    </a:cubicBezTo>
                    <a:cubicBezTo>
                      <a:pt x="277" y="717"/>
                      <a:pt x="285" y="717"/>
                      <a:pt x="287" y="717"/>
                    </a:cubicBezTo>
                    <a:cubicBezTo>
                      <a:pt x="289" y="717"/>
                      <a:pt x="289" y="719"/>
                      <a:pt x="291" y="719"/>
                    </a:cubicBezTo>
                    <a:cubicBezTo>
                      <a:pt x="293" y="719"/>
                      <a:pt x="293" y="726"/>
                      <a:pt x="294" y="726"/>
                    </a:cubicBezTo>
                    <a:cubicBezTo>
                      <a:pt x="296" y="725"/>
                      <a:pt x="301" y="730"/>
                      <a:pt x="305" y="731"/>
                    </a:cubicBezTo>
                    <a:cubicBezTo>
                      <a:pt x="308" y="731"/>
                      <a:pt x="312" y="737"/>
                      <a:pt x="313" y="737"/>
                    </a:cubicBezTo>
                    <a:cubicBezTo>
                      <a:pt x="315" y="736"/>
                      <a:pt x="317" y="739"/>
                      <a:pt x="318" y="737"/>
                    </a:cubicBezTo>
                    <a:cubicBezTo>
                      <a:pt x="319" y="734"/>
                      <a:pt x="324" y="735"/>
                      <a:pt x="326" y="731"/>
                    </a:cubicBezTo>
                    <a:cubicBezTo>
                      <a:pt x="319" y="723"/>
                      <a:pt x="312" y="715"/>
                      <a:pt x="313" y="712"/>
                    </a:cubicBezTo>
                    <a:cubicBezTo>
                      <a:pt x="313" y="706"/>
                      <a:pt x="315" y="702"/>
                      <a:pt x="308" y="696"/>
                    </a:cubicBezTo>
                    <a:cubicBezTo>
                      <a:pt x="301" y="690"/>
                      <a:pt x="309" y="686"/>
                      <a:pt x="314" y="680"/>
                    </a:cubicBezTo>
                    <a:cubicBezTo>
                      <a:pt x="318" y="674"/>
                      <a:pt x="328" y="672"/>
                      <a:pt x="334" y="668"/>
                    </a:cubicBezTo>
                    <a:cubicBezTo>
                      <a:pt x="333" y="667"/>
                      <a:pt x="332" y="666"/>
                      <a:pt x="330" y="666"/>
                    </a:cubicBezTo>
                    <a:cubicBezTo>
                      <a:pt x="326" y="664"/>
                      <a:pt x="324" y="662"/>
                      <a:pt x="328" y="661"/>
                    </a:cubicBezTo>
                    <a:cubicBezTo>
                      <a:pt x="331" y="660"/>
                      <a:pt x="330" y="658"/>
                      <a:pt x="326" y="654"/>
                    </a:cubicBezTo>
                    <a:cubicBezTo>
                      <a:pt x="323" y="650"/>
                      <a:pt x="321" y="646"/>
                      <a:pt x="319" y="646"/>
                    </a:cubicBezTo>
                    <a:cubicBezTo>
                      <a:pt x="317" y="646"/>
                      <a:pt x="314" y="645"/>
                      <a:pt x="311" y="646"/>
                    </a:cubicBezTo>
                    <a:cubicBezTo>
                      <a:pt x="308" y="647"/>
                      <a:pt x="309" y="644"/>
                      <a:pt x="309" y="640"/>
                    </a:cubicBezTo>
                    <a:cubicBezTo>
                      <a:pt x="310" y="637"/>
                      <a:pt x="304" y="637"/>
                      <a:pt x="303" y="636"/>
                    </a:cubicBezTo>
                    <a:cubicBezTo>
                      <a:pt x="302" y="634"/>
                      <a:pt x="304" y="629"/>
                      <a:pt x="305" y="629"/>
                    </a:cubicBezTo>
                    <a:cubicBezTo>
                      <a:pt x="306" y="628"/>
                      <a:pt x="309" y="627"/>
                      <a:pt x="309" y="625"/>
                    </a:cubicBezTo>
                    <a:cubicBezTo>
                      <a:pt x="309" y="624"/>
                      <a:pt x="304" y="623"/>
                      <a:pt x="306" y="620"/>
                    </a:cubicBezTo>
                    <a:cubicBezTo>
                      <a:pt x="308" y="616"/>
                      <a:pt x="312" y="616"/>
                      <a:pt x="312" y="613"/>
                    </a:cubicBezTo>
                    <a:cubicBezTo>
                      <a:pt x="312" y="609"/>
                      <a:pt x="315" y="606"/>
                      <a:pt x="318" y="609"/>
                    </a:cubicBezTo>
                    <a:cubicBezTo>
                      <a:pt x="322" y="611"/>
                      <a:pt x="323" y="618"/>
                      <a:pt x="327" y="616"/>
                    </a:cubicBezTo>
                    <a:cubicBezTo>
                      <a:pt x="331" y="615"/>
                      <a:pt x="329" y="611"/>
                      <a:pt x="328" y="609"/>
                    </a:cubicBezTo>
                    <a:cubicBezTo>
                      <a:pt x="328" y="607"/>
                      <a:pt x="327" y="604"/>
                      <a:pt x="331" y="603"/>
                    </a:cubicBezTo>
                    <a:cubicBezTo>
                      <a:pt x="336" y="602"/>
                      <a:pt x="334" y="598"/>
                      <a:pt x="337" y="598"/>
                    </a:cubicBezTo>
                    <a:cubicBezTo>
                      <a:pt x="341" y="598"/>
                      <a:pt x="347" y="593"/>
                      <a:pt x="349" y="592"/>
                    </a:cubicBezTo>
                    <a:cubicBezTo>
                      <a:pt x="351" y="591"/>
                      <a:pt x="356" y="589"/>
                      <a:pt x="358" y="590"/>
                    </a:cubicBezTo>
                    <a:cubicBezTo>
                      <a:pt x="360" y="591"/>
                      <a:pt x="362" y="593"/>
                      <a:pt x="364" y="590"/>
                    </a:cubicBezTo>
                    <a:cubicBezTo>
                      <a:pt x="365" y="586"/>
                      <a:pt x="371" y="588"/>
                      <a:pt x="372" y="590"/>
                    </a:cubicBezTo>
                    <a:cubicBezTo>
                      <a:pt x="372" y="592"/>
                      <a:pt x="382" y="592"/>
                      <a:pt x="385" y="594"/>
                    </a:cubicBezTo>
                    <a:cubicBezTo>
                      <a:pt x="388" y="596"/>
                      <a:pt x="394" y="600"/>
                      <a:pt x="394" y="602"/>
                    </a:cubicBezTo>
                    <a:cubicBezTo>
                      <a:pt x="394" y="604"/>
                      <a:pt x="397" y="607"/>
                      <a:pt x="397" y="603"/>
                    </a:cubicBezTo>
                    <a:cubicBezTo>
                      <a:pt x="397" y="600"/>
                      <a:pt x="400" y="601"/>
                      <a:pt x="404" y="603"/>
                    </a:cubicBezTo>
                    <a:cubicBezTo>
                      <a:pt x="408" y="606"/>
                      <a:pt x="413" y="605"/>
                      <a:pt x="414" y="602"/>
                    </a:cubicBezTo>
                    <a:cubicBezTo>
                      <a:pt x="415" y="600"/>
                      <a:pt x="423" y="597"/>
                      <a:pt x="425" y="599"/>
                    </a:cubicBezTo>
                    <a:cubicBezTo>
                      <a:pt x="428" y="601"/>
                      <a:pt x="429" y="602"/>
                      <a:pt x="432" y="599"/>
                    </a:cubicBezTo>
                    <a:cubicBezTo>
                      <a:pt x="435" y="596"/>
                      <a:pt x="442" y="597"/>
                      <a:pt x="443" y="600"/>
                    </a:cubicBezTo>
                    <a:cubicBezTo>
                      <a:pt x="444" y="603"/>
                      <a:pt x="447" y="603"/>
                      <a:pt x="450" y="603"/>
                    </a:cubicBezTo>
                    <a:cubicBezTo>
                      <a:pt x="453" y="603"/>
                      <a:pt x="454" y="608"/>
                      <a:pt x="456" y="607"/>
                    </a:cubicBezTo>
                    <a:cubicBezTo>
                      <a:pt x="458" y="606"/>
                      <a:pt x="457" y="601"/>
                      <a:pt x="460" y="601"/>
                    </a:cubicBezTo>
                    <a:cubicBezTo>
                      <a:pt x="462" y="602"/>
                      <a:pt x="464" y="605"/>
                      <a:pt x="468" y="605"/>
                    </a:cubicBezTo>
                    <a:cubicBezTo>
                      <a:pt x="472" y="605"/>
                      <a:pt x="475" y="604"/>
                      <a:pt x="475" y="601"/>
                    </a:cubicBezTo>
                    <a:cubicBezTo>
                      <a:pt x="475" y="598"/>
                      <a:pt x="475" y="593"/>
                      <a:pt x="472" y="593"/>
                    </a:cubicBezTo>
                    <a:cubicBezTo>
                      <a:pt x="470" y="593"/>
                      <a:pt x="467" y="590"/>
                      <a:pt x="464" y="590"/>
                    </a:cubicBezTo>
                    <a:cubicBezTo>
                      <a:pt x="461" y="590"/>
                      <a:pt x="458" y="585"/>
                      <a:pt x="461" y="584"/>
                    </a:cubicBezTo>
                    <a:cubicBezTo>
                      <a:pt x="464" y="583"/>
                      <a:pt x="469" y="581"/>
                      <a:pt x="468" y="578"/>
                    </a:cubicBezTo>
                    <a:cubicBezTo>
                      <a:pt x="467" y="576"/>
                      <a:pt x="466" y="571"/>
                      <a:pt x="470" y="570"/>
                    </a:cubicBezTo>
                    <a:cubicBezTo>
                      <a:pt x="474" y="570"/>
                      <a:pt x="483" y="570"/>
                      <a:pt x="482" y="568"/>
                    </a:cubicBezTo>
                    <a:cubicBezTo>
                      <a:pt x="482" y="567"/>
                      <a:pt x="474" y="566"/>
                      <a:pt x="472" y="563"/>
                    </a:cubicBezTo>
                    <a:cubicBezTo>
                      <a:pt x="471" y="561"/>
                      <a:pt x="470" y="555"/>
                      <a:pt x="472" y="554"/>
                    </a:cubicBezTo>
                    <a:cubicBezTo>
                      <a:pt x="473" y="553"/>
                      <a:pt x="478" y="554"/>
                      <a:pt x="481" y="553"/>
                    </a:cubicBezTo>
                    <a:cubicBezTo>
                      <a:pt x="484" y="552"/>
                      <a:pt x="491" y="555"/>
                      <a:pt x="495" y="552"/>
                    </a:cubicBezTo>
                    <a:cubicBezTo>
                      <a:pt x="499" y="549"/>
                      <a:pt x="507" y="548"/>
                      <a:pt x="512" y="548"/>
                    </a:cubicBezTo>
                    <a:cubicBezTo>
                      <a:pt x="516" y="548"/>
                      <a:pt x="520" y="545"/>
                      <a:pt x="523" y="545"/>
                    </a:cubicBezTo>
                    <a:cubicBezTo>
                      <a:pt x="527" y="544"/>
                      <a:pt x="537" y="543"/>
                      <a:pt x="539" y="542"/>
                    </a:cubicBezTo>
                    <a:cubicBezTo>
                      <a:pt x="542" y="541"/>
                      <a:pt x="555" y="539"/>
                      <a:pt x="556" y="536"/>
                    </a:cubicBezTo>
                    <a:cubicBezTo>
                      <a:pt x="556" y="534"/>
                      <a:pt x="567" y="532"/>
                      <a:pt x="570" y="533"/>
                    </a:cubicBezTo>
                    <a:cubicBezTo>
                      <a:pt x="573" y="534"/>
                      <a:pt x="576" y="535"/>
                      <a:pt x="579" y="534"/>
                    </a:cubicBezTo>
                    <a:cubicBezTo>
                      <a:pt x="581" y="533"/>
                      <a:pt x="586" y="536"/>
                      <a:pt x="586" y="539"/>
                    </a:cubicBezTo>
                    <a:cubicBezTo>
                      <a:pt x="585" y="541"/>
                      <a:pt x="588" y="544"/>
                      <a:pt x="588" y="547"/>
                    </a:cubicBezTo>
                    <a:cubicBezTo>
                      <a:pt x="588" y="549"/>
                      <a:pt x="585" y="550"/>
                      <a:pt x="587" y="551"/>
                    </a:cubicBezTo>
                    <a:cubicBezTo>
                      <a:pt x="588" y="553"/>
                      <a:pt x="595" y="552"/>
                      <a:pt x="597" y="550"/>
                    </a:cubicBezTo>
                    <a:cubicBezTo>
                      <a:pt x="599" y="547"/>
                      <a:pt x="601" y="551"/>
                      <a:pt x="601" y="552"/>
                    </a:cubicBezTo>
                    <a:cubicBezTo>
                      <a:pt x="601" y="554"/>
                      <a:pt x="604" y="555"/>
                      <a:pt x="604" y="553"/>
                    </a:cubicBezTo>
                    <a:cubicBezTo>
                      <a:pt x="604" y="551"/>
                      <a:pt x="608" y="552"/>
                      <a:pt x="610" y="554"/>
                    </a:cubicBezTo>
                    <a:cubicBezTo>
                      <a:pt x="611" y="555"/>
                      <a:pt x="616" y="552"/>
                      <a:pt x="616" y="555"/>
                    </a:cubicBezTo>
                    <a:cubicBezTo>
                      <a:pt x="616" y="557"/>
                      <a:pt x="609" y="559"/>
                      <a:pt x="612" y="562"/>
                    </a:cubicBezTo>
                    <a:cubicBezTo>
                      <a:pt x="615" y="565"/>
                      <a:pt x="616" y="559"/>
                      <a:pt x="620" y="560"/>
                    </a:cubicBezTo>
                    <a:cubicBezTo>
                      <a:pt x="624" y="561"/>
                      <a:pt x="629" y="556"/>
                      <a:pt x="632" y="555"/>
                    </a:cubicBezTo>
                    <a:cubicBezTo>
                      <a:pt x="636" y="554"/>
                      <a:pt x="640" y="551"/>
                      <a:pt x="643" y="549"/>
                    </a:cubicBezTo>
                    <a:cubicBezTo>
                      <a:pt x="646" y="547"/>
                      <a:pt x="652" y="548"/>
                      <a:pt x="650" y="550"/>
                    </a:cubicBezTo>
                    <a:cubicBezTo>
                      <a:pt x="648" y="552"/>
                      <a:pt x="646" y="556"/>
                      <a:pt x="653" y="558"/>
                    </a:cubicBezTo>
                    <a:cubicBezTo>
                      <a:pt x="661" y="561"/>
                      <a:pt x="669" y="576"/>
                      <a:pt x="674" y="583"/>
                    </a:cubicBezTo>
                    <a:cubicBezTo>
                      <a:pt x="679" y="590"/>
                      <a:pt x="683" y="603"/>
                      <a:pt x="686" y="603"/>
                    </a:cubicBezTo>
                    <a:cubicBezTo>
                      <a:pt x="688" y="603"/>
                      <a:pt x="689" y="597"/>
                      <a:pt x="692" y="596"/>
                    </a:cubicBezTo>
                    <a:cubicBezTo>
                      <a:pt x="696" y="595"/>
                      <a:pt x="698" y="601"/>
                      <a:pt x="701" y="602"/>
                    </a:cubicBezTo>
                    <a:cubicBezTo>
                      <a:pt x="705" y="603"/>
                      <a:pt x="709" y="605"/>
                      <a:pt x="712" y="604"/>
                    </a:cubicBezTo>
                    <a:cubicBezTo>
                      <a:pt x="715" y="603"/>
                      <a:pt x="721" y="599"/>
                      <a:pt x="723" y="601"/>
                    </a:cubicBezTo>
                    <a:cubicBezTo>
                      <a:pt x="726" y="602"/>
                      <a:pt x="729" y="602"/>
                      <a:pt x="731" y="607"/>
                    </a:cubicBezTo>
                    <a:cubicBezTo>
                      <a:pt x="733" y="611"/>
                      <a:pt x="736" y="612"/>
                      <a:pt x="738" y="612"/>
                    </a:cubicBezTo>
                    <a:cubicBezTo>
                      <a:pt x="740" y="612"/>
                      <a:pt x="740" y="615"/>
                      <a:pt x="740" y="617"/>
                    </a:cubicBezTo>
                    <a:cubicBezTo>
                      <a:pt x="740" y="619"/>
                      <a:pt x="744" y="621"/>
                      <a:pt x="746" y="621"/>
                    </a:cubicBezTo>
                    <a:cubicBezTo>
                      <a:pt x="748" y="621"/>
                      <a:pt x="753" y="621"/>
                      <a:pt x="755" y="620"/>
                    </a:cubicBezTo>
                    <a:cubicBezTo>
                      <a:pt x="756" y="619"/>
                      <a:pt x="758" y="618"/>
                      <a:pt x="759" y="620"/>
                    </a:cubicBezTo>
                    <a:cubicBezTo>
                      <a:pt x="759" y="622"/>
                      <a:pt x="762" y="626"/>
                      <a:pt x="764" y="626"/>
                    </a:cubicBezTo>
                    <a:cubicBezTo>
                      <a:pt x="766" y="626"/>
                      <a:pt x="770" y="628"/>
                      <a:pt x="770" y="626"/>
                    </a:cubicBezTo>
                    <a:cubicBezTo>
                      <a:pt x="771" y="624"/>
                      <a:pt x="776" y="623"/>
                      <a:pt x="778" y="623"/>
                    </a:cubicBezTo>
                    <a:cubicBezTo>
                      <a:pt x="780" y="623"/>
                      <a:pt x="787" y="621"/>
                      <a:pt x="788" y="618"/>
                    </a:cubicBezTo>
                    <a:cubicBezTo>
                      <a:pt x="790" y="615"/>
                      <a:pt x="795" y="615"/>
                      <a:pt x="797" y="613"/>
                    </a:cubicBezTo>
                    <a:cubicBezTo>
                      <a:pt x="799" y="611"/>
                      <a:pt x="803" y="610"/>
                      <a:pt x="804" y="608"/>
                    </a:cubicBezTo>
                    <a:cubicBezTo>
                      <a:pt x="805" y="606"/>
                      <a:pt x="811" y="607"/>
                      <a:pt x="812" y="605"/>
                    </a:cubicBezTo>
                    <a:cubicBezTo>
                      <a:pt x="813" y="603"/>
                      <a:pt x="818" y="603"/>
                      <a:pt x="820" y="604"/>
                    </a:cubicBezTo>
                    <a:cubicBezTo>
                      <a:pt x="822" y="604"/>
                      <a:pt x="834" y="607"/>
                      <a:pt x="836" y="606"/>
                    </a:cubicBezTo>
                    <a:cubicBezTo>
                      <a:pt x="837" y="606"/>
                      <a:pt x="838" y="612"/>
                      <a:pt x="839" y="613"/>
                    </a:cubicBezTo>
                    <a:cubicBezTo>
                      <a:pt x="841" y="613"/>
                      <a:pt x="847" y="618"/>
                      <a:pt x="849" y="616"/>
                    </a:cubicBezTo>
                    <a:cubicBezTo>
                      <a:pt x="850" y="615"/>
                      <a:pt x="854" y="614"/>
                      <a:pt x="858" y="616"/>
                    </a:cubicBezTo>
                    <a:cubicBezTo>
                      <a:pt x="861" y="618"/>
                      <a:pt x="864" y="620"/>
                      <a:pt x="866" y="618"/>
                    </a:cubicBezTo>
                    <a:cubicBezTo>
                      <a:pt x="867" y="616"/>
                      <a:pt x="874" y="615"/>
                      <a:pt x="875" y="613"/>
                    </a:cubicBezTo>
                    <a:cubicBezTo>
                      <a:pt x="876" y="612"/>
                      <a:pt x="877" y="608"/>
                      <a:pt x="875" y="607"/>
                    </a:cubicBezTo>
                    <a:cubicBezTo>
                      <a:pt x="874" y="605"/>
                      <a:pt x="872" y="600"/>
                      <a:pt x="871" y="597"/>
                    </a:cubicBezTo>
                    <a:cubicBezTo>
                      <a:pt x="871" y="595"/>
                      <a:pt x="875" y="594"/>
                      <a:pt x="876" y="592"/>
                    </a:cubicBezTo>
                    <a:cubicBezTo>
                      <a:pt x="877" y="589"/>
                      <a:pt x="881" y="589"/>
                      <a:pt x="882" y="588"/>
                    </a:cubicBezTo>
                    <a:cubicBezTo>
                      <a:pt x="883" y="586"/>
                      <a:pt x="884" y="583"/>
                      <a:pt x="886" y="584"/>
                    </a:cubicBezTo>
                    <a:cubicBezTo>
                      <a:pt x="888" y="585"/>
                      <a:pt x="893" y="586"/>
                      <a:pt x="894" y="587"/>
                    </a:cubicBezTo>
                    <a:cubicBezTo>
                      <a:pt x="895" y="588"/>
                      <a:pt x="899" y="589"/>
                      <a:pt x="901" y="589"/>
                    </a:cubicBezTo>
                    <a:cubicBezTo>
                      <a:pt x="904" y="589"/>
                      <a:pt x="907" y="591"/>
                      <a:pt x="910" y="592"/>
                    </a:cubicBezTo>
                    <a:cubicBezTo>
                      <a:pt x="912" y="594"/>
                      <a:pt x="919" y="594"/>
                      <a:pt x="921" y="596"/>
                    </a:cubicBezTo>
                    <a:cubicBezTo>
                      <a:pt x="922" y="598"/>
                      <a:pt x="920" y="603"/>
                      <a:pt x="922" y="605"/>
                    </a:cubicBezTo>
                    <a:cubicBezTo>
                      <a:pt x="924" y="607"/>
                      <a:pt x="928" y="612"/>
                      <a:pt x="929" y="611"/>
                    </a:cubicBezTo>
                    <a:cubicBezTo>
                      <a:pt x="930" y="610"/>
                      <a:pt x="937" y="614"/>
                      <a:pt x="939" y="614"/>
                    </a:cubicBezTo>
                    <a:cubicBezTo>
                      <a:pt x="941" y="613"/>
                      <a:pt x="945" y="610"/>
                      <a:pt x="947" y="610"/>
                    </a:cubicBezTo>
                    <a:cubicBezTo>
                      <a:pt x="949" y="610"/>
                      <a:pt x="955" y="608"/>
                      <a:pt x="957" y="608"/>
                    </a:cubicBezTo>
                    <a:cubicBezTo>
                      <a:pt x="959" y="609"/>
                      <a:pt x="967" y="611"/>
                      <a:pt x="968" y="611"/>
                    </a:cubicBezTo>
                    <a:cubicBezTo>
                      <a:pt x="969" y="610"/>
                      <a:pt x="975" y="611"/>
                      <a:pt x="976" y="613"/>
                    </a:cubicBezTo>
                    <a:cubicBezTo>
                      <a:pt x="977" y="615"/>
                      <a:pt x="986" y="615"/>
                      <a:pt x="986" y="617"/>
                    </a:cubicBezTo>
                    <a:cubicBezTo>
                      <a:pt x="986" y="620"/>
                      <a:pt x="990" y="621"/>
                      <a:pt x="992" y="624"/>
                    </a:cubicBezTo>
                    <a:cubicBezTo>
                      <a:pt x="993" y="626"/>
                      <a:pt x="1004" y="625"/>
                      <a:pt x="1006" y="626"/>
                    </a:cubicBezTo>
                    <a:cubicBezTo>
                      <a:pt x="1008" y="628"/>
                      <a:pt x="1021" y="628"/>
                      <a:pt x="1021" y="626"/>
                    </a:cubicBezTo>
                    <a:cubicBezTo>
                      <a:pt x="1021" y="625"/>
                      <a:pt x="1033" y="624"/>
                      <a:pt x="1036" y="623"/>
                    </a:cubicBezTo>
                    <a:cubicBezTo>
                      <a:pt x="1038" y="621"/>
                      <a:pt x="1044" y="622"/>
                      <a:pt x="1045" y="619"/>
                    </a:cubicBezTo>
                    <a:cubicBezTo>
                      <a:pt x="1045" y="617"/>
                      <a:pt x="1051" y="615"/>
                      <a:pt x="1054" y="613"/>
                    </a:cubicBezTo>
                    <a:cubicBezTo>
                      <a:pt x="1056" y="611"/>
                      <a:pt x="1067" y="612"/>
                      <a:pt x="1068" y="614"/>
                    </a:cubicBezTo>
                    <a:cubicBezTo>
                      <a:pt x="1068" y="616"/>
                      <a:pt x="1075" y="617"/>
                      <a:pt x="1077" y="616"/>
                    </a:cubicBezTo>
                    <a:cubicBezTo>
                      <a:pt x="1080" y="615"/>
                      <a:pt x="1087" y="616"/>
                      <a:pt x="1088" y="619"/>
                    </a:cubicBezTo>
                    <a:cubicBezTo>
                      <a:pt x="1089" y="621"/>
                      <a:pt x="1097" y="622"/>
                      <a:pt x="1099" y="622"/>
                    </a:cubicBezTo>
                    <a:cubicBezTo>
                      <a:pt x="1101" y="621"/>
                      <a:pt x="1107" y="616"/>
                      <a:pt x="1110" y="616"/>
                    </a:cubicBezTo>
                    <a:cubicBezTo>
                      <a:pt x="1112" y="616"/>
                      <a:pt x="1115" y="613"/>
                      <a:pt x="1115" y="611"/>
                    </a:cubicBezTo>
                    <a:cubicBezTo>
                      <a:pt x="1114" y="609"/>
                      <a:pt x="1119" y="602"/>
                      <a:pt x="1120" y="599"/>
                    </a:cubicBezTo>
                    <a:cubicBezTo>
                      <a:pt x="1121" y="597"/>
                      <a:pt x="1125" y="589"/>
                      <a:pt x="1127" y="589"/>
                    </a:cubicBezTo>
                    <a:cubicBezTo>
                      <a:pt x="1129" y="588"/>
                      <a:pt x="1132" y="585"/>
                      <a:pt x="1132" y="583"/>
                    </a:cubicBezTo>
                    <a:cubicBezTo>
                      <a:pt x="1132" y="581"/>
                      <a:pt x="1131" y="575"/>
                      <a:pt x="1129" y="575"/>
                    </a:cubicBezTo>
                    <a:cubicBezTo>
                      <a:pt x="1127" y="575"/>
                      <a:pt x="1123" y="575"/>
                      <a:pt x="1128" y="569"/>
                    </a:cubicBezTo>
                    <a:cubicBezTo>
                      <a:pt x="1132" y="563"/>
                      <a:pt x="1141" y="564"/>
                      <a:pt x="1142" y="564"/>
                    </a:cubicBezTo>
                    <a:cubicBezTo>
                      <a:pt x="1143" y="564"/>
                      <a:pt x="1154" y="562"/>
                      <a:pt x="1159" y="563"/>
                    </a:cubicBezTo>
                    <a:cubicBezTo>
                      <a:pt x="1163" y="564"/>
                      <a:pt x="1166" y="562"/>
                      <a:pt x="1171" y="565"/>
                    </a:cubicBezTo>
                    <a:cubicBezTo>
                      <a:pt x="1176" y="568"/>
                      <a:pt x="1183" y="567"/>
                      <a:pt x="1185" y="569"/>
                    </a:cubicBezTo>
                    <a:cubicBezTo>
                      <a:pt x="1187" y="571"/>
                      <a:pt x="1193" y="573"/>
                      <a:pt x="1192" y="577"/>
                    </a:cubicBezTo>
                    <a:cubicBezTo>
                      <a:pt x="1191" y="581"/>
                      <a:pt x="1196" y="579"/>
                      <a:pt x="1198" y="588"/>
                    </a:cubicBezTo>
                    <a:cubicBezTo>
                      <a:pt x="1199" y="596"/>
                      <a:pt x="1203" y="597"/>
                      <a:pt x="1204" y="601"/>
                    </a:cubicBezTo>
                    <a:cubicBezTo>
                      <a:pt x="1205" y="605"/>
                      <a:pt x="1211" y="612"/>
                      <a:pt x="1210" y="615"/>
                    </a:cubicBezTo>
                    <a:cubicBezTo>
                      <a:pt x="1209" y="617"/>
                      <a:pt x="1209" y="621"/>
                      <a:pt x="1214" y="621"/>
                    </a:cubicBezTo>
                    <a:cubicBezTo>
                      <a:pt x="1220" y="621"/>
                      <a:pt x="1224" y="626"/>
                      <a:pt x="1225" y="625"/>
                    </a:cubicBezTo>
                    <a:cubicBezTo>
                      <a:pt x="1227" y="624"/>
                      <a:pt x="1233" y="627"/>
                      <a:pt x="1237" y="630"/>
                    </a:cubicBezTo>
                    <a:cubicBezTo>
                      <a:pt x="1240" y="633"/>
                      <a:pt x="1245" y="632"/>
                      <a:pt x="1245" y="635"/>
                    </a:cubicBezTo>
                    <a:cubicBezTo>
                      <a:pt x="1244" y="639"/>
                      <a:pt x="1247" y="642"/>
                      <a:pt x="1247" y="645"/>
                    </a:cubicBezTo>
                    <a:cubicBezTo>
                      <a:pt x="1247" y="648"/>
                      <a:pt x="1253" y="650"/>
                      <a:pt x="1258" y="649"/>
                    </a:cubicBezTo>
                    <a:cubicBezTo>
                      <a:pt x="1263" y="649"/>
                      <a:pt x="1266" y="651"/>
                      <a:pt x="1268" y="647"/>
                    </a:cubicBezTo>
                    <a:cubicBezTo>
                      <a:pt x="1270" y="643"/>
                      <a:pt x="1277" y="645"/>
                      <a:pt x="1279" y="643"/>
                    </a:cubicBezTo>
                    <a:cubicBezTo>
                      <a:pt x="1281" y="641"/>
                      <a:pt x="1288" y="639"/>
                      <a:pt x="1288" y="645"/>
                    </a:cubicBezTo>
                    <a:cubicBezTo>
                      <a:pt x="1288" y="651"/>
                      <a:pt x="1292" y="653"/>
                      <a:pt x="1288" y="655"/>
                    </a:cubicBezTo>
                    <a:cubicBezTo>
                      <a:pt x="1285" y="657"/>
                      <a:pt x="1283" y="665"/>
                      <a:pt x="1282" y="669"/>
                    </a:cubicBezTo>
                    <a:cubicBezTo>
                      <a:pt x="1281" y="673"/>
                      <a:pt x="1276" y="674"/>
                      <a:pt x="1276" y="678"/>
                    </a:cubicBezTo>
                    <a:cubicBezTo>
                      <a:pt x="1275" y="682"/>
                      <a:pt x="1270" y="682"/>
                      <a:pt x="1270" y="685"/>
                    </a:cubicBezTo>
                    <a:cubicBezTo>
                      <a:pt x="1270" y="688"/>
                      <a:pt x="1264" y="687"/>
                      <a:pt x="1260" y="685"/>
                    </a:cubicBezTo>
                    <a:cubicBezTo>
                      <a:pt x="1257" y="683"/>
                      <a:pt x="1254" y="689"/>
                      <a:pt x="1251" y="689"/>
                    </a:cubicBezTo>
                    <a:cubicBezTo>
                      <a:pt x="1248" y="689"/>
                      <a:pt x="1249" y="695"/>
                      <a:pt x="1249" y="697"/>
                    </a:cubicBezTo>
                    <a:cubicBezTo>
                      <a:pt x="1250" y="700"/>
                      <a:pt x="1248" y="703"/>
                      <a:pt x="1250" y="707"/>
                    </a:cubicBezTo>
                    <a:cubicBezTo>
                      <a:pt x="1251" y="709"/>
                      <a:pt x="1250" y="713"/>
                      <a:pt x="1251" y="717"/>
                    </a:cubicBezTo>
                    <a:cubicBezTo>
                      <a:pt x="1255" y="714"/>
                      <a:pt x="1259" y="712"/>
                      <a:pt x="1260" y="712"/>
                    </a:cubicBezTo>
                    <a:cubicBezTo>
                      <a:pt x="1264" y="712"/>
                      <a:pt x="1269" y="719"/>
                      <a:pt x="1273" y="720"/>
                    </a:cubicBezTo>
                    <a:cubicBezTo>
                      <a:pt x="1278" y="720"/>
                      <a:pt x="1299" y="706"/>
                      <a:pt x="1299" y="703"/>
                    </a:cubicBezTo>
                    <a:cubicBezTo>
                      <a:pt x="1299" y="701"/>
                      <a:pt x="1312" y="689"/>
                      <a:pt x="1318" y="683"/>
                    </a:cubicBezTo>
                    <a:cubicBezTo>
                      <a:pt x="1323" y="677"/>
                      <a:pt x="1331" y="668"/>
                      <a:pt x="1334" y="661"/>
                    </a:cubicBezTo>
                    <a:cubicBezTo>
                      <a:pt x="1336" y="656"/>
                      <a:pt x="1344" y="648"/>
                      <a:pt x="1346" y="645"/>
                    </a:cubicBezTo>
                    <a:cubicBezTo>
                      <a:pt x="1348" y="641"/>
                      <a:pt x="1349" y="641"/>
                      <a:pt x="1353" y="633"/>
                    </a:cubicBezTo>
                    <a:cubicBezTo>
                      <a:pt x="1357" y="625"/>
                      <a:pt x="1357" y="605"/>
                      <a:pt x="1358" y="604"/>
                    </a:cubicBezTo>
                    <a:cubicBezTo>
                      <a:pt x="1359" y="602"/>
                      <a:pt x="1358" y="599"/>
                      <a:pt x="1360" y="597"/>
                    </a:cubicBezTo>
                    <a:cubicBezTo>
                      <a:pt x="1362" y="594"/>
                      <a:pt x="1361" y="591"/>
                      <a:pt x="1364" y="589"/>
                    </a:cubicBezTo>
                    <a:cubicBezTo>
                      <a:pt x="1368" y="586"/>
                      <a:pt x="1367" y="583"/>
                      <a:pt x="1366" y="581"/>
                    </a:cubicBezTo>
                    <a:cubicBezTo>
                      <a:pt x="1365" y="579"/>
                      <a:pt x="1366" y="574"/>
                      <a:pt x="1365" y="573"/>
                    </a:cubicBezTo>
                    <a:cubicBezTo>
                      <a:pt x="1365" y="571"/>
                      <a:pt x="1365" y="570"/>
                      <a:pt x="1367" y="569"/>
                    </a:cubicBezTo>
                    <a:cubicBezTo>
                      <a:pt x="1369" y="568"/>
                      <a:pt x="1365" y="565"/>
                      <a:pt x="1363" y="564"/>
                    </a:cubicBezTo>
                    <a:cubicBezTo>
                      <a:pt x="1360" y="562"/>
                      <a:pt x="1356" y="561"/>
                      <a:pt x="1356" y="558"/>
                    </a:cubicBezTo>
                    <a:cubicBezTo>
                      <a:pt x="1355" y="555"/>
                      <a:pt x="1351" y="551"/>
                      <a:pt x="1347" y="551"/>
                    </a:cubicBezTo>
                    <a:cubicBezTo>
                      <a:pt x="1343" y="552"/>
                      <a:pt x="1336" y="549"/>
                      <a:pt x="1337" y="552"/>
                    </a:cubicBezTo>
                    <a:cubicBezTo>
                      <a:pt x="1338" y="554"/>
                      <a:pt x="1337" y="556"/>
                      <a:pt x="1335" y="556"/>
                    </a:cubicBezTo>
                    <a:cubicBezTo>
                      <a:pt x="1333" y="555"/>
                      <a:pt x="1332" y="557"/>
                      <a:pt x="1330" y="560"/>
                    </a:cubicBezTo>
                    <a:cubicBezTo>
                      <a:pt x="1328" y="563"/>
                      <a:pt x="1320" y="564"/>
                      <a:pt x="1324" y="560"/>
                    </a:cubicBezTo>
                    <a:cubicBezTo>
                      <a:pt x="1327" y="557"/>
                      <a:pt x="1323" y="557"/>
                      <a:pt x="1323" y="554"/>
                    </a:cubicBezTo>
                    <a:cubicBezTo>
                      <a:pt x="1324" y="550"/>
                      <a:pt x="1327" y="547"/>
                      <a:pt x="1323" y="549"/>
                    </a:cubicBezTo>
                    <a:cubicBezTo>
                      <a:pt x="1319" y="551"/>
                      <a:pt x="1319" y="557"/>
                      <a:pt x="1316" y="557"/>
                    </a:cubicBezTo>
                    <a:cubicBezTo>
                      <a:pt x="1313" y="558"/>
                      <a:pt x="1314" y="548"/>
                      <a:pt x="1315" y="546"/>
                    </a:cubicBezTo>
                    <a:cubicBezTo>
                      <a:pt x="1316" y="543"/>
                      <a:pt x="1309" y="546"/>
                      <a:pt x="1302" y="545"/>
                    </a:cubicBezTo>
                    <a:cubicBezTo>
                      <a:pt x="1295" y="545"/>
                      <a:pt x="1297" y="540"/>
                      <a:pt x="1302" y="537"/>
                    </a:cubicBezTo>
                    <a:cubicBezTo>
                      <a:pt x="1308" y="534"/>
                      <a:pt x="1307" y="531"/>
                      <a:pt x="1310" y="530"/>
                    </a:cubicBezTo>
                    <a:cubicBezTo>
                      <a:pt x="1313" y="529"/>
                      <a:pt x="1320" y="524"/>
                      <a:pt x="1324" y="522"/>
                    </a:cubicBezTo>
                    <a:cubicBezTo>
                      <a:pt x="1329" y="519"/>
                      <a:pt x="1330" y="516"/>
                      <a:pt x="1331" y="513"/>
                    </a:cubicBezTo>
                    <a:cubicBezTo>
                      <a:pt x="1332" y="511"/>
                      <a:pt x="1340" y="507"/>
                      <a:pt x="1347" y="501"/>
                    </a:cubicBezTo>
                    <a:cubicBezTo>
                      <a:pt x="1354" y="495"/>
                      <a:pt x="1357" y="492"/>
                      <a:pt x="1359" y="489"/>
                    </a:cubicBezTo>
                    <a:cubicBezTo>
                      <a:pt x="1361" y="485"/>
                      <a:pt x="1371" y="481"/>
                      <a:pt x="1372" y="478"/>
                    </a:cubicBezTo>
                    <a:cubicBezTo>
                      <a:pt x="1372" y="475"/>
                      <a:pt x="1384" y="469"/>
                      <a:pt x="1393" y="467"/>
                    </a:cubicBezTo>
                    <a:cubicBezTo>
                      <a:pt x="1401" y="465"/>
                      <a:pt x="1415" y="468"/>
                      <a:pt x="1417" y="470"/>
                    </a:cubicBezTo>
                    <a:cubicBezTo>
                      <a:pt x="1420" y="473"/>
                      <a:pt x="1422" y="472"/>
                      <a:pt x="1423" y="470"/>
                    </a:cubicBezTo>
                    <a:cubicBezTo>
                      <a:pt x="1425" y="468"/>
                      <a:pt x="1428" y="469"/>
                      <a:pt x="1434" y="470"/>
                    </a:cubicBezTo>
                    <a:cubicBezTo>
                      <a:pt x="1439" y="470"/>
                      <a:pt x="1441" y="467"/>
                      <a:pt x="1444" y="468"/>
                    </a:cubicBezTo>
                    <a:cubicBezTo>
                      <a:pt x="1448" y="469"/>
                      <a:pt x="1451" y="470"/>
                      <a:pt x="1454" y="466"/>
                    </a:cubicBezTo>
                    <a:cubicBezTo>
                      <a:pt x="1456" y="461"/>
                      <a:pt x="1467" y="462"/>
                      <a:pt x="1470" y="464"/>
                    </a:cubicBezTo>
                    <a:cubicBezTo>
                      <a:pt x="1472" y="466"/>
                      <a:pt x="1474" y="468"/>
                      <a:pt x="1478" y="465"/>
                    </a:cubicBezTo>
                    <a:cubicBezTo>
                      <a:pt x="1482" y="463"/>
                      <a:pt x="1482" y="469"/>
                      <a:pt x="1486" y="469"/>
                    </a:cubicBezTo>
                    <a:cubicBezTo>
                      <a:pt x="1490" y="470"/>
                      <a:pt x="1487" y="473"/>
                      <a:pt x="1484" y="473"/>
                    </a:cubicBezTo>
                    <a:cubicBezTo>
                      <a:pt x="1481" y="473"/>
                      <a:pt x="1476" y="475"/>
                      <a:pt x="1480" y="477"/>
                    </a:cubicBezTo>
                    <a:cubicBezTo>
                      <a:pt x="1484" y="479"/>
                      <a:pt x="1489" y="475"/>
                      <a:pt x="1492" y="475"/>
                    </a:cubicBezTo>
                    <a:cubicBezTo>
                      <a:pt x="1495" y="475"/>
                      <a:pt x="1499" y="476"/>
                      <a:pt x="1503" y="473"/>
                    </a:cubicBezTo>
                    <a:cubicBezTo>
                      <a:pt x="1508" y="470"/>
                      <a:pt x="1509" y="475"/>
                      <a:pt x="1511" y="473"/>
                    </a:cubicBezTo>
                    <a:cubicBezTo>
                      <a:pt x="1514" y="471"/>
                      <a:pt x="1520" y="470"/>
                      <a:pt x="1523" y="470"/>
                    </a:cubicBezTo>
                    <a:cubicBezTo>
                      <a:pt x="1526" y="470"/>
                      <a:pt x="1524" y="467"/>
                      <a:pt x="1519" y="467"/>
                    </a:cubicBezTo>
                    <a:cubicBezTo>
                      <a:pt x="1514" y="467"/>
                      <a:pt x="1514" y="464"/>
                      <a:pt x="1518" y="457"/>
                    </a:cubicBezTo>
                    <a:cubicBezTo>
                      <a:pt x="1522" y="450"/>
                      <a:pt x="1529" y="447"/>
                      <a:pt x="1534" y="442"/>
                    </a:cubicBezTo>
                    <a:cubicBezTo>
                      <a:pt x="1539" y="438"/>
                      <a:pt x="1543" y="440"/>
                      <a:pt x="1543" y="438"/>
                    </a:cubicBezTo>
                    <a:cubicBezTo>
                      <a:pt x="1543" y="435"/>
                      <a:pt x="1545" y="427"/>
                      <a:pt x="1549" y="427"/>
                    </a:cubicBezTo>
                    <a:cubicBezTo>
                      <a:pt x="1552" y="427"/>
                      <a:pt x="1561" y="429"/>
                      <a:pt x="1567" y="426"/>
                    </a:cubicBezTo>
                    <a:cubicBezTo>
                      <a:pt x="1573" y="422"/>
                      <a:pt x="1572" y="428"/>
                      <a:pt x="1575" y="429"/>
                    </a:cubicBezTo>
                    <a:cubicBezTo>
                      <a:pt x="1577" y="430"/>
                      <a:pt x="1580" y="424"/>
                      <a:pt x="1583" y="426"/>
                    </a:cubicBezTo>
                    <a:cubicBezTo>
                      <a:pt x="1585" y="427"/>
                      <a:pt x="1579" y="431"/>
                      <a:pt x="1577" y="436"/>
                    </a:cubicBezTo>
                    <a:cubicBezTo>
                      <a:pt x="1576" y="441"/>
                      <a:pt x="1581" y="439"/>
                      <a:pt x="1584" y="440"/>
                    </a:cubicBezTo>
                    <a:cubicBezTo>
                      <a:pt x="1586" y="442"/>
                      <a:pt x="1580" y="444"/>
                      <a:pt x="1581" y="445"/>
                    </a:cubicBezTo>
                    <a:cubicBezTo>
                      <a:pt x="1581" y="446"/>
                      <a:pt x="1587" y="446"/>
                      <a:pt x="1594" y="439"/>
                    </a:cubicBezTo>
                    <a:cubicBezTo>
                      <a:pt x="1602" y="432"/>
                      <a:pt x="1608" y="430"/>
                      <a:pt x="1613" y="430"/>
                    </a:cubicBezTo>
                    <a:cubicBezTo>
                      <a:pt x="1618" y="431"/>
                      <a:pt x="1615" y="426"/>
                      <a:pt x="1615" y="419"/>
                    </a:cubicBezTo>
                    <a:cubicBezTo>
                      <a:pt x="1616" y="412"/>
                      <a:pt x="1630" y="410"/>
                      <a:pt x="1635" y="412"/>
                    </a:cubicBezTo>
                    <a:cubicBezTo>
                      <a:pt x="1639" y="414"/>
                      <a:pt x="1639" y="416"/>
                      <a:pt x="1634" y="415"/>
                    </a:cubicBezTo>
                    <a:cubicBezTo>
                      <a:pt x="1630" y="414"/>
                      <a:pt x="1626" y="418"/>
                      <a:pt x="1626" y="424"/>
                    </a:cubicBezTo>
                    <a:cubicBezTo>
                      <a:pt x="1626" y="429"/>
                      <a:pt x="1622" y="431"/>
                      <a:pt x="1624" y="433"/>
                    </a:cubicBezTo>
                    <a:cubicBezTo>
                      <a:pt x="1626" y="435"/>
                      <a:pt x="1621" y="436"/>
                      <a:pt x="1621" y="438"/>
                    </a:cubicBezTo>
                    <a:cubicBezTo>
                      <a:pt x="1621" y="441"/>
                      <a:pt x="1621" y="442"/>
                      <a:pt x="1617" y="443"/>
                    </a:cubicBezTo>
                    <a:cubicBezTo>
                      <a:pt x="1614" y="444"/>
                      <a:pt x="1603" y="446"/>
                      <a:pt x="1603" y="450"/>
                    </a:cubicBezTo>
                    <a:cubicBezTo>
                      <a:pt x="1602" y="454"/>
                      <a:pt x="1596" y="455"/>
                      <a:pt x="1593" y="460"/>
                    </a:cubicBezTo>
                    <a:cubicBezTo>
                      <a:pt x="1591" y="465"/>
                      <a:pt x="1580" y="469"/>
                      <a:pt x="1573" y="479"/>
                    </a:cubicBezTo>
                    <a:cubicBezTo>
                      <a:pt x="1565" y="490"/>
                      <a:pt x="1554" y="490"/>
                      <a:pt x="1554" y="492"/>
                    </a:cubicBezTo>
                    <a:cubicBezTo>
                      <a:pt x="1554" y="494"/>
                      <a:pt x="1546" y="494"/>
                      <a:pt x="1544" y="494"/>
                    </a:cubicBezTo>
                    <a:cubicBezTo>
                      <a:pt x="1541" y="494"/>
                      <a:pt x="1546" y="501"/>
                      <a:pt x="1540" y="508"/>
                    </a:cubicBezTo>
                    <a:cubicBezTo>
                      <a:pt x="1533" y="515"/>
                      <a:pt x="1529" y="524"/>
                      <a:pt x="1529" y="534"/>
                    </a:cubicBezTo>
                    <a:cubicBezTo>
                      <a:pt x="1530" y="543"/>
                      <a:pt x="1533" y="570"/>
                      <a:pt x="1536" y="575"/>
                    </a:cubicBezTo>
                    <a:cubicBezTo>
                      <a:pt x="1538" y="580"/>
                      <a:pt x="1537" y="592"/>
                      <a:pt x="1539" y="594"/>
                    </a:cubicBezTo>
                    <a:cubicBezTo>
                      <a:pt x="1541" y="597"/>
                      <a:pt x="1541" y="601"/>
                      <a:pt x="1542" y="603"/>
                    </a:cubicBezTo>
                    <a:cubicBezTo>
                      <a:pt x="1544" y="604"/>
                      <a:pt x="1550" y="596"/>
                      <a:pt x="1554" y="592"/>
                    </a:cubicBezTo>
                    <a:cubicBezTo>
                      <a:pt x="1558" y="589"/>
                      <a:pt x="1557" y="588"/>
                      <a:pt x="1560" y="586"/>
                    </a:cubicBezTo>
                    <a:cubicBezTo>
                      <a:pt x="1562" y="584"/>
                      <a:pt x="1561" y="576"/>
                      <a:pt x="1562" y="574"/>
                    </a:cubicBezTo>
                    <a:cubicBezTo>
                      <a:pt x="1563" y="572"/>
                      <a:pt x="1568" y="571"/>
                      <a:pt x="1570" y="569"/>
                    </a:cubicBezTo>
                    <a:cubicBezTo>
                      <a:pt x="1571" y="567"/>
                      <a:pt x="1576" y="568"/>
                      <a:pt x="1578" y="568"/>
                    </a:cubicBezTo>
                    <a:cubicBezTo>
                      <a:pt x="1580" y="567"/>
                      <a:pt x="1578" y="561"/>
                      <a:pt x="1577" y="558"/>
                    </a:cubicBezTo>
                    <a:cubicBezTo>
                      <a:pt x="1576" y="555"/>
                      <a:pt x="1584" y="551"/>
                      <a:pt x="1588" y="548"/>
                    </a:cubicBezTo>
                    <a:cubicBezTo>
                      <a:pt x="1592" y="545"/>
                      <a:pt x="1597" y="550"/>
                      <a:pt x="1601" y="545"/>
                    </a:cubicBezTo>
                    <a:cubicBezTo>
                      <a:pt x="1606" y="541"/>
                      <a:pt x="1601" y="536"/>
                      <a:pt x="1599" y="534"/>
                    </a:cubicBezTo>
                    <a:cubicBezTo>
                      <a:pt x="1598" y="532"/>
                      <a:pt x="1604" y="522"/>
                      <a:pt x="1607" y="521"/>
                    </a:cubicBezTo>
                    <a:cubicBezTo>
                      <a:pt x="1611" y="520"/>
                      <a:pt x="1613" y="523"/>
                      <a:pt x="1616" y="520"/>
                    </a:cubicBezTo>
                    <a:cubicBezTo>
                      <a:pt x="1619" y="517"/>
                      <a:pt x="1613" y="512"/>
                      <a:pt x="1611" y="513"/>
                    </a:cubicBezTo>
                    <a:cubicBezTo>
                      <a:pt x="1608" y="513"/>
                      <a:pt x="1608" y="504"/>
                      <a:pt x="1613" y="500"/>
                    </a:cubicBezTo>
                    <a:cubicBezTo>
                      <a:pt x="1619" y="496"/>
                      <a:pt x="1616" y="495"/>
                      <a:pt x="1613" y="494"/>
                    </a:cubicBezTo>
                    <a:cubicBezTo>
                      <a:pt x="1609" y="493"/>
                      <a:pt x="1608" y="494"/>
                      <a:pt x="1606" y="494"/>
                    </a:cubicBezTo>
                    <a:cubicBezTo>
                      <a:pt x="1603" y="495"/>
                      <a:pt x="1600" y="489"/>
                      <a:pt x="1604" y="483"/>
                    </a:cubicBezTo>
                    <a:cubicBezTo>
                      <a:pt x="1609" y="477"/>
                      <a:pt x="1613" y="478"/>
                      <a:pt x="1614" y="473"/>
                    </a:cubicBezTo>
                    <a:cubicBezTo>
                      <a:pt x="1615" y="468"/>
                      <a:pt x="1621" y="461"/>
                      <a:pt x="1622" y="459"/>
                    </a:cubicBezTo>
                    <a:cubicBezTo>
                      <a:pt x="1624" y="456"/>
                      <a:pt x="1630" y="459"/>
                      <a:pt x="1632" y="458"/>
                    </a:cubicBezTo>
                    <a:cubicBezTo>
                      <a:pt x="1634" y="458"/>
                      <a:pt x="1634" y="463"/>
                      <a:pt x="1636" y="460"/>
                    </a:cubicBezTo>
                    <a:cubicBezTo>
                      <a:pt x="1639" y="458"/>
                      <a:pt x="1644" y="449"/>
                      <a:pt x="1648" y="449"/>
                    </a:cubicBezTo>
                    <a:cubicBezTo>
                      <a:pt x="1652" y="449"/>
                      <a:pt x="1649" y="455"/>
                      <a:pt x="1650" y="459"/>
                    </a:cubicBezTo>
                    <a:cubicBezTo>
                      <a:pt x="1651" y="463"/>
                      <a:pt x="1653" y="458"/>
                      <a:pt x="1661" y="453"/>
                    </a:cubicBezTo>
                    <a:cubicBezTo>
                      <a:pt x="1668" y="448"/>
                      <a:pt x="1684" y="449"/>
                      <a:pt x="1689" y="451"/>
                    </a:cubicBezTo>
                    <a:cubicBezTo>
                      <a:pt x="1694" y="453"/>
                      <a:pt x="1694" y="459"/>
                      <a:pt x="1697" y="458"/>
                    </a:cubicBezTo>
                    <a:cubicBezTo>
                      <a:pt x="1701" y="457"/>
                      <a:pt x="1698" y="453"/>
                      <a:pt x="1702" y="451"/>
                    </a:cubicBezTo>
                    <a:cubicBezTo>
                      <a:pt x="1706" y="450"/>
                      <a:pt x="1713" y="446"/>
                      <a:pt x="1718" y="442"/>
                    </a:cubicBezTo>
                    <a:cubicBezTo>
                      <a:pt x="1723" y="438"/>
                      <a:pt x="1722" y="441"/>
                      <a:pt x="1725" y="438"/>
                    </a:cubicBezTo>
                    <a:cubicBezTo>
                      <a:pt x="1728" y="434"/>
                      <a:pt x="1730" y="436"/>
                      <a:pt x="1731" y="433"/>
                    </a:cubicBezTo>
                    <a:cubicBezTo>
                      <a:pt x="1732" y="431"/>
                      <a:pt x="1740" y="427"/>
                      <a:pt x="1750" y="425"/>
                    </a:cubicBezTo>
                    <a:cubicBezTo>
                      <a:pt x="1761" y="423"/>
                      <a:pt x="1774" y="416"/>
                      <a:pt x="1774" y="413"/>
                    </a:cubicBezTo>
                    <a:cubicBezTo>
                      <a:pt x="1773" y="411"/>
                      <a:pt x="1778" y="410"/>
                      <a:pt x="1778" y="412"/>
                    </a:cubicBezTo>
                    <a:cubicBezTo>
                      <a:pt x="1779" y="415"/>
                      <a:pt x="1783" y="414"/>
                      <a:pt x="1788" y="415"/>
                    </a:cubicBezTo>
                    <a:cubicBezTo>
                      <a:pt x="1794" y="416"/>
                      <a:pt x="1796" y="418"/>
                      <a:pt x="1801" y="414"/>
                    </a:cubicBezTo>
                    <a:cubicBezTo>
                      <a:pt x="1805" y="410"/>
                      <a:pt x="1800" y="408"/>
                      <a:pt x="1800" y="405"/>
                    </a:cubicBezTo>
                    <a:cubicBezTo>
                      <a:pt x="1800" y="401"/>
                      <a:pt x="1793" y="398"/>
                      <a:pt x="1794" y="394"/>
                    </a:cubicBezTo>
                    <a:cubicBezTo>
                      <a:pt x="1795" y="391"/>
                      <a:pt x="1788" y="382"/>
                      <a:pt x="1786" y="383"/>
                    </a:cubicBezTo>
                    <a:cubicBezTo>
                      <a:pt x="1784" y="385"/>
                      <a:pt x="1779" y="382"/>
                      <a:pt x="1779" y="379"/>
                    </a:cubicBezTo>
                    <a:cubicBezTo>
                      <a:pt x="1779" y="377"/>
                      <a:pt x="1779" y="373"/>
                      <a:pt x="1776" y="375"/>
                    </a:cubicBezTo>
                    <a:cubicBezTo>
                      <a:pt x="1773" y="377"/>
                      <a:pt x="1767" y="376"/>
                      <a:pt x="1766" y="373"/>
                    </a:cubicBezTo>
                    <a:cubicBezTo>
                      <a:pt x="1765" y="370"/>
                      <a:pt x="1773" y="368"/>
                      <a:pt x="1778" y="370"/>
                    </a:cubicBezTo>
                    <a:cubicBezTo>
                      <a:pt x="1783" y="372"/>
                      <a:pt x="1781" y="374"/>
                      <a:pt x="1784" y="376"/>
                    </a:cubicBezTo>
                    <a:cubicBezTo>
                      <a:pt x="1786" y="377"/>
                      <a:pt x="1793" y="377"/>
                      <a:pt x="1796" y="375"/>
                    </a:cubicBezTo>
                    <a:cubicBezTo>
                      <a:pt x="1800" y="373"/>
                      <a:pt x="1810" y="370"/>
                      <a:pt x="1811" y="367"/>
                    </a:cubicBezTo>
                    <a:cubicBezTo>
                      <a:pt x="1813" y="364"/>
                      <a:pt x="1811" y="363"/>
                      <a:pt x="1815" y="361"/>
                    </a:cubicBezTo>
                    <a:cubicBezTo>
                      <a:pt x="1818" y="360"/>
                      <a:pt x="1815" y="356"/>
                      <a:pt x="1813" y="355"/>
                    </a:cubicBezTo>
                    <a:cubicBezTo>
                      <a:pt x="1810" y="353"/>
                      <a:pt x="1810" y="349"/>
                      <a:pt x="1813" y="349"/>
                    </a:cubicBezTo>
                    <a:cubicBezTo>
                      <a:pt x="1816" y="349"/>
                      <a:pt x="1816" y="346"/>
                      <a:pt x="1818" y="346"/>
                    </a:cubicBezTo>
                    <a:cubicBezTo>
                      <a:pt x="1820" y="345"/>
                      <a:pt x="1820" y="347"/>
                      <a:pt x="1824" y="345"/>
                    </a:cubicBezTo>
                    <a:cubicBezTo>
                      <a:pt x="1827" y="343"/>
                      <a:pt x="1824" y="348"/>
                      <a:pt x="1822" y="351"/>
                    </a:cubicBezTo>
                    <a:cubicBezTo>
                      <a:pt x="1820" y="354"/>
                      <a:pt x="1826" y="357"/>
                      <a:pt x="1826" y="359"/>
                    </a:cubicBezTo>
                    <a:cubicBezTo>
                      <a:pt x="1827" y="361"/>
                      <a:pt x="1834" y="361"/>
                      <a:pt x="1838" y="359"/>
                    </a:cubicBezTo>
                    <a:cubicBezTo>
                      <a:pt x="1842" y="357"/>
                      <a:pt x="1855" y="362"/>
                      <a:pt x="1855" y="365"/>
                    </a:cubicBezTo>
                    <a:cubicBezTo>
                      <a:pt x="1856" y="368"/>
                      <a:pt x="1858" y="372"/>
                      <a:pt x="1863" y="375"/>
                    </a:cubicBezTo>
                    <a:cubicBezTo>
                      <a:pt x="1869" y="377"/>
                      <a:pt x="1874" y="376"/>
                      <a:pt x="1875" y="379"/>
                    </a:cubicBezTo>
                    <a:cubicBezTo>
                      <a:pt x="1876" y="381"/>
                      <a:pt x="1878" y="383"/>
                      <a:pt x="1881" y="382"/>
                    </a:cubicBezTo>
                    <a:cubicBezTo>
                      <a:pt x="1884" y="381"/>
                      <a:pt x="1885" y="385"/>
                      <a:pt x="1887" y="383"/>
                    </a:cubicBezTo>
                    <a:cubicBezTo>
                      <a:pt x="1890" y="381"/>
                      <a:pt x="1891" y="384"/>
                      <a:pt x="1894" y="381"/>
                    </a:cubicBezTo>
                    <a:cubicBezTo>
                      <a:pt x="1896" y="379"/>
                      <a:pt x="1887" y="377"/>
                      <a:pt x="1889" y="375"/>
                    </a:cubicBezTo>
                    <a:cubicBezTo>
                      <a:pt x="1890" y="373"/>
                      <a:pt x="1892" y="377"/>
                      <a:pt x="1894" y="376"/>
                    </a:cubicBezTo>
                    <a:cubicBezTo>
                      <a:pt x="1897" y="376"/>
                      <a:pt x="1893" y="371"/>
                      <a:pt x="1895" y="371"/>
                    </a:cubicBezTo>
                    <a:cubicBezTo>
                      <a:pt x="1897" y="370"/>
                      <a:pt x="1896" y="360"/>
                      <a:pt x="1894" y="360"/>
                    </a:cubicBezTo>
                    <a:cubicBezTo>
                      <a:pt x="1892" y="359"/>
                      <a:pt x="1893" y="356"/>
                      <a:pt x="1897" y="358"/>
                    </a:cubicBezTo>
                    <a:cubicBezTo>
                      <a:pt x="1901" y="361"/>
                      <a:pt x="1907" y="361"/>
                      <a:pt x="1910" y="361"/>
                    </a:cubicBezTo>
                    <a:cubicBezTo>
                      <a:pt x="1913" y="361"/>
                      <a:pt x="1910" y="358"/>
                      <a:pt x="1907" y="358"/>
                    </a:cubicBezTo>
                    <a:cubicBezTo>
                      <a:pt x="1904" y="357"/>
                      <a:pt x="1908" y="355"/>
                      <a:pt x="1910" y="357"/>
                    </a:cubicBezTo>
                    <a:cubicBezTo>
                      <a:pt x="1912" y="359"/>
                      <a:pt x="1915" y="360"/>
                      <a:pt x="1916" y="358"/>
                    </a:cubicBezTo>
                    <a:cubicBezTo>
                      <a:pt x="1916" y="356"/>
                      <a:pt x="1918" y="351"/>
                      <a:pt x="1922" y="351"/>
                    </a:cubicBezTo>
                    <a:cubicBezTo>
                      <a:pt x="1925" y="352"/>
                      <a:pt x="1926" y="350"/>
                      <a:pt x="1923" y="348"/>
                    </a:cubicBezTo>
                    <a:close/>
                    <a:moveTo>
                      <a:pt x="993" y="567"/>
                    </a:moveTo>
                    <a:cubicBezTo>
                      <a:pt x="984" y="576"/>
                      <a:pt x="965" y="578"/>
                      <a:pt x="965" y="585"/>
                    </a:cubicBezTo>
                    <a:cubicBezTo>
                      <a:pt x="965" y="592"/>
                      <a:pt x="942" y="595"/>
                      <a:pt x="940" y="592"/>
                    </a:cubicBezTo>
                    <a:cubicBezTo>
                      <a:pt x="938" y="589"/>
                      <a:pt x="957" y="589"/>
                      <a:pt x="961" y="579"/>
                    </a:cubicBezTo>
                    <a:cubicBezTo>
                      <a:pt x="966" y="569"/>
                      <a:pt x="983" y="563"/>
                      <a:pt x="991" y="550"/>
                    </a:cubicBezTo>
                    <a:cubicBezTo>
                      <a:pt x="997" y="541"/>
                      <a:pt x="1002" y="526"/>
                      <a:pt x="1006" y="527"/>
                    </a:cubicBezTo>
                    <a:cubicBezTo>
                      <a:pt x="1009" y="528"/>
                      <a:pt x="1003" y="559"/>
                      <a:pt x="993" y="567"/>
                    </a:cubicBezTo>
                    <a:close/>
                    <a:moveTo>
                      <a:pt x="385" y="202"/>
                    </a:moveTo>
                    <a:cubicBezTo>
                      <a:pt x="385" y="206"/>
                      <a:pt x="383" y="208"/>
                      <a:pt x="377" y="208"/>
                    </a:cubicBezTo>
                    <a:cubicBezTo>
                      <a:pt x="370" y="208"/>
                      <a:pt x="380" y="212"/>
                      <a:pt x="380" y="216"/>
                    </a:cubicBezTo>
                    <a:cubicBezTo>
                      <a:pt x="381" y="219"/>
                      <a:pt x="374" y="217"/>
                      <a:pt x="374" y="222"/>
                    </a:cubicBezTo>
                    <a:cubicBezTo>
                      <a:pt x="373" y="228"/>
                      <a:pt x="361" y="222"/>
                      <a:pt x="360" y="230"/>
                    </a:cubicBezTo>
                    <a:cubicBezTo>
                      <a:pt x="358" y="237"/>
                      <a:pt x="366" y="236"/>
                      <a:pt x="371" y="236"/>
                    </a:cubicBezTo>
                    <a:cubicBezTo>
                      <a:pt x="376" y="237"/>
                      <a:pt x="369" y="242"/>
                      <a:pt x="373" y="245"/>
                    </a:cubicBezTo>
                    <a:cubicBezTo>
                      <a:pt x="377" y="248"/>
                      <a:pt x="380" y="247"/>
                      <a:pt x="377" y="241"/>
                    </a:cubicBezTo>
                    <a:cubicBezTo>
                      <a:pt x="375" y="235"/>
                      <a:pt x="391" y="243"/>
                      <a:pt x="386" y="247"/>
                    </a:cubicBezTo>
                    <a:cubicBezTo>
                      <a:pt x="381" y="252"/>
                      <a:pt x="394" y="255"/>
                      <a:pt x="401" y="255"/>
                    </a:cubicBezTo>
                    <a:cubicBezTo>
                      <a:pt x="407" y="256"/>
                      <a:pt x="429" y="260"/>
                      <a:pt x="430" y="255"/>
                    </a:cubicBezTo>
                    <a:cubicBezTo>
                      <a:pt x="430" y="252"/>
                      <a:pt x="422" y="249"/>
                      <a:pt x="415" y="242"/>
                    </a:cubicBezTo>
                    <a:cubicBezTo>
                      <a:pt x="408" y="234"/>
                      <a:pt x="403" y="222"/>
                      <a:pt x="411" y="217"/>
                    </a:cubicBezTo>
                    <a:cubicBezTo>
                      <a:pt x="419" y="212"/>
                      <a:pt x="412" y="210"/>
                      <a:pt x="420" y="204"/>
                    </a:cubicBezTo>
                    <a:cubicBezTo>
                      <a:pt x="428" y="199"/>
                      <a:pt x="423" y="193"/>
                      <a:pt x="430" y="193"/>
                    </a:cubicBezTo>
                    <a:cubicBezTo>
                      <a:pt x="436" y="192"/>
                      <a:pt x="429" y="186"/>
                      <a:pt x="436" y="185"/>
                    </a:cubicBezTo>
                    <a:cubicBezTo>
                      <a:pt x="442" y="184"/>
                      <a:pt x="444" y="177"/>
                      <a:pt x="443" y="174"/>
                    </a:cubicBezTo>
                    <a:cubicBezTo>
                      <a:pt x="442" y="171"/>
                      <a:pt x="450" y="174"/>
                      <a:pt x="453" y="170"/>
                    </a:cubicBezTo>
                    <a:cubicBezTo>
                      <a:pt x="457" y="166"/>
                      <a:pt x="466" y="169"/>
                      <a:pt x="468" y="163"/>
                    </a:cubicBezTo>
                    <a:cubicBezTo>
                      <a:pt x="471" y="158"/>
                      <a:pt x="509" y="145"/>
                      <a:pt x="531" y="140"/>
                    </a:cubicBezTo>
                    <a:cubicBezTo>
                      <a:pt x="553" y="135"/>
                      <a:pt x="568" y="126"/>
                      <a:pt x="560" y="120"/>
                    </a:cubicBezTo>
                    <a:cubicBezTo>
                      <a:pt x="552" y="114"/>
                      <a:pt x="531" y="122"/>
                      <a:pt x="525" y="126"/>
                    </a:cubicBezTo>
                    <a:cubicBezTo>
                      <a:pt x="520" y="131"/>
                      <a:pt x="512" y="128"/>
                      <a:pt x="507" y="131"/>
                    </a:cubicBezTo>
                    <a:cubicBezTo>
                      <a:pt x="502" y="134"/>
                      <a:pt x="490" y="136"/>
                      <a:pt x="485" y="133"/>
                    </a:cubicBezTo>
                    <a:cubicBezTo>
                      <a:pt x="479" y="129"/>
                      <a:pt x="472" y="137"/>
                      <a:pt x="468" y="137"/>
                    </a:cubicBezTo>
                    <a:cubicBezTo>
                      <a:pt x="464" y="136"/>
                      <a:pt x="459" y="141"/>
                      <a:pt x="454" y="141"/>
                    </a:cubicBezTo>
                    <a:cubicBezTo>
                      <a:pt x="449" y="140"/>
                      <a:pt x="440" y="144"/>
                      <a:pt x="439" y="147"/>
                    </a:cubicBezTo>
                    <a:cubicBezTo>
                      <a:pt x="439" y="150"/>
                      <a:pt x="431" y="149"/>
                      <a:pt x="431" y="152"/>
                    </a:cubicBezTo>
                    <a:cubicBezTo>
                      <a:pt x="431" y="156"/>
                      <a:pt x="424" y="159"/>
                      <a:pt x="421" y="156"/>
                    </a:cubicBezTo>
                    <a:cubicBezTo>
                      <a:pt x="418" y="153"/>
                      <a:pt x="414" y="159"/>
                      <a:pt x="418" y="163"/>
                    </a:cubicBezTo>
                    <a:cubicBezTo>
                      <a:pt x="423" y="168"/>
                      <a:pt x="410" y="168"/>
                      <a:pt x="412" y="171"/>
                    </a:cubicBezTo>
                    <a:cubicBezTo>
                      <a:pt x="414" y="173"/>
                      <a:pt x="407" y="175"/>
                      <a:pt x="409" y="178"/>
                    </a:cubicBezTo>
                    <a:cubicBezTo>
                      <a:pt x="410" y="181"/>
                      <a:pt x="404" y="182"/>
                      <a:pt x="399" y="183"/>
                    </a:cubicBezTo>
                    <a:cubicBezTo>
                      <a:pt x="394" y="184"/>
                      <a:pt x="391" y="191"/>
                      <a:pt x="398" y="191"/>
                    </a:cubicBezTo>
                    <a:cubicBezTo>
                      <a:pt x="404" y="191"/>
                      <a:pt x="394" y="192"/>
                      <a:pt x="395" y="197"/>
                    </a:cubicBezTo>
                    <a:cubicBezTo>
                      <a:pt x="395" y="202"/>
                      <a:pt x="384" y="199"/>
                      <a:pt x="385" y="202"/>
                    </a:cubicBezTo>
                    <a:close/>
                    <a:moveTo>
                      <a:pt x="430" y="29"/>
                    </a:moveTo>
                    <a:cubicBezTo>
                      <a:pt x="431" y="32"/>
                      <a:pt x="429" y="32"/>
                      <a:pt x="422" y="32"/>
                    </a:cubicBezTo>
                    <a:cubicBezTo>
                      <a:pt x="415" y="32"/>
                      <a:pt x="412" y="36"/>
                      <a:pt x="415" y="39"/>
                    </a:cubicBezTo>
                    <a:cubicBezTo>
                      <a:pt x="419" y="42"/>
                      <a:pt x="437" y="41"/>
                      <a:pt x="440" y="37"/>
                    </a:cubicBezTo>
                    <a:cubicBezTo>
                      <a:pt x="443" y="33"/>
                      <a:pt x="451" y="36"/>
                      <a:pt x="452" y="32"/>
                    </a:cubicBezTo>
                    <a:cubicBezTo>
                      <a:pt x="453" y="28"/>
                      <a:pt x="429" y="26"/>
                      <a:pt x="430" y="29"/>
                    </a:cubicBezTo>
                    <a:close/>
                    <a:moveTo>
                      <a:pt x="387" y="33"/>
                    </a:moveTo>
                    <a:cubicBezTo>
                      <a:pt x="387" y="28"/>
                      <a:pt x="370" y="34"/>
                      <a:pt x="373" y="35"/>
                    </a:cubicBezTo>
                    <a:cubicBezTo>
                      <a:pt x="376" y="36"/>
                      <a:pt x="387" y="39"/>
                      <a:pt x="387" y="33"/>
                    </a:cubicBezTo>
                    <a:close/>
                    <a:moveTo>
                      <a:pt x="429" y="11"/>
                    </a:moveTo>
                    <a:cubicBezTo>
                      <a:pt x="437" y="11"/>
                      <a:pt x="434" y="6"/>
                      <a:pt x="440" y="7"/>
                    </a:cubicBezTo>
                    <a:cubicBezTo>
                      <a:pt x="445" y="7"/>
                      <a:pt x="452" y="7"/>
                      <a:pt x="449" y="4"/>
                    </a:cubicBezTo>
                    <a:cubicBezTo>
                      <a:pt x="447" y="0"/>
                      <a:pt x="427" y="2"/>
                      <a:pt x="429" y="4"/>
                    </a:cubicBezTo>
                    <a:cubicBezTo>
                      <a:pt x="431" y="7"/>
                      <a:pt x="414" y="6"/>
                      <a:pt x="414" y="7"/>
                    </a:cubicBezTo>
                    <a:cubicBezTo>
                      <a:pt x="415" y="9"/>
                      <a:pt x="421" y="11"/>
                      <a:pt x="429" y="11"/>
                    </a:cubicBezTo>
                    <a:close/>
                    <a:moveTo>
                      <a:pt x="487" y="23"/>
                    </a:moveTo>
                    <a:cubicBezTo>
                      <a:pt x="490" y="20"/>
                      <a:pt x="483" y="20"/>
                      <a:pt x="482" y="17"/>
                    </a:cubicBezTo>
                    <a:cubicBezTo>
                      <a:pt x="482" y="14"/>
                      <a:pt x="463" y="13"/>
                      <a:pt x="464" y="16"/>
                    </a:cubicBezTo>
                    <a:cubicBezTo>
                      <a:pt x="465" y="20"/>
                      <a:pt x="451" y="23"/>
                      <a:pt x="455" y="27"/>
                    </a:cubicBezTo>
                    <a:cubicBezTo>
                      <a:pt x="463" y="33"/>
                      <a:pt x="485" y="26"/>
                      <a:pt x="487" y="23"/>
                    </a:cubicBezTo>
                    <a:close/>
                    <a:moveTo>
                      <a:pt x="434" y="17"/>
                    </a:moveTo>
                    <a:cubicBezTo>
                      <a:pt x="435" y="10"/>
                      <a:pt x="424" y="16"/>
                      <a:pt x="415" y="12"/>
                    </a:cubicBezTo>
                    <a:cubicBezTo>
                      <a:pt x="406" y="9"/>
                      <a:pt x="401" y="9"/>
                      <a:pt x="407" y="14"/>
                    </a:cubicBezTo>
                    <a:cubicBezTo>
                      <a:pt x="410" y="16"/>
                      <a:pt x="392" y="18"/>
                      <a:pt x="395" y="21"/>
                    </a:cubicBezTo>
                    <a:cubicBezTo>
                      <a:pt x="401" y="27"/>
                      <a:pt x="433" y="24"/>
                      <a:pt x="434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22800" y="3133725"/>
                <a:ext cx="395288" cy="415925"/>
              </a:xfrm>
              <a:custGeom>
                <a:avLst/>
                <a:gdLst/>
                <a:ahLst/>
                <a:cxnLst>
                  <a:cxn ang="0">
                    <a:pos x="184" y="102"/>
                  </a:cxn>
                  <a:cxn ang="0">
                    <a:pos x="184" y="95"/>
                  </a:cxn>
                  <a:cxn ang="0">
                    <a:pos x="181" y="91"/>
                  </a:cxn>
                  <a:cxn ang="0">
                    <a:pos x="186" y="81"/>
                  </a:cxn>
                  <a:cxn ang="0">
                    <a:pos x="189" y="71"/>
                  </a:cxn>
                  <a:cxn ang="0">
                    <a:pos x="194" y="54"/>
                  </a:cxn>
                  <a:cxn ang="0">
                    <a:pos x="203" y="44"/>
                  </a:cxn>
                  <a:cxn ang="0">
                    <a:pos x="203" y="33"/>
                  </a:cxn>
                  <a:cxn ang="0">
                    <a:pos x="204" y="23"/>
                  </a:cxn>
                  <a:cxn ang="0">
                    <a:pos x="185" y="13"/>
                  </a:cxn>
                  <a:cxn ang="0">
                    <a:pos x="172" y="13"/>
                  </a:cxn>
                  <a:cxn ang="0">
                    <a:pos x="164" y="4"/>
                  </a:cxn>
                  <a:cxn ang="0">
                    <a:pos x="156" y="6"/>
                  </a:cxn>
                  <a:cxn ang="0">
                    <a:pos x="134" y="6"/>
                  </a:cxn>
                  <a:cxn ang="0">
                    <a:pos x="114" y="9"/>
                  </a:cxn>
                  <a:cxn ang="0">
                    <a:pos x="89" y="13"/>
                  </a:cxn>
                  <a:cxn ang="0">
                    <a:pos x="68" y="16"/>
                  </a:cxn>
                  <a:cxn ang="0">
                    <a:pos x="66" y="35"/>
                  </a:cxn>
                  <a:cxn ang="0">
                    <a:pos x="53" y="71"/>
                  </a:cxn>
                  <a:cxn ang="0">
                    <a:pos x="43" y="102"/>
                  </a:cxn>
                  <a:cxn ang="0">
                    <a:pos x="32" y="117"/>
                  </a:cxn>
                  <a:cxn ang="0">
                    <a:pos x="18" y="117"/>
                  </a:cxn>
                  <a:cxn ang="0">
                    <a:pos x="0" y="121"/>
                  </a:cxn>
                  <a:cxn ang="0">
                    <a:pos x="4" y="135"/>
                  </a:cxn>
                  <a:cxn ang="0">
                    <a:pos x="47" y="132"/>
                  </a:cxn>
                  <a:cxn ang="0">
                    <a:pos x="53" y="150"/>
                  </a:cxn>
                  <a:cxn ang="0">
                    <a:pos x="76" y="155"/>
                  </a:cxn>
                  <a:cxn ang="0">
                    <a:pos x="89" y="145"/>
                  </a:cxn>
                  <a:cxn ang="0">
                    <a:pos x="102" y="149"/>
                  </a:cxn>
                  <a:cxn ang="0">
                    <a:pos x="103" y="174"/>
                  </a:cxn>
                  <a:cxn ang="0">
                    <a:pos x="108" y="192"/>
                  </a:cxn>
                  <a:cxn ang="0">
                    <a:pos x="124" y="188"/>
                  </a:cxn>
                  <a:cxn ang="0">
                    <a:pos x="130" y="191"/>
                  </a:cxn>
                  <a:cxn ang="0">
                    <a:pos x="140" y="193"/>
                  </a:cxn>
                  <a:cxn ang="0">
                    <a:pos x="153" y="201"/>
                  </a:cxn>
                  <a:cxn ang="0">
                    <a:pos x="162" y="198"/>
                  </a:cxn>
                  <a:cxn ang="0">
                    <a:pos x="177" y="206"/>
                  </a:cxn>
                  <a:cxn ang="0">
                    <a:pos x="189" y="216"/>
                  </a:cxn>
                  <a:cxn ang="0">
                    <a:pos x="190" y="203"/>
                  </a:cxn>
                  <a:cxn ang="0">
                    <a:pos x="175" y="196"/>
                  </a:cxn>
                  <a:cxn ang="0">
                    <a:pos x="178" y="173"/>
                  </a:cxn>
                  <a:cxn ang="0">
                    <a:pos x="182" y="160"/>
                  </a:cxn>
                  <a:cxn ang="0">
                    <a:pos x="196" y="157"/>
                  </a:cxn>
                  <a:cxn ang="0">
                    <a:pos x="189" y="144"/>
                  </a:cxn>
                </a:cxnLst>
                <a:rect l="0" t="0" r="r" b="b"/>
                <a:pathLst>
                  <a:path w="206" h="218">
                    <a:moveTo>
                      <a:pt x="189" y="144"/>
                    </a:moveTo>
                    <a:cubicBezTo>
                      <a:pt x="183" y="141"/>
                      <a:pt x="181" y="103"/>
                      <a:pt x="184" y="102"/>
                    </a:cubicBezTo>
                    <a:cubicBezTo>
                      <a:pt x="184" y="102"/>
                      <a:pt x="185" y="102"/>
                      <a:pt x="185" y="103"/>
                    </a:cubicBezTo>
                    <a:cubicBezTo>
                      <a:pt x="184" y="95"/>
                      <a:pt x="184" y="95"/>
                      <a:pt x="184" y="95"/>
                    </a:cubicBezTo>
                    <a:cubicBezTo>
                      <a:pt x="184" y="95"/>
                      <a:pt x="184" y="94"/>
                      <a:pt x="184" y="94"/>
                    </a:cubicBezTo>
                    <a:cubicBezTo>
                      <a:pt x="183" y="94"/>
                      <a:pt x="181" y="93"/>
                      <a:pt x="181" y="91"/>
                    </a:cubicBezTo>
                    <a:cubicBezTo>
                      <a:pt x="181" y="88"/>
                      <a:pt x="184" y="88"/>
                      <a:pt x="184" y="88"/>
                    </a:cubicBezTo>
                    <a:cubicBezTo>
                      <a:pt x="184" y="88"/>
                      <a:pt x="183" y="82"/>
                      <a:pt x="186" y="81"/>
                    </a:cubicBezTo>
                    <a:cubicBezTo>
                      <a:pt x="187" y="80"/>
                      <a:pt x="187" y="80"/>
                      <a:pt x="187" y="79"/>
                    </a:cubicBezTo>
                    <a:cubicBezTo>
                      <a:pt x="189" y="78"/>
                      <a:pt x="189" y="74"/>
                      <a:pt x="189" y="71"/>
                    </a:cubicBezTo>
                    <a:cubicBezTo>
                      <a:pt x="189" y="68"/>
                      <a:pt x="190" y="64"/>
                      <a:pt x="191" y="62"/>
                    </a:cubicBezTo>
                    <a:cubicBezTo>
                      <a:pt x="193" y="59"/>
                      <a:pt x="192" y="55"/>
                      <a:pt x="194" y="54"/>
                    </a:cubicBezTo>
                    <a:cubicBezTo>
                      <a:pt x="196" y="52"/>
                      <a:pt x="196" y="48"/>
                      <a:pt x="198" y="47"/>
                    </a:cubicBezTo>
                    <a:cubicBezTo>
                      <a:pt x="201" y="47"/>
                      <a:pt x="203" y="46"/>
                      <a:pt x="203" y="44"/>
                    </a:cubicBezTo>
                    <a:cubicBezTo>
                      <a:pt x="203" y="43"/>
                      <a:pt x="206" y="41"/>
                      <a:pt x="206" y="38"/>
                    </a:cubicBezTo>
                    <a:cubicBezTo>
                      <a:pt x="206" y="36"/>
                      <a:pt x="203" y="36"/>
                      <a:pt x="203" y="33"/>
                    </a:cubicBezTo>
                    <a:cubicBezTo>
                      <a:pt x="203" y="30"/>
                      <a:pt x="204" y="23"/>
                      <a:pt x="204" y="23"/>
                    </a:cubicBezTo>
                    <a:cubicBezTo>
                      <a:pt x="204" y="23"/>
                      <a:pt x="204" y="23"/>
                      <a:pt x="204" y="23"/>
                    </a:cubicBezTo>
                    <a:cubicBezTo>
                      <a:pt x="198" y="18"/>
                      <a:pt x="192" y="13"/>
                      <a:pt x="191" y="12"/>
                    </a:cubicBezTo>
                    <a:cubicBezTo>
                      <a:pt x="189" y="11"/>
                      <a:pt x="185" y="13"/>
                      <a:pt x="185" y="13"/>
                    </a:cubicBezTo>
                    <a:cubicBezTo>
                      <a:pt x="185" y="13"/>
                      <a:pt x="182" y="10"/>
                      <a:pt x="179" y="13"/>
                    </a:cubicBezTo>
                    <a:cubicBezTo>
                      <a:pt x="176" y="15"/>
                      <a:pt x="172" y="13"/>
                      <a:pt x="172" y="13"/>
                    </a:cubicBezTo>
                    <a:cubicBezTo>
                      <a:pt x="172" y="13"/>
                      <a:pt x="168" y="11"/>
                      <a:pt x="167" y="7"/>
                    </a:cubicBezTo>
                    <a:cubicBezTo>
                      <a:pt x="166" y="6"/>
                      <a:pt x="165" y="5"/>
                      <a:pt x="164" y="4"/>
                    </a:cubicBezTo>
                    <a:cubicBezTo>
                      <a:pt x="164" y="5"/>
                      <a:pt x="164" y="5"/>
                      <a:pt x="164" y="5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6"/>
                      <a:pt x="146" y="0"/>
                      <a:pt x="143" y="5"/>
                    </a:cubicBezTo>
                    <a:cubicBezTo>
                      <a:pt x="141" y="9"/>
                      <a:pt x="139" y="6"/>
                      <a:pt x="134" y="6"/>
                    </a:cubicBezTo>
                    <a:cubicBezTo>
                      <a:pt x="130" y="6"/>
                      <a:pt x="125" y="8"/>
                      <a:pt x="123" y="9"/>
                    </a:cubicBezTo>
                    <a:cubicBezTo>
                      <a:pt x="120" y="11"/>
                      <a:pt x="116" y="8"/>
                      <a:pt x="114" y="9"/>
                    </a:cubicBezTo>
                    <a:cubicBezTo>
                      <a:pt x="111" y="11"/>
                      <a:pt x="110" y="17"/>
                      <a:pt x="110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9" y="13"/>
                      <a:pt x="84" y="7"/>
                      <a:pt x="79" y="7"/>
                    </a:cubicBezTo>
                    <a:cubicBezTo>
                      <a:pt x="75" y="7"/>
                      <a:pt x="68" y="16"/>
                      <a:pt x="68" y="16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9" y="28"/>
                      <a:pt x="67" y="33"/>
                      <a:pt x="66" y="35"/>
                    </a:cubicBezTo>
                    <a:cubicBezTo>
                      <a:pt x="64" y="38"/>
                      <a:pt x="62" y="40"/>
                      <a:pt x="62" y="47"/>
                    </a:cubicBezTo>
                    <a:cubicBezTo>
                      <a:pt x="62" y="54"/>
                      <a:pt x="53" y="65"/>
                      <a:pt x="53" y="71"/>
                    </a:cubicBezTo>
                    <a:cubicBezTo>
                      <a:pt x="53" y="76"/>
                      <a:pt x="44" y="80"/>
                      <a:pt x="44" y="83"/>
                    </a:cubicBezTo>
                    <a:cubicBezTo>
                      <a:pt x="44" y="87"/>
                      <a:pt x="43" y="94"/>
                      <a:pt x="43" y="102"/>
                    </a:cubicBezTo>
                    <a:cubicBezTo>
                      <a:pt x="43" y="110"/>
                      <a:pt x="39" y="103"/>
                      <a:pt x="39" y="110"/>
                    </a:cubicBezTo>
                    <a:cubicBezTo>
                      <a:pt x="39" y="117"/>
                      <a:pt x="35" y="113"/>
                      <a:pt x="32" y="117"/>
                    </a:cubicBezTo>
                    <a:cubicBezTo>
                      <a:pt x="28" y="120"/>
                      <a:pt x="27" y="121"/>
                      <a:pt x="27" y="117"/>
                    </a:cubicBezTo>
                    <a:cubicBezTo>
                      <a:pt x="27" y="114"/>
                      <a:pt x="22" y="113"/>
                      <a:pt x="18" y="117"/>
                    </a:cubicBezTo>
                    <a:cubicBezTo>
                      <a:pt x="14" y="120"/>
                      <a:pt x="12" y="117"/>
                      <a:pt x="10" y="116"/>
                    </a:cubicBezTo>
                    <a:cubicBezTo>
                      <a:pt x="9" y="115"/>
                      <a:pt x="4" y="118"/>
                      <a:pt x="0" y="121"/>
                    </a:cubicBezTo>
                    <a:cubicBezTo>
                      <a:pt x="2" y="126"/>
                      <a:pt x="3" y="130"/>
                      <a:pt x="4" y="134"/>
                    </a:cubicBezTo>
                    <a:cubicBezTo>
                      <a:pt x="4" y="134"/>
                      <a:pt x="4" y="135"/>
                      <a:pt x="4" y="135"/>
                    </a:cubicBezTo>
                    <a:cubicBezTo>
                      <a:pt x="6" y="133"/>
                      <a:pt x="9" y="132"/>
                      <a:pt x="10" y="132"/>
                    </a:cubicBezTo>
                    <a:cubicBezTo>
                      <a:pt x="14" y="131"/>
                      <a:pt x="47" y="132"/>
                      <a:pt x="47" y="132"/>
                    </a:cubicBezTo>
                    <a:cubicBezTo>
                      <a:pt x="47" y="132"/>
                      <a:pt x="50" y="137"/>
                      <a:pt x="49" y="141"/>
                    </a:cubicBezTo>
                    <a:cubicBezTo>
                      <a:pt x="48" y="146"/>
                      <a:pt x="51" y="144"/>
                      <a:pt x="53" y="150"/>
                    </a:cubicBezTo>
                    <a:cubicBezTo>
                      <a:pt x="56" y="156"/>
                      <a:pt x="58" y="158"/>
                      <a:pt x="63" y="157"/>
                    </a:cubicBezTo>
                    <a:cubicBezTo>
                      <a:pt x="68" y="155"/>
                      <a:pt x="74" y="154"/>
                      <a:pt x="76" y="155"/>
                    </a:cubicBezTo>
                    <a:cubicBezTo>
                      <a:pt x="78" y="155"/>
                      <a:pt x="77" y="146"/>
                      <a:pt x="80" y="145"/>
                    </a:cubicBezTo>
                    <a:cubicBezTo>
                      <a:pt x="83" y="143"/>
                      <a:pt x="89" y="145"/>
                      <a:pt x="89" y="145"/>
                    </a:cubicBezTo>
                    <a:cubicBezTo>
                      <a:pt x="89" y="145"/>
                      <a:pt x="90" y="147"/>
                      <a:pt x="95" y="147"/>
                    </a:cubicBezTo>
                    <a:cubicBezTo>
                      <a:pt x="100" y="147"/>
                      <a:pt x="102" y="145"/>
                      <a:pt x="102" y="149"/>
                    </a:cubicBezTo>
                    <a:cubicBezTo>
                      <a:pt x="102" y="152"/>
                      <a:pt x="103" y="156"/>
                      <a:pt x="104" y="158"/>
                    </a:cubicBezTo>
                    <a:cubicBezTo>
                      <a:pt x="106" y="159"/>
                      <a:pt x="100" y="172"/>
                      <a:pt x="103" y="174"/>
                    </a:cubicBezTo>
                    <a:cubicBezTo>
                      <a:pt x="105" y="176"/>
                      <a:pt x="109" y="180"/>
                      <a:pt x="108" y="183"/>
                    </a:cubicBezTo>
                    <a:cubicBezTo>
                      <a:pt x="108" y="185"/>
                      <a:pt x="106" y="191"/>
                      <a:pt x="108" y="192"/>
                    </a:cubicBezTo>
                    <a:cubicBezTo>
                      <a:pt x="110" y="192"/>
                      <a:pt x="111" y="189"/>
                      <a:pt x="114" y="189"/>
                    </a:cubicBezTo>
                    <a:cubicBezTo>
                      <a:pt x="118" y="189"/>
                      <a:pt x="121" y="189"/>
                      <a:pt x="124" y="188"/>
                    </a:cubicBezTo>
                    <a:cubicBezTo>
                      <a:pt x="126" y="187"/>
                      <a:pt x="127" y="187"/>
                      <a:pt x="127" y="188"/>
                    </a:cubicBezTo>
                    <a:cubicBezTo>
                      <a:pt x="129" y="189"/>
                      <a:pt x="130" y="191"/>
                      <a:pt x="130" y="191"/>
                    </a:cubicBezTo>
                    <a:cubicBezTo>
                      <a:pt x="130" y="191"/>
                      <a:pt x="131" y="194"/>
                      <a:pt x="133" y="193"/>
                    </a:cubicBezTo>
                    <a:cubicBezTo>
                      <a:pt x="135" y="192"/>
                      <a:pt x="141" y="191"/>
                      <a:pt x="140" y="193"/>
                    </a:cubicBezTo>
                    <a:cubicBezTo>
                      <a:pt x="140" y="195"/>
                      <a:pt x="142" y="199"/>
                      <a:pt x="144" y="198"/>
                    </a:cubicBezTo>
                    <a:cubicBezTo>
                      <a:pt x="146" y="197"/>
                      <a:pt x="151" y="201"/>
                      <a:pt x="153" y="201"/>
                    </a:cubicBezTo>
                    <a:cubicBezTo>
                      <a:pt x="156" y="201"/>
                      <a:pt x="158" y="201"/>
                      <a:pt x="158" y="200"/>
                    </a:cubicBezTo>
                    <a:cubicBezTo>
                      <a:pt x="158" y="198"/>
                      <a:pt x="161" y="196"/>
                      <a:pt x="162" y="198"/>
                    </a:cubicBezTo>
                    <a:cubicBezTo>
                      <a:pt x="163" y="200"/>
                      <a:pt x="166" y="204"/>
                      <a:pt x="168" y="204"/>
                    </a:cubicBezTo>
                    <a:cubicBezTo>
                      <a:pt x="171" y="204"/>
                      <a:pt x="177" y="204"/>
                      <a:pt x="177" y="206"/>
                    </a:cubicBezTo>
                    <a:cubicBezTo>
                      <a:pt x="177" y="208"/>
                      <a:pt x="179" y="214"/>
                      <a:pt x="181" y="216"/>
                    </a:cubicBezTo>
                    <a:cubicBezTo>
                      <a:pt x="184" y="218"/>
                      <a:pt x="189" y="216"/>
                      <a:pt x="189" y="216"/>
                    </a:cubicBezTo>
                    <a:cubicBezTo>
                      <a:pt x="189" y="216"/>
                      <a:pt x="191" y="214"/>
                      <a:pt x="191" y="211"/>
                    </a:cubicBezTo>
                    <a:cubicBezTo>
                      <a:pt x="191" y="207"/>
                      <a:pt x="191" y="203"/>
                      <a:pt x="190" y="203"/>
                    </a:cubicBezTo>
                    <a:cubicBezTo>
                      <a:pt x="188" y="203"/>
                      <a:pt x="186" y="206"/>
                      <a:pt x="182" y="205"/>
                    </a:cubicBezTo>
                    <a:cubicBezTo>
                      <a:pt x="179" y="204"/>
                      <a:pt x="176" y="197"/>
                      <a:pt x="175" y="196"/>
                    </a:cubicBezTo>
                    <a:cubicBezTo>
                      <a:pt x="173" y="195"/>
                      <a:pt x="177" y="189"/>
                      <a:pt x="177" y="186"/>
                    </a:cubicBezTo>
                    <a:cubicBezTo>
                      <a:pt x="177" y="183"/>
                      <a:pt x="180" y="174"/>
                      <a:pt x="178" y="173"/>
                    </a:cubicBezTo>
                    <a:cubicBezTo>
                      <a:pt x="176" y="172"/>
                      <a:pt x="177" y="169"/>
                      <a:pt x="179" y="167"/>
                    </a:cubicBezTo>
                    <a:cubicBezTo>
                      <a:pt x="182" y="165"/>
                      <a:pt x="178" y="160"/>
                      <a:pt x="182" y="160"/>
                    </a:cubicBezTo>
                    <a:cubicBezTo>
                      <a:pt x="186" y="160"/>
                      <a:pt x="194" y="160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7" y="156"/>
                      <a:pt x="197" y="156"/>
                      <a:pt x="197" y="155"/>
                    </a:cubicBezTo>
                    <a:cubicBezTo>
                      <a:pt x="195" y="151"/>
                      <a:pt x="192" y="145"/>
                      <a:pt x="189" y="14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5225" y="3306763"/>
                <a:ext cx="34925" cy="46038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4" y="24"/>
                  </a:cxn>
                  <a:cxn ang="0">
                    <a:pos x="9" y="21"/>
                  </a:cxn>
                  <a:cxn ang="0">
                    <a:pos x="18" y="8"/>
                  </a:cxn>
                  <a:cxn ang="0">
                    <a:pos x="15" y="6"/>
                  </a:cxn>
                  <a:cxn ang="0">
                    <a:pos x="14" y="0"/>
                  </a:cxn>
                  <a:cxn ang="0">
                    <a:pos x="9" y="0"/>
                  </a:cxn>
                  <a:cxn ang="0">
                    <a:pos x="3" y="4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1" y="12"/>
                  </a:cxn>
                </a:cxnLst>
                <a:rect l="0" t="0" r="r" b="b"/>
                <a:pathLst>
                  <a:path w="18" h="24">
                    <a:moveTo>
                      <a:pt x="1" y="12"/>
                    </a:moveTo>
                    <a:cubicBezTo>
                      <a:pt x="2" y="14"/>
                      <a:pt x="3" y="19"/>
                      <a:pt x="4" y="24"/>
                    </a:cubicBezTo>
                    <a:cubicBezTo>
                      <a:pt x="6" y="22"/>
                      <a:pt x="8" y="21"/>
                      <a:pt x="9" y="21"/>
                    </a:cubicBezTo>
                    <a:cubicBezTo>
                      <a:pt x="11" y="20"/>
                      <a:pt x="18" y="8"/>
                      <a:pt x="18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3"/>
                      <a:pt x="14" y="0"/>
                    </a:cubicBezTo>
                    <a:cubicBezTo>
                      <a:pt x="12" y="0"/>
                      <a:pt x="9" y="0"/>
                      <a:pt x="9" y="0"/>
                    </a:cubicBezTo>
                    <a:cubicBezTo>
                      <a:pt x="9" y="0"/>
                      <a:pt x="10" y="5"/>
                      <a:pt x="3" y="4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lnTo>
                      <a:pt x="1" y="12"/>
                    </a:ln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95863" y="3484563"/>
                <a:ext cx="230188" cy="368300"/>
              </a:xfrm>
              <a:custGeom>
                <a:avLst/>
                <a:gdLst/>
                <a:ahLst/>
                <a:cxnLst>
                  <a:cxn ang="0">
                    <a:pos x="119" y="50"/>
                  </a:cxn>
                  <a:cxn ang="0">
                    <a:pos x="116" y="28"/>
                  </a:cxn>
                  <a:cxn ang="0">
                    <a:pos x="115" y="1"/>
                  </a:cxn>
                  <a:cxn ang="0">
                    <a:pos x="115" y="0"/>
                  </a:cxn>
                  <a:cxn ang="0">
                    <a:pos x="103" y="7"/>
                  </a:cxn>
                  <a:cxn ang="0">
                    <a:pos x="95" y="9"/>
                  </a:cxn>
                  <a:cxn ang="0">
                    <a:pos x="89" y="8"/>
                  </a:cxn>
                  <a:cxn ang="0">
                    <a:pos x="85" y="13"/>
                  </a:cxn>
                  <a:cxn ang="0">
                    <a:pos x="78" y="13"/>
                  </a:cxn>
                  <a:cxn ang="0">
                    <a:pos x="69" y="15"/>
                  </a:cxn>
                  <a:cxn ang="0">
                    <a:pos x="65" y="11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51" y="16"/>
                  </a:cxn>
                  <a:cxn ang="0">
                    <a:pos x="56" y="40"/>
                  </a:cxn>
                  <a:cxn ang="0">
                    <a:pos x="63" y="46"/>
                  </a:cxn>
                  <a:cxn ang="0">
                    <a:pos x="63" y="58"/>
                  </a:cxn>
                  <a:cxn ang="0">
                    <a:pos x="57" y="65"/>
                  </a:cxn>
                  <a:cxn ang="0">
                    <a:pos x="56" y="75"/>
                  </a:cxn>
                  <a:cxn ang="0">
                    <a:pos x="46" y="62"/>
                  </a:cxn>
                  <a:cxn ang="0">
                    <a:pos x="48" y="47"/>
                  </a:cxn>
                  <a:cxn ang="0">
                    <a:pos x="39" y="46"/>
                  </a:cxn>
                  <a:cxn ang="0">
                    <a:pos x="31" y="40"/>
                  </a:cxn>
                  <a:cxn ang="0">
                    <a:pos x="0" y="52"/>
                  </a:cxn>
                  <a:cxn ang="0">
                    <a:pos x="2" y="60"/>
                  </a:cxn>
                  <a:cxn ang="0">
                    <a:pos x="2" y="60"/>
                  </a:cxn>
                  <a:cxn ang="0">
                    <a:pos x="3" y="64"/>
                  </a:cxn>
                  <a:cxn ang="0">
                    <a:pos x="18" y="67"/>
                  </a:cxn>
                  <a:cxn ang="0">
                    <a:pos x="31" y="72"/>
                  </a:cxn>
                  <a:cxn ang="0">
                    <a:pos x="31" y="89"/>
                  </a:cxn>
                  <a:cxn ang="0">
                    <a:pos x="28" y="99"/>
                  </a:cxn>
                  <a:cxn ang="0">
                    <a:pos x="32" y="108"/>
                  </a:cxn>
                  <a:cxn ang="0">
                    <a:pos x="26" y="116"/>
                  </a:cxn>
                  <a:cxn ang="0">
                    <a:pos x="23" y="127"/>
                  </a:cxn>
                  <a:cxn ang="0">
                    <a:pos x="11" y="138"/>
                  </a:cxn>
                  <a:cxn ang="0">
                    <a:pos x="12" y="139"/>
                  </a:cxn>
                  <a:cxn ang="0">
                    <a:pos x="19" y="160"/>
                  </a:cxn>
                  <a:cxn ang="0">
                    <a:pos x="20" y="180"/>
                  </a:cxn>
                  <a:cxn ang="0">
                    <a:pos x="21" y="193"/>
                  </a:cxn>
                  <a:cxn ang="0">
                    <a:pos x="30" y="193"/>
                  </a:cxn>
                  <a:cxn ang="0">
                    <a:pos x="30" y="187"/>
                  </a:cxn>
                  <a:cxn ang="0">
                    <a:pos x="26" y="183"/>
                  </a:cxn>
                  <a:cxn ang="0">
                    <a:pos x="43" y="170"/>
                  </a:cxn>
                  <a:cxn ang="0">
                    <a:pos x="57" y="161"/>
                  </a:cxn>
                  <a:cxn ang="0">
                    <a:pos x="59" y="145"/>
                  </a:cxn>
                  <a:cxn ang="0">
                    <a:pos x="57" y="130"/>
                  </a:cxn>
                  <a:cxn ang="0">
                    <a:pos x="51" y="116"/>
                  </a:cxn>
                  <a:cxn ang="0">
                    <a:pos x="53" y="108"/>
                  </a:cxn>
                  <a:cxn ang="0">
                    <a:pos x="58" y="102"/>
                  </a:cxn>
                  <a:cxn ang="0">
                    <a:pos x="68" y="96"/>
                  </a:cxn>
                  <a:cxn ang="0">
                    <a:pos x="79" y="83"/>
                  </a:cxn>
                  <a:cxn ang="0">
                    <a:pos x="101" y="73"/>
                  </a:cxn>
                  <a:cxn ang="0">
                    <a:pos x="119" y="50"/>
                  </a:cxn>
                </a:cxnLst>
                <a:rect l="0" t="0" r="r" b="b"/>
                <a:pathLst>
                  <a:path w="120" h="193">
                    <a:moveTo>
                      <a:pt x="119" y="50"/>
                    </a:moveTo>
                    <a:cubicBezTo>
                      <a:pt x="118" y="47"/>
                      <a:pt x="116" y="33"/>
                      <a:pt x="116" y="28"/>
                    </a:cubicBezTo>
                    <a:cubicBezTo>
                      <a:pt x="117" y="22"/>
                      <a:pt x="115" y="8"/>
                      <a:pt x="115" y="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0" y="3"/>
                      <a:pt x="104" y="5"/>
                      <a:pt x="103" y="7"/>
                    </a:cubicBezTo>
                    <a:cubicBezTo>
                      <a:pt x="102" y="9"/>
                      <a:pt x="98" y="6"/>
                      <a:pt x="95" y="9"/>
                    </a:cubicBezTo>
                    <a:cubicBezTo>
                      <a:pt x="93" y="11"/>
                      <a:pt x="91" y="9"/>
                      <a:pt x="89" y="8"/>
                    </a:cubicBezTo>
                    <a:cubicBezTo>
                      <a:pt x="86" y="8"/>
                      <a:pt x="85" y="11"/>
                      <a:pt x="85" y="13"/>
                    </a:cubicBezTo>
                    <a:cubicBezTo>
                      <a:pt x="85" y="15"/>
                      <a:pt x="80" y="14"/>
                      <a:pt x="78" y="13"/>
                    </a:cubicBezTo>
                    <a:cubicBezTo>
                      <a:pt x="77" y="13"/>
                      <a:pt x="71" y="15"/>
                      <a:pt x="69" y="15"/>
                    </a:cubicBezTo>
                    <a:cubicBezTo>
                      <a:pt x="66" y="15"/>
                      <a:pt x="68" y="12"/>
                      <a:pt x="65" y="11"/>
                    </a:cubicBezTo>
                    <a:cubicBezTo>
                      <a:pt x="62" y="10"/>
                      <a:pt x="60" y="13"/>
                      <a:pt x="58" y="13"/>
                    </a:cubicBezTo>
                    <a:cubicBezTo>
                      <a:pt x="57" y="13"/>
                      <a:pt x="54" y="12"/>
                      <a:pt x="52" y="12"/>
                    </a:cubicBezTo>
                    <a:cubicBezTo>
                      <a:pt x="52" y="13"/>
                      <a:pt x="52" y="15"/>
                      <a:pt x="51" y="16"/>
                    </a:cubicBezTo>
                    <a:cubicBezTo>
                      <a:pt x="49" y="21"/>
                      <a:pt x="56" y="34"/>
                      <a:pt x="56" y="40"/>
                    </a:cubicBezTo>
                    <a:cubicBezTo>
                      <a:pt x="59" y="42"/>
                      <a:pt x="62" y="44"/>
                      <a:pt x="63" y="46"/>
                    </a:cubicBezTo>
                    <a:cubicBezTo>
                      <a:pt x="66" y="50"/>
                      <a:pt x="63" y="50"/>
                      <a:pt x="63" y="58"/>
                    </a:cubicBezTo>
                    <a:cubicBezTo>
                      <a:pt x="64" y="66"/>
                      <a:pt x="60" y="62"/>
                      <a:pt x="57" y="65"/>
                    </a:cubicBezTo>
                    <a:cubicBezTo>
                      <a:pt x="54" y="68"/>
                      <a:pt x="57" y="74"/>
                      <a:pt x="56" y="75"/>
                    </a:cubicBezTo>
                    <a:cubicBezTo>
                      <a:pt x="55" y="77"/>
                      <a:pt x="46" y="64"/>
                      <a:pt x="46" y="62"/>
                    </a:cubicBezTo>
                    <a:cubicBezTo>
                      <a:pt x="45" y="60"/>
                      <a:pt x="49" y="52"/>
                      <a:pt x="48" y="47"/>
                    </a:cubicBezTo>
                    <a:cubicBezTo>
                      <a:pt x="47" y="42"/>
                      <a:pt x="41" y="45"/>
                      <a:pt x="39" y="46"/>
                    </a:cubicBezTo>
                    <a:cubicBezTo>
                      <a:pt x="37" y="46"/>
                      <a:pt x="32" y="40"/>
                      <a:pt x="31" y="40"/>
                    </a:cubicBezTo>
                    <a:cubicBezTo>
                      <a:pt x="30" y="40"/>
                      <a:pt x="0" y="52"/>
                      <a:pt x="0" y="52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13" y="64"/>
                      <a:pt x="18" y="67"/>
                    </a:cubicBezTo>
                    <a:cubicBezTo>
                      <a:pt x="22" y="70"/>
                      <a:pt x="29" y="71"/>
                      <a:pt x="31" y="72"/>
                    </a:cubicBezTo>
                    <a:cubicBezTo>
                      <a:pt x="32" y="73"/>
                      <a:pt x="31" y="84"/>
                      <a:pt x="31" y="89"/>
                    </a:cubicBezTo>
                    <a:cubicBezTo>
                      <a:pt x="32" y="95"/>
                      <a:pt x="25" y="96"/>
                      <a:pt x="28" y="99"/>
                    </a:cubicBezTo>
                    <a:cubicBezTo>
                      <a:pt x="31" y="102"/>
                      <a:pt x="30" y="107"/>
                      <a:pt x="32" y="108"/>
                    </a:cubicBezTo>
                    <a:cubicBezTo>
                      <a:pt x="34" y="108"/>
                      <a:pt x="28" y="115"/>
                      <a:pt x="26" y="116"/>
                    </a:cubicBezTo>
                    <a:cubicBezTo>
                      <a:pt x="23" y="118"/>
                      <a:pt x="26" y="123"/>
                      <a:pt x="23" y="127"/>
                    </a:cubicBezTo>
                    <a:cubicBezTo>
                      <a:pt x="21" y="130"/>
                      <a:pt x="15" y="135"/>
                      <a:pt x="11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3" y="141"/>
                      <a:pt x="16" y="158"/>
                      <a:pt x="19" y="160"/>
                    </a:cubicBezTo>
                    <a:cubicBezTo>
                      <a:pt x="22" y="162"/>
                      <a:pt x="20" y="179"/>
                      <a:pt x="20" y="180"/>
                    </a:cubicBezTo>
                    <a:cubicBezTo>
                      <a:pt x="20" y="182"/>
                      <a:pt x="21" y="193"/>
                      <a:pt x="21" y="193"/>
                    </a:cubicBezTo>
                    <a:cubicBezTo>
                      <a:pt x="21" y="193"/>
                      <a:pt x="26" y="193"/>
                      <a:pt x="30" y="193"/>
                    </a:cubicBezTo>
                    <a:cubicBezTo>
                      <a:pt x="30" y="190"/>
                      <a:pt x="30" y="188"/>
                      <a:pt x="30" y="187"/>
                    </a:cubicBezTo>
                    <a:cubicBezTo>
                      <a:pt x="30" y="182"/>
                      <a:pt x="27" y="186"/>
                      <a:pt x="26" y="183"/>
                    </a:cubicBezTo>
                    <a:cubicBezTo>
                      <a:pt x="24" y="179"/>
                      <a:pt x="34" y="173"/>
                      <a:pt x="43" y="170"/>
                    </a:cubicBezTo>
                    <a:cubicBezTo>
                      <a:pt x="53" y="166"/>
                      <a:pt x="56" y="164"/>
                      <a:pt x="57" y="161"/>
                    </a:cubicBezTo>
                    <a:cubicBezTo>
                      <a:pt x="58" y="158"/>
                      <a:pt x="57" y="148"/>
                      <a:pt x="59" y="145"/>
                    </a:cubicBezTo>
                    <a:cubicBezTo>
                      <a:pt x="60" y="141"/>
                      <a:pt x="58" y="139"/>
                      <a:pt x="57" y="130"/>
                    </a:cubicBezTo>
                    <a:cubicBezTo>
                      <a:pt x="55" y="122"/>
                      <a:pt x="52" y="121"/>
                      <a:pt x="51" y="116"/>
                    </a:cubicBezTo>
                    <a:cubicBezTo>
                      <a:pt x="50" y="111"/>
                      <a:pt x="50" y="108"/>
                      <a:pt x="53" y="108"/>
                    </a:cubicBezTo>
                    <a:cubicBezTo>
                      <a:pt x="56" y="107"/>
                      <a:pt x="56" y="106"/>
                      <a:pt x="58" y="102"/>
                    </a:cubicBezTo>
                    <a:cubicBezTo>
                      <a:pt x="60" y="97"/>
                      <a:pt x="63" y="99"/>
                      <a:pt x="68" y="96"/>
                    </a:cubicBezTo>
                    <a:cubicBezTo>
                      <a:pt x="72" y="92"/>
                      <a:pt x="72" y="88"/>
                      <a:pt x="79" y="83"/>
                    </a:cubicBezTo>
                    <a:cubicBezTo>
                      <a:pt x="87" y="77"/>
                      <a:pt x="94" y="77"/>
                      <a:pt x="101" y="73"/>
                    </a:cubicBezTo>
                    <a:cubicBezTo>
                      <a:pt x="108" y="69"/>
                      <a:pt x="120" y="53"/>
                      <a:pt x="119" y="5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83163" y="3275013"/>
                <a:ext cx="233363" cy="238125"/>
              </a:xfrm>
              <a:custGeom>
                <a:avLst/>
                <a:gdLst/>
                <a:ahLst/>
                <a:cxnLst>
                  <a:cxn ang="0">
                    <a:pos x="114" y="100"/>
                  </a:cxn>
                  <a:cxn ang="0">
                    <a:pos x="110" y="88"/>
                  </a:cxn>
                  <a:cxn ang="0">
                    <a:pos x="109" y="79"/>
                  </a:cxn>
                  <a:cxn ang="0">
                    <a:pos x="111" y="71"/>
                  </a:cxn>
                  <a:cxn ang="0">
                    <a:pos x="105" y="61"/>
                  </a:cxn>
                  <a:cxn ang="0">
                    <a:pos x="110" y="44"/>
                  </a:cxn>
                  <a:cxn ang="0">
                    <a:pos x="91" y="30"/>
                  </a:cxn>
                  <a:cxn ang="0">
                    <a:pos x="92" y="24"/>
                  </a:cxn>
                  <a:cxn ang="0">
                    <a:pos x="49" y="1"/>
                  </a:cxn>
                  <a:cxn ang="0">
                    <a:pos x="44" y="12"/>
                  </a:cxn>
                  <a:cxn ang="0">
                    <a:pos x="44" y="19"/>
                  </a:cxn>
                  <a:cxn ang="0">
                    <a:pos x="26" y="18"/>
                  </a:cxn>
                  <a:cxn ang="0">
                    <a:pos x="26" y="0"/>
                  </a:cxn>
                  <a:cxn ang="0">
                    <a:pos x="17" y="1"/>
                  </a:cxn>
                  <a:cxn ang="0">
                    <a:pos x="11" y="2"/>
                  </a:cxn>
                  <a:cxn ang="0">
                    <a:pos x="13" y="7"/>
                  </a:cxn>
                  <a:cxn ang="0">
                    <a:pos x="15" y="15"/>
                  </a:cxn>
                  <a:cxn ang="0">
                    <a:pos x="10" y="17"/>
                  </a:cxn>
                  <a:cxn ang="0">
                    <a:pos x="11" y="23"/>
                  </a:cxn>
                  <a:cxn ang="0">
                    <a:pos x="14" y="25"/>
                  </a:cxn>
                  <a:cxn ang="0">
                    <a:pos x="5" y="38"/>
                  </a:cxn>
                  <a:cxn ang="0">
                    <a:pos x="0" y="41"/>
                  </a:cxn>
                  <a:cxn ang="0">
                    <a:pos x="7" y="62"/>
                  </a:cxn>
                  <a:cxn ang="0">
                    <a:pos x="13" y="77"/>
                  </a:cxn>
                  <a:cxn ang="0">
                    <a:pos x="15" y="86"/>
                  </a:cxn>
                  <a:cxn ang="0">
                    <a:pos x="9" y="81"/>
                  </a:cxn>
                  <a:cxn ang="0">
                    <a:pos x="8" y="83"/>
                  </a:cxn>
                  <a:cxn ang="0">
                    <a:pos x="8" y="83"/>
                  </a:cxn>
                  <a:cxn ang="0">
                    <a:pos x="16" y="88"/>
                  </a:cxn>
                  <a:cxn ang="0">
                    <a:pos x="26" y="92"/>
                  </a:cxn>
                  <a:cxn ang="0">
                    <a:pos x="41" y="99"/>
                  </a:cxn>
                  <a:cxn ang="0">
                    <a:pos x="42" y="100"/>
                  </a:cxn>
                  <a:cxn ang="0">
                    <a:pos x="49" y="100"/>
                  </a:cxn>
                  <a:cxn ang="0">
                    <a:pos x="51" y="99"/>
                  </a:cxn>
                  <a:cxn ang="0">
                    <a:pos x="59" y="122"/>
                  </a:cxn>
                  <a:cxn ang="0">
                    <a:pos x="65" y="123"/>
                  </a:cxn>
                  <a:cxn ang="0">
                    <a:pos x="72" y="121"/>
                  </a:cxn>
                  <a:cxn ang="0">
                    <a:pos x="76" y="125"/>
                  </a:cxn>
                  <a:cxn ang="0">
                    <a:pos x="85" y="123"/>
                  </a:cxn>
                  <a:cxn ang="0">
                    <a:pos x="92" y="123"/>
                  </a:cxn>
                  <a:cxn ang="0">
                    <a:pos x="96" y="118"/>
                  </a:cxn>
                  <a:cxn ang="0">
                    <a:pos x="102" y="119"/>
                  </a:cxn>
                  <a:cxn ang="0">
                    <a:pos x="110" y="117"/>
                  </a:cxn>
                  <a:cxn ang="0">
                    <a:pos x="122" y="110"/>
                  </a:cxn>
                  <a:cxn ang="0">
                    <a:pos x="114" y="100"/>
                  </a:cxn>
                </a:cxnLst>
                <a:rect l="0" t="0" r="r" b="b"/>
                <a:pathLst>
                  <a:path w="122" h="125">
                    <a:moveTo>
                      <a:pt x="114" y="100"/>
                    </a:moveTo>
                    <a:cubicBezTo>
                      <a:pt x="114" y="93"/>
                      <a:pt x="110" y="93"/>
                      <a:pt x="110" y="88"/>
                    </a:cubicBezTo>
                    <a:cubicBezTo>
                      <a:pt x="110" y="84"/>
                      <a:pt x="111" y="80"/>
                      <a:pt x="109" y="79"/>
                    </a:cubicBezTo>
                    <a:cubicBezTo>
                      <a:pt x="107" y="79"/>
                      <a:pt x="108" y="75"/>
                      <a:pt x="111" y="71"/>
                    </a:cubicBezTo>
                    <a:cubicBezTo>
                      <a:pt x="114" y="67"/>
                      <a:pt x="106" y="66"/>
                      <a:pt x="105" y="61"/>
                    </a:cubicBezTo>
                    <a:cubicBezTo>
                      <a:pt x="105" y="59"/>
                      <a:pt x="107" y="52"/>
                      <a:pt x="110" y="44"/>
                    </a:cubicBezTo>
                    <a:cubicBezTo>
                      <a:pt x="101" y="37"/>
                      <a:pt x="91" y="30"/>
                      <a:pt x="91" y="30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6"/>
                      <a:pt x="47" y="10"/>
                      <a:pt x="44" y="12"/>
                    </a:cubicBezTo>
                    <a:cubicBezTo>
                      <a:pt x="40" y="13"/>
                      <a:pt x="48" y="18"/>
                      <a:pt x="44" y="19"/>
                    </a:cubicBezTo>
                    <a:cubicBezTo>
                      <a:pt x="41" y="19"/>
                      <a:pt x="32" y="15"/>
                      <a:pt x="26" y="18"/>
                    </a:cubicBezTo>
                    <a:cubicBezTo>
                      <a:pt x="22" y="19"/>
                      <a:pt x="23" y="9"/>
                      <a:pt x="26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4" y="2"/>
                      <a:pt x="11" y="2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5" y="12"/>
                      <a:pt x="15" y="15"/>
                    </a:cubicBezTo>
                    <a:cubicBezTo>
                      <a:pt x="15" y="16"/>
                      <a:pt x="13" y="17"/>
                      <a:pt x="10" y="17"/>
                    </a:cubicBezTo>
                    <a:cubicBezTo>
                      <a:pt x="11" y="20"/>
                      <a:pt x="11" y="23"/>
                      <a:pt x="11" y="23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7" y="37"/>
                      <a:pt x="5" y="38"/>
                    </a:cubicBezTo>
                    <a:cubicBezTo>
                      <a:pt x="4" y="38"/>
                      <a:pt x="2" y="39"/>
                      <a:pt x="0" y="41"/>
                    </a:cubicBezTo>
                    <a:cubicBezTo>
                      <a:pt x="1" y="49"/>
                      <a:pt x="3" y="59"/>
                      <a:pt x="7" y="62"/>
                    </a:cubicBezTo>
                    <a:cubicBezTo>
                      <a:pt x="12" y="68"/>
                      <a:pt x="11" y="74"/>
                      <a:pt x="13" y="77"/>
                    </a:cubicBezTo>
                    <a:cubicBezTo>
                      <a:pt x="14" y="81"/>
                      <a:pt x="19" y="85"/>
                      <a:pt x="15" y="86"/>
                    </a:cubicBezTo>
                    <a:cubicBezTo>
                      <a:pt x="13" y="87"/>
                      <a:pt x="11" y="85"/>
                      <a:pt x="9" y="81"/>
                    </a:cubicBezTo>
                    <a:cubicBezTo>
                      <a:pt x="9" y="82"/>
                      <a:pt x="9" y="82"/>
                      <a:pt x="8" y="83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1" y="86"/>
                      <a:pt x="15" y="88"/>
                      <a:pt x="16" y="88"/>
                    </a:cubicBezTo>
                    <a:cubicBezTo>
                      <a:pt x="19" y="88"/>
                      <a:pt x="24" y="92"/>
                      <a:pt x="26" y="92"/>
                    </a:cubicBezTo>
                    <a:cubicBezTo>
                      <a:pt x="29" y="93"/>
                      <a:pt x="40" y="97"/>
                      <a:pt x="41" y="99"/>
                    </a:cubicBezTo>
                    <a:cubicBezTo>
                      <a:pt x="41" y="99"/>
                      <a:pt x="41" y="99"/>
                      <a:pt x="42" y="100"/>
                    </a:cubicBezTo>
                    <a:cubicBezTo>
                      <a:pt x="44" y="100"/>
                      <a:pt x="47" y="99"/>
                      <a:pt x="49" y="100"/>
                    </a:cubicBezTo>
                    <a:cubicBezTo>
                      <a:pt x="50" y="99"/>
                      <a:pt x="50" y="99"/>
                      <a:pt x="51" y="99"/>
                    </a:cubicBezTo>
                    <a:cubicBezTo>
                      <a:pt x="55" y="99"/>
                      <a:pt x="59" y="113"/>
                      <a:pt x="59" y="122"/>
                    </a:cubicBezTo>
                    <a:cubicBezTo>
                      <a:pt x="61" y="122"/>
                      <a:pt x="64" y="123"/>
                      <a:pt x="65" y="123"/>
                    </a:cubicBezTo>
                    <a:cubicBezTo>
                      <a:pt x="67" y="123"/>
                      <a:pt x="69" y="120"/>
                      <a:pt x="72" y="121"/>
                    </a:cubicBezTo>
                    <a:cubicBezTo>
                      <a:pt x="75" y="122"/>
                      <a:pt x="73" y="125"/>
                      <a:pt x="76" y="125"/>
                    </a:cubicBezTo>
                    <a:cubicBezTo>
                      <a:pt x="78" y="125"/>
                      <a:pt x="84" y="123"/>
                      <a:pt x="85" y="123"/>
                    </a:cubicBezTo>
                    <a:cubicBezTo>
                      <a:pt x="87" y="124"/>
                      <a:pt x="92" y="125"/>
                      <a:pt x="92" y="123"/>
                    </a:cubicBezTo>
                    <a:cubicBezTo>
                      <a:pt x="92" y="121"/>
                      <a:pt x="93" y="118"/>
                      <a:pt x="96" y="118"/>
                    </a:cubicBezTo>
                    <a:cubicBezTo>
                      <a:pt x="98" y="119"/>
                      <a:pt x="100" y="121"/>
                      <a:pt x="102" y="119"/>
                    </a:cubicBezTo>
                    <a:cubicBezTo>
                      <a:pt x="105" y="116"/>
                      <a:pt x="109" y="119"/>
                      <a:pt x="110" y="117"/>
                    </a:cubicBezTo>
                    <a:cubicBezTo>
                      <a:pt x="111" y="115"/>
                      <a:pt x="117" y="113"/>
                      <a:pt x="122" y="110"/>
                    </a:cubicBezTo>
                    <a:cubicBezTo>
                      <a:pt x="122" y="104"/>
                      <a:pt x="115" y="107"/>
                      <a:pt x="114" y="10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51425" y="3463925"/>
                <a:ext cx="71438" cy="168275"/>
              </a:xfrm>
              <a:custGeom>
                <a:avLst/>
                <a:gdLst/>
                <a:ahLst/>
                <a:cxnLst>
                  <a:cxn ang="0">
                    <a:pos x="34" y="57"/>
                  </a:cxn>
                  <a:cxn ang="0">
                    <a:pos x="27" y="51"/>
                  </a:cxn>
                  <a:cxn ang="0">
                    <a:pos x="27" y="53"/>
                  </a:cxn>
                  <a:cxn ang="0">
                    <a:pos x="15" y="35"/>
                  </a:cxn>
                  <a:cxn ang="0">
                    <a:pos x="16" y="15"/>
                  </a:cxn>
                  <a:cxn ang="0">
                    <a:pos x="13" y="1"/>
                  </a:cxn>
                  <a:cxn ang="0">
                    <a:pos x="6" y="1"/>
                  </a:cxn>
                  <a:cxn ang="0">
                    <a:pos x="10" y="12"/>
                  </a:cxn>
                  <a:cxn ang="0">
                    <a:pos x="6" y="14"/>
                  </a:cxn>
                  <a:cxn ang="0">
                    <a:pos x="7" y="32"/>
                  </a:cxn>
                  <a:cxn ang="0">
                    <a:pos x="2" y="35"/>
                  </a:cxn>
                  <a:cxn ang="0">
                    <a:pos x="0" y="46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0" y="57"/>
                  </a:cxn>
                  <a:cxn ang="0">
                    <a:pos x="19" y="58"/>
                  </a:cxn>
                  <a:cxn ang="0">
                    <a:pos x="17" y="73"/>
                  </a:cxn>
                  <a:cxn ang="0">
                    <a:pos x="27" y="86"/>
                  </a:cxn>
                  <a:cxn ang="0">
                    <a:pos x="28" y="76"/>
                  </a:cxn>
                  <a:cxn ang="0">
                    <a:pos x="34" y="69"/>
                  </a:cxn>
                  <a:cxn ang="0">
                    <a:pos x="34" y="57"/>
                  </a:cxn>
                </a:cxnLst>
                <a:rect l="0" t="0" r="r" b="b"/>
                <a:pathLst>
                  <a:path w="37" h="88">
                    <a:moveTo>
                      <a:pt x="34" y="57"/>
                    </a:moveTo>
                    <a:cubicBezTo>
                      <a:pt x="33" y="55"/>
                      <a:pt x="30" y="53"/>
                      <a:pt x="27" y="51"/>
                    </a:cubicBezTo>
                    <a:cubicBezTo>
                      <a:pt x="27" y="51"/>
                      <a:pt x="27" y="52"/>
                      <a:pt x="27" y="53"/>
                    </a:cubicBezTo>
                    <a:cubicBezTo>
                      <a:pt x="24" y="57"/>
                      <a:pt x="16" y="44"/>
                      <a:pt x="15" y="35"/>
                    </a:cubicBezTo>
                    <a:cubicBezTo>
                      <a:pt x="14" y="27"/>
                      <a:pt x="19" y="23"/>
                      <a:pt x="16" y="15"/>
                    </a:cubicBezTo>
                    <a:cubicBezTo>
                      <a:pt x="13" y="9"/>
                      <a:pt x="11" y="3"/>
                      <a:pt x="13" y="1"/>
                    </a:cubicBezTo>
                    <a:cubicBezTo>
                      <a:pt x="11" y="0"/>
                      <a:pt x="8" y="1"/>
                      <a:pt x="6" y="1"/>
                    </a:cubicBezTo>
                    <a:cubicBezTo>
                      <a:pt x="7" y="4"/>
                      <a:pt x="10" y="10"/>
                      <a:pt x="10" y="12"/>
                    </a:cubicBezTo>
                    <a:cubicBezTo>
                      <a:pt x="10" y="14"/>
                      <a:pt x="7" y="11"/>
                      <a:pt x="6" y="14"/>
                    </a:cubicBezTo>
                    <a:cubicBezTo>
                      <a:pt x="5" y="17"/>
                      <a:pt x="4" y="30"/>
                      <a:pt x="7" y="32"/>
                    </a:cubicBezTo>
                    <a:cubicBezTo>
                      <a:pt x="9" y="35"/>
                      <a:pt x="2" y="33"/>
                      <a:pt x="2" y="35"/>
                    </a:cubicBezTo>
                    <a:cubicBezTo>
                      <a:pt x="2" y="38"/>
                      <a:pt x="1" y="46"/>
                      <a:pt x="0" y="46"/>
                    </a:cubicBezTo>
                    <a:cubicBezTo>
                      <a:pt x="0" y="47"/>
                      <a:pt x="1" y="49"/>
                      <a:pt x="2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3" y="51"/>
                      <a:pt x="8" y="57"/>
                      <a:pt x="10" y="57"/>
                    </a:cubicBezTo>
                    <a:cubicBezTo>
                      <a:pt x="12" y="56"/>
                      <a:pt x="18" y="53"/>
                      <a:pt x="19" y="58"/>
                    </a:cubicBezTo>
                    <a:cubicBezTo>
                      <a:pt x="20" y="63"/>
                      <a:pt x="16" y="71"/>
                      <a:pt x="17" y="73"/>
                    </a:cubicBezTo>
                    <a:cubicBezTo>
                      <a:pt x="17" y="75"/>
                      <a:pt x="26" y="88"/>
                      <a:pt x="27" y="86"/>
                    </a:cubicBezTo>
                    <a:cubicBezTo>
                      <a:pt x="28" y="85"/>
                      <a:pt x="25" y="79"/>
                      <a:pt x="28" y="76"/>
                    </a:cubicBezTo>
                    <a:cubicBezTo>
                      <a:pt x="31" y="73"/>
                      <a:pt x="35" y="77"/>
                      <a:pt x="34" y="69"/>
                    </a:cubicBezTo>
                    <a:cubicBezTo>
                      <a:pt x="34" y="61"/>
                      <a:pt x="37" y="61"/>
                      <a:pt x="34" y="5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78763" y="3705225"/>
                <a:ext cx="73025" cy="57150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34" y="27"/>
                  </a:cxn>
                  <a:cxn ang="0">
                    <a:pos x="1" y="5"/>
                  </a:cxn>
                </a:cxnLst>
                <a:rect l="0" t="0" r="r" b="b"/>
                <a:pathLst>
                  <a:path w="38" h="30">
                    <a:moveTo>
                      <a:pt x="1" y="5"/>
                    </a:moveTo>
                    <a:cubicBezTo>
                      <a:pt x="0" y="0"/>
                      <a:pt x="38" y="25"/>
                      <a:pt x="34" y="27"/>
                    </a:cubicBezTo>
                    <a:cubicBezTo>
                      <a:pt x="30" y="30"/>
                      <a:pt x="2" y="9"/>
                      <a:pt x="1" y="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16600" y="2316163"/>
                <a:ext cx="166688" cy="111125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75" y="51"/>
                  </a:cxn>
                  <a:cxn ang="0">
                    <a:pos x="83" y="53"/>
                  </a:cxn>
                  <a:cxn ang="0">
                    <a:pos x="87" y="52"/>
                  </a:cxn>
                  <a:cxn ang="0">
                    <a:pos x="84" y="37"/>
                  </a:cxn>
                  <a:cxn ang="0">
                    <a:pos x="73" y="30"/>
                  </a:cxn>
                  <a:cxn ang="0">
                    <a:pos x="72" y="20"/>
                  </a:cxn>
                  <a:cxn ang="0">
                    <a:pos x="57" y="21"/>
                  </a:cxn>
                  <a:cxn ang="0">
                    <a:pos x="47" y="19"/>
                  </a:cxn>
                  <a:cxn ang="0">
                    <a:pos x="37" y="19"/>
                  </a:cxn>
                  <a:cxn ang="0">
                    <a:pos x="21" y="18"/>
                  </a:cxn>
                  <a:cxn ang="0">
                    <a:pos x="29" y="11"/>
                  </a:cxn>
                  <a:cxn ang="0">
                    <a:pos x="33" y="11"/>
                  </a:cxn>
                  <a:cxn ang="0">
                    <a:pos x="37" y="2"/>
                  </a:cxn>
                  <a:cxn ang="0">
                    <a:pos x="29" y="4"/>
                  </a:cxn>
                  <a:cxn ang="0">
                    <a:pos x="20" y="6"/>
                  </a:cxn>
                  <a:cxn ang="0">
                    <a:pos x="15" y="12"/>
                  </a:cxn>
                  <a:cxn ang="0">
                    <a:pos x="11" y="18"/>
                  </a:cxn>
                  <a:cxn ang="0">
                    <a:pos x="1" y="22"/>
                  </a:cxn>
                  <a:cxn ang="0">
                    <a:pos x="8" y="31"/>
                  </a:cxn>
                  <a:cxn ang="0">
                    <a:pos x="9" y="41"/>
                  </a:cxn>
                  <a:cxn ang="0">
                    <a:pos x="4" y="52"/>
                  </a:cxn>
                  <a:cxn ang="0">
                    <a:pos x="10" y="53"/>
                  </a:cxn>
                  <a:cxn ang="0">
                    <a:pos x="21" y="50"/>
                  </a:cxn>
                  <a:cxn ang="0">
                    <a:pos x="32" y="44"/>
                  </a:cxn>
                  <a:cxn ang="0">
                    <a:pos x="42" y="35"/>
                  </a:cxn>
                  <a:cxn ang="0">
                    <a:pos x="47" y="44"/>
                  </a:cxn>
                  <a:cxn ang="0">
                    <a:pos x="47" y="57"/>
                  </a:cxn>
                  <a:cxn ang="0">
                    <a:pos x="52" y="58"/>
                  </a:cxn>
                  <a:cxn ang="0">
                    <a:pos x="58" y="56"/>
                  </a:cxn>
                  <a:cxn ang="0">
                    <a:pos x="71" y="47"/>
                  </a:cxn>
                </a:cxnLst>
                <a:rect l="0" t="0" r="r" b="b"/>
                <a:pathLst>
                  <a:path w="87" h="58">
                    <a:moveTo>
                      <a:pt x="71" y="47"/>
                    </a:moveTo>
                    <a:cubicBezTo>
                      <a:pt x="73" y="49"/>
                      <a:pt x="73" y="51"/>
                      <a:pt x="75" y="51"/>
                    </a:cubicBezTo>
                    <a:cubicBezTo>
                      <a:pt x="77" y="50"/>
                      <a:pt x="81" y="51"/>
                      <a:pt x="83" y="53"/>
                    </a:cubicBezTo>
                    <a:cubicBezTo>
                      <a:pt x="85" y="53"/>
                      <a:pt x="87" y="52"/>
                      <a:pt x="87" y="52"/>
                    </a:cubicBezTo>
                    <a:cubicBezTo>
                      <a:pt x="87" y="52"/>
                      <a:pt x="85" y="41"/>
                      <a:pt x="84" y="37"/>
                    </a:cubicBezTo>
                    <a:cubicBezTo>
                      <a:pt x="84" y="34"/>
                      <a:pt x="73" y="30"/>
                      <a:pt x="73" y="3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59" y="22"/>
                      <a:pt x="57" y="21"/>
                    </a:cubicBezTo>
                    <a:cubicBezTo>
                      <a:pt x="55" y="20"/>
                      <a:pt x="50" y="23"/>
                      <a:pt x="47" y="19"/>
                    </a:cubicBezTo>
                    <a:cubicBezTo>
                      <a:pt x="45" y="16"/>
                      <a:pt x="41" y="22"/>
                      <a:pt x="37" y="19"/>
                    </a:cubicBezTo>
                    <a:cubicBezTo>
                      <a:pt x="33" y="16"/>
                      <a:pt x="22" y="20"/>
                      <a:pt x="21" y="18"/>
                    </a:cubicBezTo>
                    <a:cubicBezTo>
                      <a:pt x="21" y="15"/>
                      <a:pt x="26" y="11"/>
                      <a:pt x="29" y="11"/>
                    </a:cubicBezTo>
                    <a:cubicBezTo>
                      <a:pt x="30" y="11"/>
                      <a:pt x="31" y="11"/>
                      <a:pt x="33" y="11"/>
                    </a:cubicBezTo>
                    <a:cubicBezTo>
                      <a:pt x="34" y="9"/>
                      <a:pt x="37" y="3"/>
                      <a:pt x="37" y="2"/>
                    </a:cubicBezTo>
                    <a:cubicBezTo>
                      <a:pt x="36" y="0"/>
                      <a:pt x="32" y="2"/>
                      <a:pt x="29" y="4"/>
                    </a:cubicBezTo>
                    <a:cubicBezTo>
                      <a:pt x="26" y="6"/>
                      <a:pt x="21" y="3"/>
                      <a:pt x="20" y="6"/>
                    </a:cubicBezTo>
                    <a:cubicBezTo>
                      <a:pt x="19" y="9"/>
                      <a:pt x="18" y="12"/>
                      <a:pt x="15" y="12"/>
                    </a:cubicBezTo>
                    <a:cubicBezTo>
                      <a:pt x="12" y="12"/>
                      <a:pt x="14" y="17"/>
                      <a:pt x="11" y="18"/>
                    </a:cubicBezTo>
                    <a:cubicBezTo>
                      <a:pt x="8" y="19"/>
                      <a:pt x="1" y="19"/>
                      <a:pt x="1" y="22"/>
                    </a:cubicBezTo>
                    <a:cubicBezTo>
                      <a:pt x="0" y="25"/>
                      <a:pt x="8" y="27"/>
                      <a:pt x="8" y="31"/>
                    </a:cubicBezTo>
                    <a:cubicBezTo>
                      <a:pt x="7" y="34"/>
                      <a:pt x="12" y="38"/>
                      <a:pt x="9" y="41"/>
                    </a:cubicBezTo>
                    <a:cubicBezTo>
                      <a:pt x="6" y="43"/>
                      <a:pt x="4" y="46"/>
                      <a:pt x="4" y="52"/>
                    </a:cubicBezTo>
                    <a:cubicBezTo>
                      <a:pt x="7" y="54"/>
                      <a:pt x="9" y="55"/>
                      <a:pt x="10" y="53"/>
                    </a:cubicBezTo>
                    <a:cubicBezTo>
                      <a:pt x="11" y="49"/>
                      <a:pt x="21" y="53"/>
                      <a:pt x="21" y="50"/>
                    </a:cubicBezTo>
                    <a:cubicBezTo>
                      <a:pt x="21" y="47"/>
                      <a:pt x="32" y="48"/>
                      <a:pt x="32" y="44"/>
                    </a:cubicBezTo>
                    <a:cubicBezTo>
                      <a:pt x="32" y="41"/>
                      <a:pt x="38" y="34"/>
                      <a:pt x="42" y="35"/>
                    </a:cubicBezTo>
                    <a:cubicBezTo>
                      <a:pt x="46" y="35"/>
                      <a:pt x="42" y="42"/>
                      <a:pt x="47" y="44"/>
                    </a:cubicBezTo>
                    <a:cubicBezTo>
                      <a:pt x="51" y="46"/>
                      <a:pt x="44" y="54"/>
                      <a:pt x="47" y="57"/>
                    </a:cubicBezTo>
                    <a:cubicBezTo>
                      <a:pt x="48" y="58"/>
                      <a:pt x="50" y="58"/>
                      <a:pt x="52" y="58"/>
                    </a:cubicBezTo>
                    <a:cubicBezTo>
                      <a:pt x="54" y="57"/>
                      <a:pt x="56" y="56"/>
                      <a:pt x="58" y="56"/>
                    </a:cubicBezTo>
                    <a:cubicBezTo>
                      <a:pt x="63" y="52"/>
                      <a:pt x="69" y="46"/>
                      <a:pt x="71" y="4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57475" y="2693988"/>
                <a:ext cx="19050" cy="39688"/>
              </a:xfrm>
              <a:custGeom>
                <a:avLst/>
                <a:gdLst/>
                <a:ahLst/>
                <a:cxnLst>
                  <a:cxn ang="0">
                    <a:pos x="8" y="19"/>
                  </a:cxn>
                  <a:cxn ang="0">
                    <a:pos x="4" y="15"/>
                  </a:cxn>
                  <a:cxn ang="0">
                    <a:pos x="0" y="7"/>
                  </a:cxn>
                  <a:cxn ang="0">
                    <a:pos x="4" y="4"/>
                  </a:cxn>
                  <a:cxn ang="0">
                    <a:pos x="5" y="12"/>
                  </a:cxn>
                  <a:cxn ang="0">
                    <a:pos x="8" y="19"/>
                  </a:cxn>
                </a:cxnLst>
                <a:rect l="0" t="0" r="r" b="b"/>
                <a:pathLst>
                  <a:path w="10" h="21">
                    <a:moveTo>
                      <a:pt x="8" y="19"/>
                    </a:moveTo>
                    <a:cubicBezTo>
                      <a:pt x="8" y="21"/>
                      <a:pt x="4" y="17"/>
                      <a:pt x="4" y="15"/>
                    </a:cubicBezTo>
                    <a:cubicBezTo>
                      <a:pt x="4" y="12"/>
                      <a:pt x="0" y="12"/>
                      <a:pt x="0" y="7"/>
                    </a:cubicBezTo>
                    <a:cubicBezTo>
                      <a:pt x="0" y="3"/>
                      <a:pt x="2" y="0"/>
                      <a:pt x="4" y="4"/>
                    </a:cubicBezTo>
                    <a:cubicBezTo>
                      <a:pt x="7" y="8"/>
                      <a:pt x="5" y="10"/>
                      <a:pt x="5" y="12"/>
                    </a:cubicBezTo>
                    <a:cubicBezTo>
                      <a:pt x="6" y="14"/>
                      <a:pt x="10" y="17"/>
                      <a:pt x="8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13075" y="3021013"/>
                <a:ext cx="25400" cy="20638"/>
              </a:xfrm>
              <a:custGeom>
                <a:avLst/>
                <a:gdLst/>
                <a:ahLst/>
                <a:cxnLst>
                  <a:cxn ang="0">
                    <a:pos x="3" y="10"/>
                  </a:cxn>
                  <a:cxn ang="0">
                    <a:pos x="2" y="4"/>
                  </a:cxn>
                  <a:cxn ang="0">
                    <a:pos x="11" y="2"/>
                  </a:cxn>
                  <a:cxn ang="0">
                    <a:pos x="11" y="8"/>
                  </a:cxn>
                  <a:cxn ang="0">
                    <a:pos x="3" y="10"/>
                  </a:cxn>
                </a:cxnLst>
                <a:rect l="0" t="0" r="r" b="b"/>
                <a:pathLst>
                  <a:path w="13" h="11">
                    <a:moveTo>
                      <a:pt x="3" y="10"/>
                    </a:moveTo>
                    <a:cubicBezTo>
                      <a:pt x="1" y="8"/>
                      <a:pt x="5" y="5"/>
                      <a:pt x="2" y="4"/>
                    </a:cubicBezTo>
                    <a:cubicBezTo>
                      <a:pt x="0" y="3"/>
                      <a:pt x="8" y="0"/>
                      <a:pt x="11" y="2"/>
                    </a:cubicBezTo>
                    <a:cubicBezTo>
                      <a:pt x="13" y="4"/>
                      <a:pt x="13" y="7"/>
                      <a:pt x="11" y="8"/>
                    </a:cubicBezTo>
                    <a:cubicBezTo>
                      <a:pt x="9" y="9"/>
                      <a:pt x="4" y="11"/>
                      <a:pt x="3" y="1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86375" y="2305050"/>
                <a:ext cx="71438" cy="6191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28" y="17"/>
                  </a:cxn>
                  <a:cxn ang="0">
                    <a:pos x="24" y="8"/>
                  </a:cxn>
                  <a:cxn ang="0">
                    <a:pos x="21" y="2"/>
                  </a:cxn>
                  <a:cxn ang="0">
                    <a:pos x="11" y="1"/>
                  </a:cxn>
                  <a:cxn ang="0">
                    <a:pos x="0" y="3"/>
                  </a:cxn>
                  <a:cxn ang="0">
                    <a:pos x="2" y="12"/>
                  </a:cxn>
                  <a:cxn ang="0">
                    <a:pos x="11" y="16"/>
                  </a:cxn>
                  <a:cxn ang="0">
                    <a:pos x="13" y="20"/>
                  </a:cxn>
                  <a:cxn ang="0">
                    <a:pos x="14" y="20"/>
                  </a:cxn>
                  <a:cxn ang="0">
                    <a:pos x="17" y="22"/>
                  </a:cxn>
                  <a:cxn ang="0">
                    <a:pos x="22" y="25"/>
                  </a:cxn>
                  <a:cxn ang="0">
                    <a:pos x="28" y="27"/>
                  </a:cxn>
                  <a:cxn ang="0">
                    <a:pos x="30" y="33"/>
                  </a:cxn>
                  <a:cxn ang="0">
                    <a:pos x="37" y="31"/>
                  </a:cxn>
                  <a:cxn ang="0">
                    <a:pos x="35" y="26"/>
                  </a:cxn>
                </a:cxnLst>
                <a:rect l="0" t="0" r="r" b="b"/>
                <a:pathLst>
                  <a:path w="37" h="33">
                    <a:moveTo>
                      <a:pt x="35" y="26"/>
                    </a:moveTo>
                    <a:cubicBezTo>
                      <a:pt x="35" y="23"/>
                      <a:pt x="28" y="21"/>
                      <a:pt x="28" y="17"/>
                    </a:cubicBezTo>
                    <a:cubicBezTo>
                      <a:pt x="28" y="14"/>
                      <a:pt x="23" y="11"/>
                      <a:pt x="24" y="8"/>
                    </a:cubicBezTo>
                    <a:cubicBezTo>
                      <a:pt x="24" y="6"/>
                      <a:pt x="22" y="4"/>
                      <a:pt x="21" y="2"/>
                    </a:cubicBezTo>
                    <a:cubicBezTo>
                      <a:pt x="18" y="1"/>
                      <a:pt x="14" y="0"/>
                      <a:pt x="11" y="1"/>
                    </a:cubicBezTo>
                    <a:cubicBezTo>
                      <a:pt x="7" y="1"/>
                      <a:pt x="4" y="2"/>
                      <a:pt x="0" y="3"/>
                    </a:cubicBezTo>
                    <a:cubicBezTo>
                      <a:pt x="2" y="6"/>
                      <a:pt x="0" y="7"/>
                      <a:pt x="2" y="12"/>
                    </a:cubicBezTo>
                    <a:cubicBezTo>
                      <a:pt x="4" y="17"/>
                      <a:pt x="9" y="14"/>
                      <a:pt x="11" y="16"/>
                    </a:cubicBezTo>
                    <a:cubicBezTo>
                      <a:pt x="11" y="16"/>
                      <a:pt x="12" y="18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6" y="20"/>
                      <a:pt x="16" y="21"/>
                      <a:pt x="17" y="22"/>
                    </a:cubicBezTo>
                    <a:cubicBezTo>
                      <a:pt x="19" y="23"/>
                      <a:pt x="21" y="24"/>
                      <a:pt x="22" y="25"/>
                    </a:cubicBezTo>
                    <a:cubicBezTo>
                      <a:pt x="24" y="25"/>
                      <a:pt x="25" y="23"/>
                      <a:pt x="28" y="27"/>
                    </a:cubicBezTo>
                    <a:cubicBezTo>
                      <a:pt x="30" y="29"/>
                      <a:pt x="30" y="30"/>
                      <a:pt x="30" y="33"/>
                    </a:cubicBezTo>
                    <a:cubicBezTo>
                      <a:pt x="33" y="33"/>
                      <a:pt x="35" y="32"/>
                      <a:pt x="37" y="31"/>
                    </a:cubicBezTo>
                    <a:cubicBezTo>
                      <a:pt x="36" y="29"/>
                      <a:pt x="35" y="27"/>
                      <a:pt x="35" y="26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19713" y="2290763"/>
                <a:ext cx="106363" cy="87313"/>
              </a:xfrm>
              <a:custGeom>
                <a:avLst/>
                <a:gdLst/>
                <a:ahLst/>
                <a:cxnLst>
                  <a:cxn ang="0">
                    <a:pos x="53" y="15"/>
                  </a:cxn>
                  <a:cxn ang="0">
                    <a:pos x="43" y="2"/>
                  </a:cxn>
                  <a:cxn ang="0">
                    <a:pos x="35" y="8"/>
                  </a:cxn>
                  <a:cxn ang="0">
                    <a:pos x="30" y="8"/>
                  </a:cxn>
                  <a:cxn ang="0">
                    <a:pos x="22" y="2"/>
                  </a:cxn>
                  <a:cxn ang="0">
                    <a:pos x="18" y="0"/>
                  </a:cxn>
                  <a:cxn ang="0">
                    <a:pos x="16" y="4"/>
                  </a:cxn>
                  <a:cxn ang="0">
                    <a:pos x="20" y="9"/>
                  </a:cxn>
                  <a:cxn ang="0">
                    <a:pos x="11" y="9"/>
                  </a:cxn>
                  <a:cxn ang="0">
                    <a:pos x="3" y="6"/>
                  </a:cxn>
                  <a:cxn ang="0">
                    <a:pos x="7" y="15"/>
                  </a:cxn>
                  <a:cxn ang="0">
                    <a:pos x="11" y="24"/>
                  </a:cxn>
                  <a:cxn ang="0">
                    <a:pos x="18" y="33"/>
                  </a:cxn>
                  <a:cxn ang="0">
                    <a:pos x="20" y="38"/>
                  </a:cxn>
                  <a:cxn ang="0">
                    <a:pos x="34" y="30"/>
                  </a:cxn>
                  <a:cxn ang="0">
                    <a:pos x="36" y="40"/>
                  </a:cxn>
                  <a:cxn ang="0">
                    <a:pos x="44" y="46"/>
                  </a:cxn>
                  <a:cxn ang="0">
                    <a:pos x="46" y="39"/>
                  </a:cxn>
                  <a:cxn ang="0">
                    <a:pos x="53" y="15"/>
                  </a:cxn>
                  <a:cxn ang="0">
                    <a:pos x="5" y="32"/>
                  </a:cxn>
                  <a:cxn ang="0">
                    <a:pos x="0" y="29"/>
                  </a:cxn>
                  <a:cxn ang="0">
                    <a:pos x="3" y="35"/>
                  </a:cxn>
                  <a:cxn ang="0">
                    <a:pos x="11" y="40"/>
                  </a:cxn>
                  <a:cxn ang="0">
                    <a:pos x="13" y="40"/>
                  </a:cxn>
                  <a:cxn ang="0">
                    <a:pos x="11" y="34"/>
                  </a:cxn>
                  <a:cxn ang="0">
                    <a:pos x="5" y="32"/>
                  </a:cxn>
                </a:cxnLst>
                <a:rect l="0" t="0" r="r" b="b"/>
                <a:pathLst>
                  <a:path w="56" h="46">
                    <a:moveTo>
                      <a:pt x="53" y="15"/>
                    </a:moveTo>
                    <a:cubicBezTo>
                      <a:pt x="51" y="13"/>
                      <a:pt x="47" y="8"/>
                      <a:pt x="43" y="2"/>
                    </a:cubicBezTo>
                    <a:cubicBezTo>
                      <a:pt x="41" y="6"/>
                      <a:pt x="36" y="5"/>
                      <a:pt x="35" y="8"/>
                    </a:cubicBezTo>
                    <a:cubicBezTo>
                      <a:pt x="34" y="10"/>
                      <a:pt x="32" y="7"/>
                      <a:pt x="30" y="8"/>
                    </a:cubicBezTo>
                    <a:cubicBezTo>
                      <a:pt x="29" y="8"/>
                      <a:pt x="25" y="2"/>
                      <a:pt x="22" y="2"/>
                    </a:cubicBezTo>
                    <a:cubicBezTo>
                      <a:pt x="21" y="1"/>
                      <a:pt x="20" y="1"/>
                      <a:pt x="18" y="0"/>
                    </a:cubicBezTo>
                    <a:cubicBezTo>
                      <a:pt x="17" y="2"/>
                      <a:pt x="16" y="3"/>
                      <a:pt x="16" y="4"/>
                    </a:cubicBezTo>
                    <a:cubicBezTo>
                      <a:pt x="17" y="6"/>
                      <a:pt x="21" y="8"/>
                      <a:pt x="20" y="9"/>
                    </a:cubicBezTo>
                    <a:cubicBezTo>
                      <a:pt x="18" y="11"/>
                      <a:pt x="13" y="10"/>
                      <a:pt x="11" y="9"/>
                    </a:cubicBezTo>
                    <a:cubicBezTo>
                      <a:pt x="9" y="7"/>
                      <a:pt x="4" y="4"/>
                      <a:pt x="3" y="6"/>
                    </a:cubicBezTo>
                    <a:cubicBezTo>
                      <a:pt x="2" y="8"/>
                      <a:pt x="8" y="13"/>
                      <a:pt x="7" y="15"/>
                    </a:cubicBezTo>
                    <a:cubicBezTo>
                      <a:pt x="6" y="18"/>
                      <a:pt x="11" y="21"/>
                      <a:pt x="11" y="24"/>
                    </a:cubicBezTo>
                    <a:cubicBezTo>
                      <a:pt x="11" y="28"/>
                      <a:pt x="18" y="30"/>
                      <a:pt x="18" y="33"/>
                    </a:cubicBezTo>
                    <a:cubicBezTo>
                      <a:pt x="18" y="34"/>
                      <a:pt x="19" y="36"/>
                      <a:pt x="20" y="38"/>
                    </a:cubicBezTo>
                    <a:cubicBezTo>
                      <a:pt x="26" y="36"/>
                      <a:pt x="30" y="32"/>
                      <a:pt x="34" y="30"/>
                    </a:cubicBezTo>
                    <a:cubicBezTo>
                      <a:pt x="39" y="27"/>
                      <a:pt x="37" y="38"/>
                      <a:pt x="36" y="40"/>
                    </a:cubicBezTo>
                    <a:cubicBezTo>
                      <a:pt x="35" y="41"/>
                      <a:pt x="40" y="44"/>
                      <a:pt x="44" y="46"/>
                    </a:cubicBezTo>
                    <a:cubicBezTo>
                      <a:pt x="44" y="43"/>
                      <a:pt x="44" y="41"/>
                      <a:pt x="46" y="39"/>
                    </a:cubicBezTo>
                    <a:cubicBezTo>
                      <a:pt x="52" y="32"/>
                      <a:pt x="56" y="21"/>
                      <a:pt x="53" y="15"/>
                    </a:cubicBezTo>
                    <a:close/>
                    <a:moveTo>
                      <a:pt x="5" y="32"/>
                    </a:moveTo>
                    <a:cubicBezTo>
                      <a:pt x="4" y="31"/>
                      <a:pt x="2" y="30"/>
                      <a:pt x="0" y="29"/>
                    </a:cubicBezTo>
                    <a:cubicBezTo>
                      <a:pt x="0" y="31"/>
                      <a:pt x="0" y="34"/>
                      <a:pt x="3" y="35"/>
                    </a:cubicBezTo>
                    <a:cubicBezTo>
                      <a:pt x="8" y="37"/>
                      <a:pt x="1" y="38"/>
                      <a:pt x="11" y="40"/>
                    </a:cubicBezTo>
                    <a:cubicBezTo>
                      <a:pt x="12" y="40"/>
                      <a:pt x="12" y="40"/>
                      <a:pt x="13" y="40"/>
                    </a:cubicBezTo>
                    <a:cubicBezTo>
                      <a:pt x="13" y="37"/>
                      <a:pt x="13" y="36"/>
                      <a:pt x="11" y="34"/>
                    </a:cubicBezTo>
                    <a:cubicBezTo>
                      <a:pt x="8" y="30"/>
                      <a:pt x="7" y="32"/>
                      <a:pt x="5" y="3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1025" y="2381250"/>
                <a:ext cx="309563" cy="220663"/>
              </a:xfrm>
              <a:custGeom>
                <a:avLst/>
                <a:gdLst/>
                <a:ahLst/>
                <a:cxnLst>
                  <a:cxn ang="0">
                    <a:pos x="156" y="17"/>
                  </a:cxn>
                  <a:cxn ang="0">
                    <a:pos x="152" y="13"/>
                  </a:cxn>
                  <a:cxn ang="0">
                    <a:pos x="139" y="22"/>
                  </a:cxn>
                  <a:cxn ang="0">
                    <a:pos x="134" y="24"/>
                  </a:cxn>
                  <a:cxn ang="0">
                    <a:pos x="128" y="23"/>
                  </a:cxn>
                  <a:cxn ang="0">
                    <a:pos x="128" y="10"/>
                  </a:cxn>
                  <a:cxn ang="0">
                    <a:pos x="123" y="1"/>
                  </a:cxn>
                  <a:cxn ang="0">
                    <a:pos x="113" y="10"/>
                  </a:cxn>
                  <a:cxn ang="0">
                    <a:pos x="102" y="16"/>
                  </a:cxn>
                  <a:cxn ang="0">
                    <a:pos x="91" y="19"/>
                  </a:cxn>
                  <a:cxn ang="0">
                    <a:pos x="81" y="16"/>
                  </a:cxn>
                  <a:cxn ang="0">
                    <a:pos x="72" y="13"/>
                  </a:cxn>
                  <a:cxn ang="0">
                    <a:pos x="62" y="11"/>
                  </a:cxn>
                  <a:cxn ang="0">
                    <a:pos x="53" y="17"/>
                  </a:cxn>
                  <a:cxn ang="0">
                    <a:pos x="47" y="28"/>
                  </a:cxn>
                  <a:cxn ang="0">
                    <a:pos x="31" y="37"/>
                  </a:cxn>
                  <a:cxn ang="0">
                    <a:pos x="21" y="41"/>
                  </a:cxn>
                  <a:cxn ang="0">
                    <a:pos x="13" y="38"/>
                  </a:cxn>
                  <a:cxn ang="0">
                    <a:pos x="8" y="44"/>
                  </a:cxn>
                  <a:cxn ang="0">
                    <a:pos x="3" y="53"/>
                  </a:cxn>
                  <a:cxn ang="0">
                    <a:pos x="2" y="62"/>
                  </a:cxn>
                  <a:cxn ang="0">
                    <a:pos x="2" y="74"/>
                  </a:cxn>
                  <a:cxn ang="0">
                    <a:pos x="4" y="87"/>
                  </a:cxn>
                  <a:cxn ang="0">
                    <a:pos x="15" y="93"/>
                  </a:cxn>
                  <a:cxn ang="0">
                    <a:pos x="3" y="109"/>
                  </a:cxn>
                  <a:cxn ang="0">
                    <a:pos x="6" y="113"/>
                  </a:cxn>
                  <a:cxn ang="0">
                    <a:pos x="23" y="115"/>
                  </a:cxn>
                  <a:cxn ang="0">
                    <a:pos x="68" y="109"/>
                  </a:cxn>
                  <a:cxn ang="0">
                    <a:pos x="67" y="98"/>
                  </a:cxn>
                  <a:cxn ang="0">
                    <a:pos x="76" y="93"/>
                  </a:cxn>
                  <a:cxn ang="0">
                    <a:pos x="84" y="91"/>
                  </a:cxn>
                  <a:cxn ang="0">
                    <a:pos x="96" y="87"/>
                  </a:cxn>
                  <a:cxn ang="0">
                    <a:pos x="101" y="82"/>
                  </a:cxn>
                  <a:cxn ang="0">
                    <a:pos x="105" y="70"/>
                  </a:cxn>
                  <a:cxn ang="0">
                    <a:pos x="113" y="65"/>
                  </a:cxn>
                  <a:cxn ang="0">
                    <a:pos x="109" y="58"/>
                  </a:cxn>
                  <a:cxn ang="0">
                    <a:pos x="122" y="58"/>
                  </a:cxn>
                  <a:cxn ang="0">
                    <a:pos x="123" y="49"/>
                  </a:cxn>
                  <a:cxn ang="0">
                    <a:pos x="128" y="41"/>
                  </a:cxn>
                  <a:cxn ang="0">
                    <a:pos x="126" y="34"/>
                  </a:cxn>
                  <a:cxn ang="0">
                    <a:pos x="128" y="29"/>
                  </a:cxn>
                  <a:cxn ang="0">
                    <a:pos x="129" y="28"/>
                  </a:cxn>
                  <a:cxn ang="0">
                    <a:pos x="135" y="26"/>
                  </a:cxn>
                  <a:cxn ang="0">
                    <a:pos x="150" y="21"/>
                  </a:cxn>
                  <a:cxn ang="0">
                    <a:pos x="162" y="18"/>
                  </a:cxn>
                  <a:cxn ang="0">
                    <a:pos x="156" y="17"/>
                  </a:cxn>
                </a:cxnLst>
                <a:rect l="0" t="0" r="r" b="b"/>
                <a:pathLst>
                  <a:path w="162" h="116">
                    <a:moveTo>
                      <a:pt x="156" y="17"/>
                    </a:moveTo>
                    <a:cubicBezTo>
                      <a:pt x="154" y="17"/>
                      <a:pt x="154" y="15"/>
                      <a:pt x="152" y="13"/>
                    </a:cubicBezTo>
                    <a:cubicBezTo>
                      <a:pt x="150" y="12"/>
                      <a:pt x="144" y="18"/>
                      <a:pt x="139" y="22"/>
                    </a:cubicBezTo>
                    <a:cubicBezTo>
                      <a:pt x="137" y="22"/>
                      <a:pt x="135" y="23"/>
                      <a:pt x="134" y="24"/>
                    </a:cubicBezTo>
                    <a:cubicBezTo>
                      <a:pt x="131" y="24"/>
                      <a:pt x="129" y="24"/>
                      <a:pt x="128" y="23"/>
                    </a:cubicBezTo>
                    <a:cubicBezTo>
                      <a:pt x="125" y="20"/>
                      <a:pt x="132" y="12"/>
                      <a:pt x="128" y="10"/>
                    </a:cubicBezTo>
                    <a:cubicBezTo>
                      <a:pt x="123" y="8"/>
                      <a:pt x="127" y="1"/>
                      <a:pt x="123" y="1"/>
                    </a:cubicBezTo>
                    <a:cubicBezTo>
                      <a:pt x="119" y="0"/>
                      <a:pt x="113" y="7"/>
                      <a:pt x="113" y="10"/>
                    </a:cubicBezTo>
                    <a:cubicBezTo>
                      <a:pt x="113" y="14"/>
                      <a:pt x="102" y="13"/>
                      <a:pt x="102" y="16"/>
                    </a:cubicBezTo>
                    <a:cubicBezTo>
                      <a:pt x="102" y="19"/>
                      <a:pt x="92" y="15"/>
                      <a:pt x="91" y="19"/>
                    </a:cubicBezTo>
                    <a:cubicBezTo>
                      <a:pt x="89" y="22"/>
                      <a:pt x="84" y="16"/>
                      <a:pt x="81" y="16"/>
                    </a:cubicBezTo>
                    <a:cubicBezTo>
                      <a:pt x="78" y="16"/>
                      <a:pt x="76" y="12"/>
                      <a:pt x="72" y="13"/>
                    </a:cubicBezTo>
                    <a:cubicBezTo>
                      <a:pt x="68" y="14"/>
                      <a:pt x="65" y="12"/>
                      <a:pt x="62" y="11"/>
                    </a:cubicBezTo>
                    <a:cubicBezTo>
                      <a:pt x="59" y="11"/>
                      <a:pt x="57" y="18"/>
                      <a:pt x="53" y="17"/>
                    </a:cubicBezTo>
                    <a:cubicBezTo>
                      <a:pt x="50" y="15"/>
                      <a:pt x="48" y="23"/>
                      <a:pt x="47" y="28"/>
                    </a:cubicBezTo>
                    <a:cubicBezTo>
                      <a:pt x="45" y="32"/>
                      <a:pt x="30" y="32"/>
                      <a:pt x="31" y="37"/>
                    </a:cubicBezTo>
                    <a:cubicBezTo>
                      <a:pt x="31" y="42"/>
                      <a:pt x="22" y="44"/>
                      <a:pt x="21" y="41"/>
                    </a:cubicBezTo>
                    <a:cubicBezTo>
                      <a:pt x="20" y="38"/>
                      <a:pt x="14" y="39"/>
                      <a:pt x="13" y="38"/>
                    </a:cubicBezTo>
                    <a:cubicBezTo>
                      <a:pt x="11" y="38"/>
                      <a:pt x="7" y="39"/>
                      <a:pt x="8" y="44"/>
                    </a:cubicBezTo>
                    <a:cubicBezTo>
                      <a:pt x="8" y="48"/>
                      <a:pt x="4" y="51"/>
                      <a:pt x="3" y="53"/>
                    </a:cubicBezTo>
                    <a:cubicBezTo>
                      <a:pt x="3" y="54"/>
                      <a:pt x="0" y="60"/>
                      <a:pt x="2" y="62"/>
                    </a:cubicBezTo>
                    <a:cubicBezTo>
                      <a:pt x="4" y="65"/>
                      <a:pt x="0" y="70"/>
                      <a:pt x="2" y="74"/>
                    </a:cubicBezTo>
                    <a:cubicBezTo>
                      <a:pt x="4" y="79"/>
                      <a:pt x="3" y="86"/>
                      <a:pt x="4" y="87"/>
                    </a:cubicBezTo>
                    <a:cubicBezTo>
                      <a:pt x="5" y="89"/>
                      <a:pt x="13" y="88"/>
                      <a:pt x="15" y="93"/>
                    </a:cubicBezTo>
                    <a:cubicBezTo>
                      <a:pt x="17" y="98"/>
                      <a:pt x="4" y="107"/>
                      <a:pt x="3" y="109"/>
                    </a:cubicBezTo>
                    <a:cubicBezTo>
                      <a:pt x="3" y="110"/>
                      <a:pt x="4" y="112"/>
                      <a:pt x="6" y="113"/>
                    </a:cubicBezTo>
                    <a:cubicBezTo>
                      <a:pt x="11" y="113"/>
                      <a:pt x="17" y="114"/>
                      <a:pt x="23" y="115"/>
                    </a:cubicBezTo>
                    <a:cubicBezTo>
                      <a:pt x="30" y="116"/>
                      <a:pt x="68" y="111"/>
                      <a:pt x="68" y="109"/>
                    </a:cubicBezTo>
                    <a:cubicBezTo>
                      <a:pt x="69" y="108"/>
                      <a:pt x="67" y="100"/>
                      <a:pt x="67" y="98"/>
                    </a:cubicBezTo>
                    <a:cubicBezTo>
                      <a:pt x="68" y="96"/>
                      <a:pt x="72" y="92"/>
                      <a:pt x="76" y="93"/>
                    </a:cubicBezTo>
                    <a:cubicBezTo>
                      <a:pt x="80" y="93"/>
                      <a:pt x="84" y="94"/>
                      <a:pt x="84" y="91"/>
                    </a:cubicBezTo>
                    <a:cubicBezTo>
                      <a:pt x="84" y="88"/>
                      <a:pt x="95" y="84"/>
                      <a:pt x="96" y="87"/>
                    </a:cubicBezTo>
                    <a:cubicBezTo>
                      <a:pt x="97" y="89"/>
                      <a:pt x="101" y="88"/>
                      <a:pt x="101" y="82"/>
                    </a:cubicBezTo>
                    <a:cubicBezTo>
                      <a:pt x="102" y="75"/>
                      <a:pt x="101" y="70"/>
                      <a:pt x="105" y="70"/>
                    </a:cubicBezTo>
                    <a:cubicBezTo>
                      <a:pt x="109" y="69"/>
                      <a:pt x="113" y="67"/>
                      <a:pt x="113" y="65"/>
                    </a:cubicBezTo>
                    <a:cubicBezTo>
                      <a:pt x="112" y="63"/>
                      <a:pt x="108" y="59"/>
                      <a:pt x="109" y="58"/>
                    </a:cubicBezTo>
                    <a:cubicBezTo>
                      <a:pt x="110" y="56"/>
                      <a:pt x="120" y="61"/>
                      <a:pt x="122" y="58"/>
                    </a:cubicBezTo>
                    <a:cubicBezTo>
                      <a:pt x="123" y="55"/>
                      <a:pt x="121" y="52"/>
                      <a:pt x="123" y="49"/>
                    </a:cubicBezTo>
                    <a:cubicBezTo>
                      <a:pt x="124" y="46"/>
                      <a:pt x="128" y="44"/>
                      <a:pt x="128" y="41"/>
                    </a:cubicBezTo>
                    <a:cubicBezTo>
                      <a:pt x="128" y="38"/>
                      <a:pt x="128" y="37"/>
                      <a:pt x="126" y="34"/>
                    </a:cubicBezTo>
                    <a:cubicBezTo>
                      <a:pt x="124" y="32"/>
                      <a:pt x="125" y="29"/>
                      <a:pt x="128" y="29"/>
                    </a:cubicBezTo>
                    <a:cubicBezTo>
                      <a:pt x="128" y="28"/>
                      <a:pt x="129" y="28"/>
                      <a:pt x="129" y="28"/>
                    </a:cubicBezTo>
                    <a:cubicBezTo>
                      <a:pt x="132" y="27"/>
                      <a:pt x="134" y="27"/>
                      <a:pt x="135" y="26"/>
                    </a:cubicBezTo>
                    <a:cubicBezTo>
                      <a:pt x="139" y="23"/>
                      <a:pt x="147" y="20"/>
                      <a:pt x="150" y="21"/>
                    </a:cubicBezTo>
                    <a:cubicBezTo>
                      <a:pt x="153" y="22"/>
                      <a:pt x="158" y="21"/>
                      <a:pt x="162" y="18"/>
                    </a:cubicBezTo>
                    <a:cubicBezTo>
                      <a:pt x="160" y="17"/>
                      <a:pt x="157" y="16"/>
                      <a:pt x="156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73725" y="2414588"/>
                <a:ext cx="355600" cy="320675"/>
              </a:xfrm>
              <a:custGeom>
                <a:avLst/>
                <a:gdLst/>
                <a:ahLst/>
                <a:cxnLst>
                  <a:cxn ang="0">
                    <a:pos x="172" y="9"/>
                  </a:cxn>
                  <a:cxn ang="0">
                    <a:pos x="158" y="1"/>
                  </a:cxn>
                  <a:cxn ang="0">
                    <a:pos x="144" y="3"/>
                  </a:cxn>
                  <a:cxn ang="0">
                    <a:pos x="123" y="10"/>
                  </a:cxn>
                  <a:cxn ang="0">
                    <a:pos x="120" y="16"/>
                  </a:cxn>
                  <a:cxn ang="0">
                    <a:pos x="117" y="31"/>
                  </a:cxn>
                  <a:cxn ang="0">
                    <a:pos x="103" y="40"/>
                  </a:cxn>
                  <a:cxn ang="0">
                    <a:pos x="99" y="52"/>
                  </a:cxn>
                  <a:cxn ang="0">
                    <a:pos x="90" y="69"/>
                  </a:cxn>
                  <a:cxn ang="0">
                    <a:pos x="70" y="75"/>
                  </a:cxn>
                  <a:cxn ang="0">
                    <a:pos x="62" y="91"/>
                  </a:cxn>
                  <a:cxn ang="0">
                    <a:pos x="0" y="95"/>
                  </a:cxn>
                  <a:cxn ang="0">
                    <a:pos x="17" y="111"/>
                  </a:cxn>
                  <a:cxn ang="0">
                    <a:pos x="25" y="132"/>
                  </a:cxn>
                  <a:cxn ang="0">
                    <a:pos x="7" y="146"/>
                  </a:cxn>
                  <a:cxn ang="0">
                    <a:pos x="29" y="148"/>
                  </a:cxn>
                  <a:cxn ang="0">
                    <a:pos x="55" y="146"/>
                  </a:cxn>
                  <a:cxn ang="0">
                    <a:pos x="70" y="155"/>
                  </a:cxn>
                  <a:cxn ang="0">
                    <a:pos x="82" y="167"/>
                  </a:cxn>
                  <a:cxn ang="0">
                    <a:pos x="84" y="167"/>
                  </a:cxn>
                  <a:cxn ang="0">
                    <a:pos x="105" y="160"/>
                  </a:cxn>
                  <a:cxn ang="0">
                    <a:pos x="110" y="147"/>
                  </a:cxn>
                  <a:cxn ang="0">
                    <a:pos x="98" y="128"/>
                  </a:cxn>
                  <a:cxn ang="0">
                    <a:pos x="114" y="118"/>
                  </a:cxn>
                  <a:cxn ang="0">
                    <a:pos x="128" y="109"/>
                  </a:cxn>
                  <a:cxn ang="0">
                    <a:pos x="142" y="91"/>
                  </a:cxn>
                  <a:cxn ang="0">
                    <a:pos x="154" y="80"/>
                  </a:cxn>
                  <a:cxn ang="0">
                    <a:pos x="162" y="63"/>
                  </a:cxn>
                  <a:cxn ang="0">
                    <a:pos x="150" y="47"/>
                  </a:cxn>
                  <a:cxn ang="0">
                    <a:pos x="154" y="30"/>
                  </a:cxn>
                  <a:cxn ang="0">
                    <a:pos x="182" y="29"/>
                  </a:cxn>
                  <a:cxn ang="0">
                    <a:pos x="177" y="17"/>
                  </a:cxn>
                </a:cxnLst>
                <a:rect l="0" t="0" r="r" b="b"/>
                <a:pathLst>
                  <a:path w="186" h="168">
                    <a:moveTo>
                      <a:pt x="177" y="17"/>
                    </a:moveTo>
                    <a:cubicBezTo>
                      <a:pt x="172" y="15"/>
                      <a:pt x="172" y="10"/>
                      <a:pt x="172" y="9"/>
                    </a:cubicBezTo>
                    <a:cubicBezTo>
                      <a:pt x="172" y="7"/>
                      <a:pt x="166" y="4"/>
                      <a:pt x="161" y="0"/>
                    </a:cubicBezTo>
                    <a:cubicBezTo>
                      <a:pt x="161" y="1"/>
                      <a:pt x="159" y="1"/>
                      <a:pt x="158" y="1"/>
                    </a:cubicBezTo>
                    <a:cubicBezTo>
                      <a:pt x="157" y="1"/>
                      <a:pt x="157" y="0"/>
                      <a:pt x="156" y="0"/>
                    </a:cubicBezTo>
                    <a:cubicBezTo>
                      <a:pt x="152" y="3"/>
                      <a:pt x="147" y="4"/>
                      <a:pt x="144" y="3"/>
                    </a:cubicBezTo>
                    <a:cubicBezTo>
                      <a:pt x="141" y="2"/>
                      <a:pt x="133" y="5"/>
                      <a:pt x="129" y="8"/>
                    </a:cubicBezTo>
                    <a:cubicBezTo>
                      <a:pt x="128" y="9"/>
                      <a:pt x="126" y="9"/>
                      <a:pt x="123" y="10"/>
                    </a:cubicBezTo>
                    <a:cubicBezTo>
                      <a:pt x="123" y="10"/>
                      <a:pt x="122" y="10"/>
                      <a:pt x="122" y="11"/>
                    </a:cubicBezTo>
                    <a:cubicBezTo>
                      <a:pt x="119" y="11"/>
                      <a:pt x="118" y="14"/>
                      <a:pt x="120" y="16"/>
                    </a:cubicBezTo>
                    <a:cubicBezTo>
                      <a:pt x="122" y="19"/>
                      <a:pt x="122" y="20"/>
                      <a:pt x="122" y="23"/>
                    </a:cubicBezTo>
                    <a:cubicBezTo>
                      <a:pt x="122" y="26"/>
                      <a:pt x="118" y="28"/>
                      <a:pt x="117" y="31"/>
                    </a:cubicBezTo>
                    <a:cubicBezTo>
                      <a:pt x="115" y="34"/>
                      <a:pt x="117" y="37"/>
                      <a:pt x="116" y="40"/>
                    </a:cubicBezTo>
                    <a:cubicBezTo>
                      <a:pt x="114" y="43"/>
                      <a:pt x="104" y="38"/>
                      <a:pt x="103" y="40"/>
                    </a:cubicBezTo>
                    <a:cubicBezTo>
                      <a:pt x="102" y="41"/>
                      <a:pt x="106" y="45"/>
                      <a:pt x="107" y="47"/>
                    </a:cubicBezTo>
                    <a:cubicBezTo>
                      <a:pt x="107" y="49"/>
                      <a:pt x="103" y="51"/>
                      <a:pt x="99" y="52"/>
                    </a:cubicBezTo>
                    <a:cubicBezTo>
                      <a:pt x="95" y="52"/>
                      <a:pt x="96" y="57"/>
                      <a:pt x="95" y="64"/>
                    </a:cubicBezTo>
                    <a:cubicBezTo>
                      <a:pt x="95" y="70"/>
                      <a:pt x="91" y="71"/>
                      <a:pt x="90" y="69"/>
                    </a:cubicBezTo>
                    <a:cubicBezTo>
                      <a:pt x="89" y="66"/>
                      <a:pt x="78" y="70"/>
                      <a:pt x="78" y="73"/>
                    </a:cubicBezTo>
                    <a:cubicBezTo>
                      <a:pt x="78" y="76"/>
                      <a:pt x="74" y="75"/>
                      <a:pt x="70" y="75"/>
                    </a:cubicBezTo>
                    <a:cubicBezTo>
                      <a:pt x="66" y="74"/>
                      <a:pt x="62" y="78"/>
                      <a:pt x="61" y="80"/>
                    </a:cubicBezTo>
                    <a:cubicBezTo>
                      <a:pt x="61" y="82"/>
                      <a:pt x="63" y="90"/>
                      <a:pt x="62" y="91"/>
                    </a:cubicBezTo>
                    <a:cubicBezTo>
                      <a:pt x="62" y="93"/>
                      <a:pt x="24" y="98"/>
                      <a:pt x="17" y="97"/>
                    </a:cubicBezTo>
                    <a:cubicBezTo>
                      <a:pt x="11" y="96"/>
                      <a:pt x="5" y="95"/>
                      <a:pt x="0" y="95"/>
                    </a:cubicBezTo>
                    <a:cubicBezTo>
                      <a:pt x="2" y="97"/>
                      <a:pt x="4" y="99"/>
                      <a:pt x="5" y="101"/>
                    </a:cubicBezTo>
                    <a:cubicBezTo>
                      <a:pt x="6" y="105"/>
                      <a:pt x="11" y="109"/>
                      <a:pt x="17" y="111"/>
                    </a:cubicBezTo>
                    <a:cubicBezTo>
                      <a:pt x="22" y="113"/>
                      <a:pt x="19" y="122"/>
                      <a:pt x="22" y="123"/>
                    </a:cubicBezTo>
                    <a:cubicBezTo>
                      <a:pt x="25" y="124"/>
                      <a:pt x="28" y="131"/>
                      <a:pt x="25" y="132"/>
                    </a:cubicBezTo>
                    <a:cubicBezTo>
                      <a:pt x="21" y="132"/>
                      <a:pt x="18" y="133"/>
                      <a:pt x="14" y="135"/>
                    </a:cubicBezTo>
                    <a:cubicBezTo>
                      <a:pt x="11" y="137"/>
                      <a:pt x="7" y="141"/>
                      <a:pt x="7" y="146"/>
                    </a:cubicBezTo>
                    <a:cubicBezTo>
                      <a:pt x="7" y="147"/>
                      <a:pt x="7" y="148"/>
                      <a:pt x="7" y="149"/>
                    </a:cubicBezTo>
                    <a:cubicBezTo>
                      <a:pt x="17" y="149"/>
                      <a:pt x="27" y="149"/>
                      <a:pt x="29" y="148"/>
                    </a:cubicBezTo>
                    <a:cubicBezTo>
                      <a:pt x="30" y="146"/>
                      <a:pt x="35" y="145"/>
                      <a:pt x="37" y="146"/>
                    </a:cubicBezTo>
                    <a:cubicBezTo>
                      <a:pt x="40" y="148"/>
                      <a:pt x="51" y="149"/>
                      <a:pt x="55" y="146"/>
                    </a:cubicBezTo>
                    <a:cubicBezTo>
                      <a:pt x="61" y="143"/>
                      <a:pt x="64" y="146"/>
                      <a:pt x="64" y="149"/>
                    </a:cubicBezTo>
                    <a:cubicBezTo>
                      <a:pt x="65" y="152"/>
                      <a:pt x="67" y="153"/>
                      <a:pt x="70" y="155"/>
                    </a:cubicBezTo>
                    <a:cubicBezTo>
                      <a:pt x="72" y="157"/>
                      <a:pt x="70" y="160"/>
                      <a:pt x="72" y="163"/>
                    </a:cubicBezTo>
                    <a:cubicBezTo>
                      <a:pt x="74" y="165"/>
                      <a:pt x="77" y="165"/>
                      <a:pt x="82" y="167"/>
                    </a:cubicBezTo>
                    <a:cubicBezTo>
                      <a:pt x="82" y="167"/>
                      <a:pt x="83" y="168"/>
                      <a:pt x="83" y="168"/>
                    </a:cubicBezTo>
                    <a:cubicBezTo>
                      <a:pt x="84" y="168"/>
                      <a:pt x="84" y="168"/>
                      <a:pt x="84" y="167"/>
                    </a:cubicBezTo>
                    <a:cubicBezTo>
                      <a:pt x="87" y="164"/>
                      <a:pt x="87" y="159"/>
                      <a:pt x="94" y="160"/>
                    </a:cubicBezTo>
                    <a:cubicBezTo>
                      <a:pt x="102" y="162"/>
                      <a:pt x="101" y="159"/>
                      <a:pt x="105" y="160"/>
                    </a:cubicBezTo>
                    <a:cubicBezTo>
                      <a:pt x="109" y="161"/>
                      <a:pt x="112" y="160"/>
                      <a:pt x="114" y="158"/>
                    </a:cubicBezTo>
                    <a:cubicBezTo>
                      <a:pt x="115" y="155"/>
                      <a:pt x="112" y="150"/>
                      <a:pt x="110" y="147"/>
                    </a:cubicBezTo>
                    <a:cubicBezTo>
                      <a:pt x="107" y="145"/>
                      <a:pt x="104" y="140"/>
                      <a:pt x="105" y="136"/>
                    </a:cubicBezTo>
                    <a:cubicBezTo>
                      <a:pt x="105" y="131"/>
                      <a:pt x="98" y="131"/>
                      <a:pt x="98" y="128"/>
                    </a:cubicBezTo>
                    <a:cubicBezTo>
                      <a:pt x="98" y="124"/>
                      <a:pt x="105" y="118"/>
                      <a:pt x="106" y="117"/>
                    </a:cubicBezTo>
                    <a:cubicBezTo>
                      <a:pt x="107" y="116"/>
                      <a:pt x="113" y="121"/>
                      <a:pt x="114" y="118"/>
                    </a:cubicBezTo>
                    <a:cubicBezTo>
                      <a:pt x="116" y="115"/>
                      <a:pt x="120" y="117"/>
                      <a:pt x="122" y="117"/>
                    </a:cubicBezTo>
                    <a:cubicBezTo>
                      <a:pt x="124" y="118"/>
                      <a:pt x="128" y="113"/>
                      <a:pt x="128" y="109"/>
                    </a:cubicBezTo>
                    <a:cubicBezTo>
                      <a:pt x="129" y="105"/>
                      <a:pt x="136" y="105"/>
                      <a:pt x="138" y="103"/>
                    </a:cubicBezTo>
                    <a:cubicBezTo>
                      <a:pt x="139" y="102"/>
                      <a:pt x="141" y="93"/>
                      <a:pt x="142" y="91"/>
                    </a:cubicBezTo>
                    <a:cubicBezTo>
                      <a:pt x="143" y="89"/>
                      <a:pt x="149" y="91"/>
                      <a:pt x="149" y="86"/>
                    </a:cubicBezTo>
                    <a:cubicBezTo>
                      <a:pt x="149" y="81"/>
                      <a:pt x="151" y="80"/>
                      <a:pt x="154" y="80"/>
                    </a:cubicBezTo>
                    <a:cubicBezTo>
                      <a:pt x="157" y="79"/>
                      <a:pt x="156" y="75"/>
                      <a:pt x="156" y="71"/>
                    </a:cubicBezTo>
                    <a:cubicBezTo>
                      <a:pt x="157" y="68"/>
                      <a:pt x="159" y="64"/>
                      <a:pt x="162" y="63"/>
                    </a:cubicBezTo>
                    <a:cubicBezTo>
                      <a:pt x="166" y="62"/>
                      <a:pt x="161" y="57"/>
                      <a:pt x="157" y="58"/>
                    </a:cubicBezTo>
                    <a:cubicBezTo>
                      <a:pt x="153" y="59"/>
                      <a:pt x="150" y="47"/>
                      <a:pt x="150" y="47"/>
                    </a:cubicBezTo>
                    <a:cubicBezTo>
                      <a:pt x="150" y="47"/>
                      <a:pt x="151" y="38"/>
                      <a:pt x="148" y="36"/>
                    </a:cubicBezTo>
                    <a:cubicBezTo>
                      <a:pt x="146" y="35"/>
                      <a:pt x="149" y="30"/>
                      <a:pt x="154" y="30"/>
                    </a:cubicBezTo>
                    <a:cubicBezTo>
                      <a:pt x="159" y="30"/>
                      <a:pt x="168" y="36"/>
                      <a:pt x="171" y="33"/>
                    </a:cubicBezTo>
                    <a:cubicBezTo>
                      <a:pt x="174" y="31"/>
                      <a:pt x="180" y="30"/>
                      <a:pt x="182" y="29"/>
                    </a:cubicBezTo>
                    <a:cubicBezTo>
                      <a:pt x="183" y="28"/>
                      <a:pt x="185" y="24"/>
                      <a:pt x="186" y="22"/>
                    </a:cubicBezTo>
                    <a:cubicBezTo>
                      <a:pt x="184" y="21"/>
                      <a:pt x="181" y="19"/>
                      <a:pt x="177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86513" y="3132138"/>
                <a:ext cx="992188" cy="360363"/>
              </a:xfrm>
              <a:custGeom>
                <a:avLst/>
                <a:gdLst/>
                <a:ahLst/>
                <a:cxnLst>
                  <a:cxn ang="0">
                    <a:pos x="38" y="80"/>
                  </a:cxn>
                  <a:cxn ang="0">
                    <a:pos x="147" y="101"/>
                  </a:cxn>
                  <a:cxn ang="0">
                    <a:pos x="22" y="52"/>
                  </a:cxn>
                  <a:cxn ang="0">
                    <a:pos x="278" y="134"/>
                  </a:cxn>
                  <a:cxn ang="0">
                    <a:pos x="290" y="107"/>
                  </a:cxn>
                  <a:cxn ang="0">
                    <a:pos x="306" y="111"/>
                  </a:cxn>
                  <a:cxn ang="0">
                    <a:pos x="317" y="76"/>
                  </a:cxn>
                  <a:cxn ang="0">
                    <a:pos x="318" y="63"/>
                  </a:cxn>
                  <a:cxn ang="0">
                    <a:pos x="297" y="53"/>
                  </a:cxn>
                  <a:cxn ang="0">
                    <a:pos x="266" y="97"/>
                  </a:cxn>
                  <a:cxn ang="0">
                    <a:pos x="123" y="106"/>
                  </a:cxn>
                  <a:cxn ang="0">
                    <a:pos x="118" y="87"/>
                  </a:cxn>
                  <a:cxn ang="0">
                    <a:pos x="114" y="95"/>
                  </a:cxn>
                  <a:cxn ang="0">
                    <a:pos x="95" y="71"/>
                  </a:cxn>
                  <a:cxn ang="0">
                    <a:pos x="78" y="50"/>
                  </a:cxn>
                  <a:cxn ang="0">
                    <a:pos x="52" y="34"/>
                  </a:cxn>
                  <a:cxn ang="0">
                    <a:pos x="2" y="5"/>
                  </a:cxn>
                  <a:cxn ang="0">
                    <a:pos x="45" y="65"/>
                  </a:cxn>
                  <a:cxn ang="0">
                    <a:pos x="99" y="128"/>
                  </a:cxn>
                  <a:cxn ang="0">
                    <a:pos x="121" y="117"/>
                  </a:cxn>
                  <a:cxn ang="0">
                    <a:pos x="373" y="53"/>
                  </a:cxn>
                  <a:cxn ang="0">
                    <a:pos x="376" y="64"/>
                  </a:cxn>
                  <a:cxn ang="0">
                    <a:pos x="348" y="106"/>
                  </a:cxn>
                  <a:cxn ang="0">
                    <a:pos x="277" y="167"/>
                  </a:cxn>
                  <a:cxn ang="0">
                    <a:pos x="322" y="162"/>
                  </a:cxn>
                  <a:cxn ang="0">
                    <a:pos x="387" y="107"/>
                  </a:cxn>
                  <a:cxn ang="0">
                    <a:pos x="218" y="158"/>
                  </a:cxn>
                  <a:cxn ang="0">
                    <a:pos x="196" y="147"/>
                  </a:cxn>
                  <a:cxn ang="0">
                    <a:pos x="122" y="138"/>
                  </a:cxn>
                  <a:cxn ang="0">
                    <a:pos x="131" y="153"/>
                  </a:cxn>
                  <a:cxn ang="0">
                    <a:pos x="201" y="164"/>
                  </a:cxn>
                  <a:cxn ang="0">
                    <a:pos x="218" y="158"/>
                  </a:cxn>
                  <a:cxn ang="0">
                    <a:pos x="452" y="106"/>
                  </a:cxn>
                  <a:cxn ang="0">
                    <a:pos x="404" y="82"/>
                  </a:cxn>
                  <a:cxn ang="0">
                    <a:pos x="435" y="94"/>
                  </a:cxn>
                  <a:cxn ang="0">
                    <a:pos x="417" y="101"/>
                  </a:cxn>
                  <a:cxn ang="0">
                    <a:pos x="444" y="114"/>
                  </a:cxn>
                  <a:cxn ang="0">
                    <a:pos x="492" y="143"/>
                  </a:cxn>
                  <a:cxn ang="0">
                    <a:pos x="507" y="161"/>
                  </a:cxn>
                  <a:cxn ang="0">
                    <a:pos x="480" y="86"/>
                  </a:cxn>
                  <a:cxn ang="0">
                    <a:pos x="330" y="175"/>
                  </a:cxn>
                  <a:cxn ang="0">
                    <a:pos x="336" y="177"/>
                  </a:cxn>
                  <a:cxn ang="0">
                    <a:pos x="339" y="174"/>
                  </a:cxn>
                  <a:cxn ang="0">
                    <a:pos x="250" y="67"/>
                  </a:cxn>
                  <a:cxn ang="0">
                    <a:pos x="255" y="39"/>
                  </a:cxn>
                  <a:cxn ang="0">
                    <a:pos x="254" y="20"/>
                  </a:cxn>
                  <a:cxn ang="0">
                    <a:pos x="225" y="36"/>
                  </a:cxn>
                  <a:cxn ang="0">
                    <a:pos x="201" y="51"/>
                  </a:cxn>
                  <a:cxn ang="0">
                    <a:pos x="165" y="52"/>
                  </a:cxn>
                  <a:cxn ang="0">
                    <a:pos x="153" y="61"/>
                  </a:cxn>
                  <a:cxn ang="0">
                    <a:pos x="180" y="103"/>
                  </a:cxn>
                  <a:cxn ang="0">
                    <a:pos x="218" y="112"/>
                  </a:cxn>
                  <a:cxn ang="0">
                    <a:pos x="268" y="178"/>
                  </a:cxn>
                  <a:cxn ang="0">
                    <a:pos x="268" y="178"/>
                  </a:cxn>
                  <a:cxn ang="0">
                    <a:pos x="236" y="169"/>
                  </a:cxn>
                  <a:cxn ang="0">
                    <a:pos x="251" y="161"/>
                  </a:cxn>
                </a:cxnLst>
                <a:rect l="0" t="0" r="r" b="b"/>
                <a:pathLst>
                  <a:path w="519" h="189">
                    <a:moveTo>
                      <a:pt x="38" y="80"/>
                    </a:moveTo>
                    <a:cubicBezTo>
                      <a:pt x="37" y="82"/>
                      <a:pt x="41" y="89"/>
                      <a:pt x="43" y="87"/>
                    </a:cubicBezTo>
                    <a:cubicBezTo>
                      <a:pt x="46" y="85"/>
                      <a:pt x="40" y="75"/>
                      <a:pt x="38" y="80"/>
                    </a:cubicBezTo>
                    <a:close/>
                    <a:moveTo>
                      <a:pt x="147" y="101"/>
                    </a:moveTo>
                    <a:cubicBezTo>
                      <a:pt x="147" y="98"/>
                      <a:pt x="138" y="99"/>
                      <a:pt x="141" y="103"/>
                    </a:cubicBezTo>
                    <a:cubicBezTo>
                      <a:pt x="144" y="108"/>
                      <a:pt x="147" y="104"/>
                      <a:pt x="147" y="101"/>
                    </a:cubicBezTo>
                    <a:close/>
                    <a:moveTo>
                      <a:pt x="22" y="52"/>
                    </a:moveTo>
                    <a:cubicBezTo>
                      <a:pt x="21" y="55"/>
                      <a:pt x="25" y="65"/>
                      <a:pt x="29" y="61"/>
                    </a:cubicBezTo>
                    <a:cubicBezTo>
                      <a:pt x="33" y="57"/>
                      <a:pt x="22" y="48"/>
                      <a:pt x="22" y="52"/>
                    </a:cubicBezTo>
                    <a:close/>
                    <a:moveTo>
                      <a:pt x="273" y="109"/>
                    </a:moveTo>
                    <a:cubicBezTo>
                      <a:pt x="278" y="109"/>
                      <a:pt x="278" y="116"/>
                      <a:pt x="277" y="121"/>
                    </a:cubicBezTo>
                    <a:cubicBezTo>
                      <a:pt x="276" y="125"/>
                      <a:pt x="274" y="135"/>
                      <a:pt x="278" y="134"/>
                    </a:cubicBezTo>
                    <a:cubicBezTo>
                      <a:pt x="283" y="132"/>
                      <a:pt x="287" y="125"/>
                      <a:pt x="284" y="123"/>
                    </a:cubicBezTo>
                    <a:cubicBezTo>
                      <a:pt x="281" y="120"/>
                      <a:pt x="281" y="106"/>
                      <a:pt x="282" y="102"/>
                    </a:cubicBezTo>
                    <a:cubicBezTo>
                      <a:pt x="284" y="98"/>
                      <a:pt x="293" y="101"/>
                      <a:pt x="290" y="107"/>
                    </a:cubicBezTo>
                    <a:cubicBezTo>
                      <a:pt x="287" y="112"/>
                      <a:pt x="295" y="112"/>
                      <a:pt x="295" y="118"/>
                    </a:cubicBezTo>
                    <a:cubicBezTo>
                      <a:pt x="295" y="124"/>
                      <a:pt x="300" y="121"/>
                      <a:pt x="306" y="119"/>
                    </a:cubicBezTo>
                    <a:cubicBezTo>
                      <a:pt x="311" y="118"/>
                      <a:pt x="310" y="115"/>
                      <a:pt x="306" y="111"/>
                    </a:cubicBezTo>
                    <a:cubicBezTo>
                      <a:pt x="303" y="107"/>
                      <a:pt x="309" y="101"/>
                      <a:pt x="304" y="98"/>
                    </a:cubicBezTo>
                    <a:cubicBezTo>
                      <a:pt x="299" y="94"/>
                      <a:pt x="296" y="89"/>
                      <a:pt x="300" y="88"/>
                    </a:cubicBezTo>
                    <a:cubicBezTo>
                      <a:pt x="305" y="87"/>
                      <a:pt x="319" y="79"/>
                      <a:pt x="317" y="76"/>
                    </a:cubicBezTo>
                    <a:cubicBezTo>
                      <a:pt x="316" y="73"/>
                      <a:pt x="296" y="77"/>
                      <a:pt x="294" y="83"/>
                    </a:cubicBezTo>
                    <a:cubicBezTo>
                      <a:pt x="293" y="89"/>
                      <a:pt x="279" y="82"/>
                      <a:pt x="280" y="72"/>
                    </a:cubicBezTo>
                    <a:cubicBezTo>
                      <a:pt x="282" y="61"/>
                      <a:pt x="310" y="60"/>
                      <a:pt x="318" y="63"/>
                    </a:cubicBezTo>
                    <a:cubicBezTo>
                      <a:pt x="326" y="67"/>
                      <a:pt x="334" y="57"/>
                      <a:pt x="337" y="52"/>
                    </a:cubicBezTo>
                    <a:cubicBezTo>
                      <a:pt x="340" y="46"/>
                      <a:pt x="331" y="53"/>
                      <a:pt x="325" y="56"/>
                    </a:cubicBezTo>
                    <a:cubicBezTo>
                      <a:pt x="320" y="60"/>
                      <a:pt x="305" y="56"/>
                      <a:pt x="297" y="53"/>
                    </a:cubicBezTo>
                    <a:cubicBezTo>
                      <a:pt x="289" y="51"/>
                      <a:pt x="290" y="58"/>
                      <a:pt x="283" y="59"/>
                    </a:cubicBezTo>
                    <a:cubicBezTo>
                      <a:pt x="277" y="60"/>
                      <a:pt x="278" y="74"/>
                      <a:pt x="275" y="76"/>
                    </a:cubicBezTo>
                    <a:cubicBezTo>
                      <a:pt x="272" y="77"/>
                      <a:pt x="272" y="88"/>
                      <a:pt x="266" y="97"/>
                    </a:cubicBezTo>
                    <a:cubicBezTo>
                      <a:pt x="260" y="107"/>
                      <a:pt x="268" y="108"/>
                      <a:pt x="273" y="109"/>
                    </a:cubicBezTo>
                    <a:close/>
                    <a:moveTo>
                      <a:pt x="121" y="117"/>
                    </a:moveTo>
                    <a:cubicBezTo>
                      <a:pt x="121" y="113"/>
                      <a:pt x="123" y="108"/>
                      <a:pt x="123" y="106"/>
                    </a:cubicBezTo>
                    <a:cubicBezTo>
                      <a:pt x="123" y="103"/>
                      <a:pt x="124" y="102"/>
                      <a:pt x="127" y="103"/>
                    </a:cubicBezTo>
                    <a:cubicBezTo>
                      <a:pt x="130" y="104"/>
                      <a:pt x="130" y="97"/>
                      <a:pt x="128" y="96"/>
                    </a:cubicBezTo>
                    <a:cubicBezTo>
                      <a:pt x="125" y="95"/>
                      <a:pt x="124" y="87"/>
                      <a:pt x="118" y="87"/>
                    </a:cubicBezTo>
                    <a:cubicBezTo>
                      <a:pt x="113" y="87"/>
                      <a:pt x="114" y="92"/>
                      <a:pt x="117" y="92"/>
                    </a:cubicBezTo>
                    <a:cubicBezTo>
                      <a:pt x="120" y="92"/>
                      <a:pt x="122" y="95"/>
                      <a:pt x="121" y="97"/>
                    </a:cubicBezTo>
                    <a:cubicBezTo>
                      <a:pt x="120" y="100"/>
                      <a:pt x="119" y="95"/>
                      <a:pt x="114" y="95"/>
                    </a:cubicBezTo>
                    <a:cubicBezTo>
                      <a:pt x="110" y="96"/>
                      <a:pt x="113" y="90"/>
                      <a:pt x="107" y="89"/>
                    </a:cubicBezTo>
                    <a:cubicBezTo>
                      <a:pt x="102" y="89"/>
                      <a:pt x="103" y="79"/>
                      <a:pt x="97" y="79"/>
                    </a:cubicBezTo>
                    <a:cubicBezTo>
                      <a:pt x="92" y="79"/>
                      <a:pt x="91" y="75"/>
                      <a:pt x="95" y="71"/>
                    </a:cubicBezTo>
                    <a:cubicBezTo>
                      <a:pt x="99" y="68"/>
                      <a:pt x="89" y="65"/>
                      <a:pt x="89" y="61"/>
                    </a:cubicBezTo>
                    <a:cubicBezTo>
                      <a:pt x="89" y="57"/>
                      <a:pt x="83" y="59"/>
                      <a:pt x="83" y="56"/>
                    </a:cubicBezTo>
                    <a:cubicBezTo>
                      <a:pt x="83" y="53"/>
                      <a:pt x="81" y="54"/>
                      <a:pt x="78" y="50"/>
                    </a:cubicBezTo>
                    <a:cubicBezTo>
                      <a:pt x="75" y="46"/>
                      <a:pt x="73" y="50"/>
                      <a:pt x="71" y="47"/>
                    </a:cubicBezTo>
                    <a:cubicBezTo>
                      <a:pt x="68" y="44"/>
                      <a:pt x="64" y="42"/>
                      <a:pt x="62" y="43"/>
                    </a:cubicBezTo>
                    <a:cubicBezTo>
                      <a:pt x="60" y="44"/>
                      <a:pt x="54" y="39"/>
                      <a:pt x="52" y="34"/>
                    </a:cubicBezTo>
                    <a:cubicBezTo>
                      <a:pt x="51" y="29"/>
                      <a:pt x="35" y="22"/>
                      <a:pt x="33" y="17"/>
                    </a:cubicBezTo>
                    <a:cubicBezTo>
                      <a:pt x="31" y="11"/>
                      <a:pt x="26" y="9"/>
                      <a:pt x="17" y="9"/>
                    </a:cubicBezTo>
                    <a:cubicBezTo>
                      <a:pt x="8" y="9"/>
                      <a:pt x="4" y="0"/>
                      <a:pt x="2" y="5"/>
                    </a:cubicBezTo>
                    <a:cubicBezTo>
                      <a:pt x="0" y="10"/>
                      <a:pt x="12" y="23"/>
                      <a:pt x="18" y="26"/>
                    </a:cubicBezTo>
                    <a:cubicBezTo>
                      <a:pt x="23" y="30"/>
                      <a:pt x="26" y="42"/>
                      <a:pt x="33" y="42"/>
                    </a:cubicBezTo>
                    <a:cubicBezTo>
                      <a:pt x="40" y="43"/>
                      <a:pt x="40" y="64"/>
                      <a:pt x="45" y="65"/>
                    </a:cubicBezTo>
                    <a:cubicBezTo>
                      <a:pt x="50" y="66"/>
                      <a:pt x="61" y="82"/>
                      <a:pt x="63" y="91"/>
                    </a:cubicBezTo>
                    <a:cubicBezTo>
                      <a:pt x="64" y="100"/>
                      <a:pt x="75" y="104"/>
                      <a:pt x="79" y="110"/>
                    </a:cubicBezTo>
                    <a:cubicBezTo>
                      <a:pt x="83" y="117"/>
                      <a:pt x="97" y="125"/>
                      <a:pt x="99" y="128"/>
                    </a:cubicBezTo>
                    <a:cubicBezTo>
                      <a:pt x="101" y="131"/>
                      <a:pt x="103" y="137"/>
                      <a:pt x="105" y="134"/>
                    </a:cubicBezTo>
                    <a:cubicBezTo>
                      <a:pt x="107" y="131"/>
                      <a:pt x="114" y="134"/>
                      <a:pt x="117" y="134"/>
                    </a:cubicBezTo>
                    <a:cubicBezTo>
                      <a:pt x="120" y="134"/>
                      <a:pt x="121" y="122"/>
                      <a:pt x="121" y="117"/>
                    </a:cubicBezTo>
                    <a:close/>
                    <a:moveTo>
                      <a:pt x="376" y="64"/>
                    </a:moveTo>
                    <a:cubicBezTo>
                      <a:pt x="383" y="65"/>
                      <a:pt x="380" y="60"/>
                      <a:pt x="380" y="56"/>
                    </a:cubicBezTo>
                    <a:cubicBezTo>
                      <a:pt x="380" y="51"/>
                      <a:pt x="373" y="55"/>
                      <a:pt x="373" y="53"/>
                    </a:cubicBezTo>
                    <a:cubicBezTo>
                      <a:pt x="373" y="50"/>
                      <a:pt x="371" y="41"/>
                      <a:pt x="365" y="48"/>
                    </a:cubicBezTo>
                    <a:cubicBezTo>
                      <a:pt x="360" y="56"/>
                      <a:pt x="367" y="74"/>
                      <a:pt x="371" y="73"/>
                    </a:cubicBezTo>
                    <a:cubicBezTo>
                      <a:pt x="375" y="72"/>
                      <a:pt x="368" y="63"/>
                      <a:pt x="376" y="64"/>
                    </a:cubicBezTo>
                    <a:close/>
                    <a:moveTo>
                      <a:pt x="348" y="106"/>
                    </a:moveTo>
                    <a:cubicBezTo>
                      <a:pt x="350" y="111"/>
                      <a:pt x="359" y="114"/>
                      <a:pt x="362" y="109"/>
                    </a:cubicBezTo>
                    <a:cubicBezTo>
                      <a:pt x="365" y="105"/>
                      <a:pt x="347" y="99"/>
                      <a:pt x="348" y="106"/>
                    </a:cubicBezTo>
                    <a:close/>
                    <a:moveTo>
                      <a:pt x="322" y="162"/>
                    </a:moveTo>
                    <a:cubicBezTo>
                      <a:pt x="313" y="161"/>
                      <a:pt x="307" y="167"/>
                      <a:pt x="298" y="164"/>
                    </a:cubicBezTo>
                    <a:cubicBezTo>
                      <a:pt x="289" y="161"/>
                      <a:pt x="276" y="164"/>
                      <a:pt x="277" y="167"/>
                    </a:cubicBezTo>
                    <a:cubicBezTo>
                      <a:pt x="278" y="170"/>
                      <a:pt x="286" y="170"/>
                      <a:pt x="295" y="170"/>
                    </a:cubicBezTo>
                    <a:cubicBezTo>
                      <a:pt x="304" y="171"/>
                      <a:pt x="312" y="166"/>
                      <a:pt x="318" y="165"/>
                    </a:cubicBezTo>
                    <a:cubicBezTo>
                      <a:pt x="324" y="165"/>
                      <a:pt x="331" y="163"/>
                      <a:pt x="322" y="162"/>
                    </a:cubicBezTo>
                    <a:close/>
                    <a:moveTo>
                      <a:pt x="393" y="101"/>
                    </a:moveTo>
                    <a:cubicBezTo>
                      <a:pt x="385" y="98"/>
                      <a:pt x="370" y="100"/>
                      <a:pt x="371" y="105"/>
                    </a:cubicBezTo>
                    <a:cubicBezTo>
                      <a:pt x="373" y="109"/>
                      <a:pt x="380" y="107"/>
                      <a:pt x="387" y="107"/>
                    </a:cubicBezTo>
                    <a:cubicBezTo>
                      <a:pt x="394" y="107"/>
                      <a:pt x="397" y="112"/>
                      <a:pt x="401" y="112"/>
                    </a:cubicBezTo>
                    <a:cubicBezTo>
                      <a:pt x="405" y="112"/>
                      <a:pt x="402" y="104"/>
                      <a:pt x="393" y="101"/>
                    </a:cubicBezTo>
                    <a:close/>
                    <a:moveTo>
                      <a:pt x="218" y="158"/>
                    </a:moveTo>
                    <a:cubicBezTo>
                      <a:pt x="217" y="154"/>
                      <a:pt x="204" y="158"/>
                      <a:pt x="198" y="155"/>
                    </a:cubicBezTo>
                    <a:cubicBezTo>
                      <a:pt x="192" y="153"/>
                      <a:pt x="205" y="150"/>
                      <a:pt x="209" y="148"/>
                    </a:cubicBezTo>
                    <a:cubicBezTo>
                      <a:pt x="214" y="145"/>
                      <a:pt x="207" y="144"/>
                      <a:pt x="196" y="147"/>
                    </a:cubicBezTo>
                    <a:cubicBezTo>
                      <a:pt x="185" y="151"/>
                      <a:pt x="173" y="140"/>
                      <a:pt x="173" y="145"/>
                    </a:cubicBezTo>
                    <a:cubicBezTo>
                      <a:pt x="172" y="149"/>
                      <a:pt x="153" y="143"/>
                      <a:pt x="149" y="139"/>
                    </a:cubicBezTo>
                    <a:cubicBezTo>
                      <a:pt x="144" y="136"/>
                      <a:pt x="126" y="132"/>
                      <a:pt x="122" y="138"/>
                    </a:cubicBezTo>
                    <a:cubicBezTo>
                      <a:pt x="119" y="144"/>
                      <a:pt x="116" y="139"/>
                      <a:pt x="117" y="145"/>
                    </a:cubicBezTo>
                    <a:cubicBezTo>
                      <a:pt x="118" y="149"/>
                      <a:pt x="122" y="146"/>
                      <a:pt x="125" y="146"/>
                    </a:cubicBezTo>
                    <a:cubicBezTo>
                      <a:pt x="128" y="146"/>
                      <a:pt x="127" y="152"/>
                      <a:pt x="131" y="153"/>
                    </a:cubicBezTo>
                    <a:cubicBezTo>
                      <a:pt x="136" y="153"/>
                      <a:pt x="150" y="157"/>
                      <a:pt x="151" y="154"/>
                    </a:cubicBezTo>
                    <a:cubicBezTo>
                      <a:pt x="153" y="151"/>
                      <a:pt x="166" y="154"/>
                      <a:pt x="173" y="160"/>
                    </a:cubicBezTo>
                    <a:cubicBezTo>
                      <a:pt x="179" y="165"/>
                      <a:pt x="195" y="165"/>
                      <a:pt x="201" y="164"/>
                    </a:cubicBezTo>
                    <a:cubicBezTo>
                      <a:pt x="207" y="163"/>
                      <a:pt x="213" y="168"/>
                      <a:pt x="216" y="165"/>
                    </a:cubicBezTo>
                    <a:cubicBezTo>
                      <a:pt x="218" y="162"/>
                      <a:pt x="222" y="170"/>
                      <a:pt x="229" y="165"/>
                    </a:cubicBezTo>
                    <a:cubicBezTo>
                      <a:pt x="236" y="160"/>
                      <a:pt x="218" y="162"/>
                      <a:pt x="218" y="158"/>
                    </a:cubicBezTo>
                    <a:close/>
                    <a:moveTo>
                      <a:pt x="480" y="86"/>
                    </a:moveTo>
                    <a:cubicBezTo>
                      <a:pt x="475" y="86"/>
                      <a:pt x="474" y="95"/>
                      <a:pt x="470" y="95"/>
                    </a:cubicBezTo>
                    <a:cubicBezTo>
                      <a:pt x="466" y="95"/>
                      <a:pt x="460" y="104"/>
                      <a:pt x="452" y="106"/>
                    </a:cubicBezTo>
                    <a:cubicBezTo>
                      <a:pt x="444" y="109"/>
                      <a:pt x="443" y="83"/>
                      <a:pt x="440" y="78"/>
                    </a:cubicBezTo>
                    <a:cubicBezTo>
                      <a:pt x="436" y="73"/>
                      <a:pt x="416" y="69"/>
                      <a:pt x="414" y="75"/>
                    </a:cubicBezTo>
                    <a:cubicBezTo>
                      <a:pt x="412" y="81"/>
                      <a:pt x="405" y="78"/>
                      <a:pt x="404" y="82"/>
                    </a:cubicBezTo>
                    <a:cubicBezTo>
                      <a:pt x="404" y="87"/>
                      <a:pt x="406" y="85"/>
                      <a:pt x="410" y="85"/>
                    </a:cubicBezTo>
                    <a:cubicBezTo>
                      <a:pt x="415" y="85"/>
                      <a:pt x="415" y="89"/>
                      <a:pt x="417" y="93"/>
                    </a:cubicBezTo>
                    <a:cubicBezTo>
                      <a:pt x="419" y="97"/>
                      <a:pt x="431" y="94"/>
                      <a:pt x="435" y="94"/>
                    </a:cubicBezTo>
                    <a:cubicBezTo>
                      <a:pt x="439" y="94"/>
                      <a:pt x="439" y="99"/>
                      <a:pt x="434" y="97"/>
                    </a:cubicBezTo>
                    <a:cubicBezTo>
                      <a:pt x="428" y="95"/>
                      <a:pt x="428" y="100"/>
                      <a:pt x="424" y="99"/>
                    </a:cubicBezTo>
                    <a:cubicBezTo>
                      <a:pt x="420" y="98"/>
                      <a:pt x="415" y="98"/>
                      <a:pt x="417" y="101"/>
                    </a:cubicBezTo>
                    <a:cubicBezTo>
                      <a:pt x="420" y="103"/>
                      <a:pt x="424" y="105"/>
                      <a:pt x="424" y="111"/>
                    </a:cubicBezTo>
                    <a:cubicBezTo>
                      <a:pt x="424" y="116"/>
                      <a:pt x="432" y="115"/>
                      <a:pt x="432" y="111"/>
                    </a:cubicBezTo>
                    <a:cubicBezTo>
                      <a:pt x="432" y="106"/>
                      <a:pt x="436" y="112"/>
                      <a:pt x="444" y="114"/>
                    </a:cubicBezTo>
                    <a:cubicBezTo>
                      <a:pt x="451" y="116"/>
                      <a:pt x="446" y="119"/>
                      <a:pt x="454" y="119"/>
                    </a:cubicBezTo>
                    <a:cubicBezTo>
                      <a:pt x="461" y="120"/>
                      <a:pt x="479" y="125"/>
                      <a:pt x="485" y="130"/>
                    </a:cubicBezTo>
                    <a:cubicBezTo>
                      <a:pt x="492" y="135"/>
                      <a:pt x="487" y="139"/>
                      <a:pt x="492" y="143"/>
                    </a:cubicBezTo>
                    <a:cubicBezTo>
                      <a:pt x="496" y="148"/>
                      <a:pt x="497" y="153"/>
                      <a:pt x="491" y="153"/>
                    </a:cubicBezTo>
                    <a:cubicBezTo>
                      <a:pt x="485" y="153"/>
                      <a:pt x="479" y="159"/>
                      <a:pt x="481" y="162"/>
                    </a:cubicBezTo>
                    <a:cubicBezTo>
                      <a:pt x="482" y="165"/>
                      <a:pt x="502" y="161"/>
                      <a:pt x="507" y="161"/>
                    </a:cubicBezTo>
                    <a:cubicBezTo>
                      <a:pt x="510" y="161"/>
                      <a:pt x="513" y="166"/>
                      <a:pt x="519" y="170"/>
                    </a:cubicBezTo>
                    <a:cubicBezTo>
                      <a:pt x="519" y="99"/>
                      <a:pt x="519" y="99"/>
                      <a:pt x="519" y="99"/>
                    </a:cubicBezTo>
                    <a:cubicBezTo>
                      <a:pt x="504" y="94"/>
                      <a:pt x="484" y="85"/>
                      <a:pt x="480" y="86"/>
                    </a:cubicBezTo>
                    <a:close/>
                    <a:moveTo>
                      <a:pt x="336" y="170"/>
                    </a:moveTo>
                    <a:cubicBezTo>
                      <a:pt x="335" y="171"/>
                      <a:pt x="334" y="171"/>
                      <a:pt x="332" y="172"/>
                    </a:cubicBezTo>
                    <a:cubicBezTo>
                      <a:pt x="332" y="173"/>
                      <a:pt x="331" y="174"/>
                      <a:pt x="330" y="175"/>
                    </a:cubicBezTo>
                    <a:cubicBezTo>
                      <a:pt x="329" y="176"/>
                      <a:pt x="328" y="174"/>
                      <a:pt x="327" y="173"/>
                    </a:cubicBezTo>
                    <a:cubicBezTo>
                      <a:pt x="320" y="175"/>
                      <a:pt x="317" y="183"/>
                      <a:pt x="321" y="186"/>
                    </a:cubicBezTo>
                    <a:cubicBezTo>
                      <a:pt x="326" y="188"/>
                      <a:pt x="332" y="182"/>
                      <a:pt x="336" y="177"/>
                    </a:cubicBezTo>
                    <a:cubicBezTo>
                      <a:pt x="336" y="177"/>
                      <a:pt x="337" y="176"/>
                      <a:pt x="337" y="176"/>
                    </a:cubicBezTo>
                    <a:cubicBezTo>
                      <a:pt x="337" y="175"/>
                      <a:pt x="338" y="175"/>
                      <a:pt x="338" y="174"/>
                    </a:cubicBezTo>
                    <a:cubicBezTo>
                      <a:pt x="338" y="174"/>
                      <a:pt x="339" y="174"/>
                      <a:pt x="339" y="174"/>
                    </a:cubicBezTo>
                    <a:cubicBezTo>
                      <a:pt x="338" y="172"/>
                      <a:pt x="337" y="171"/>
                      <a:pt x="336" y="170"/>
                    </a:cubicBezTo>
                    <a:close/>
                    <a:moveTo>
                      <a:pt x="243" y="84"/>
                    </a:moveTo>
                    <a:cubicBezTo>
                      <a:pt x="249" y="81"/>
                      <a:pt x="250" y="74"/>
                      <a:pt x="250" y="67"/>
                    </a:cubicBezTo>
                    <a:cubicBezTo>
                      <a:pt x="249" y="60"/>
                      <a:pt x="264" y="60"/>
                      <a:pt x="267" y="57"/>
                    </a:cubicBezTo>
                    <a:cubicBezTo>
                      <a:pt x="269" y="55"/>
                      <a:pt x="263" y="50"/>
                      <a:pt x="259" y="48"/>
                    </a:cubicBezTo>
                    <a:cubicBezTo>
                      <a:pt x="255" y="46"/>
                      <a:pt x="258" y="42"/>
                      <a:pt x="255" y="39"/>
                    </a:cubicBezTo>
                    <a:cubicBezTo>
                      <a:pt x="252" y="37"/>
                      <a:pt x="247" y="30"/>
                      <a:pt x="252" y="29"/>
                    </a:cubicBezTo>
                    <a:cubicBezTo>
                      <a:pt x="256" y="29"/>
                      <a:pt x="249" y="23"/>
                      <a:pt x="252" y="21"/>
                    </a:cubicBezTo>
                    <a:cubicBezTo>
                      <a:pt x="253" y="21"/>
                      <a:pt x="253" y="20"/>
                      <a:pt x="254" y="20"/>
                    </a:cubicBezTo>
                    <a:cubicBezTo>
                      <a:pt x="252" y="19"/>
                      <a:pt x="250" y="18"/>
                      <a:pt x="249" y="18"/>
                    </a:cubicBezTo>
                    <a:cubicBezTo>
                      <a:pt x="243" y="18"/>
                      <a:pt x="231" y="17"/>
                      <a:pt x="231" y="26"/>
                    </a:cubicBezTo>
                    <a:cubicBezTo>
                      <a:pt x="232" y="34"/>
                      <a:pt x="224" y="31"/>
                      <a:pt x="225" y="36"/>
                    </a:cubicBezTo>
                    <a:cubicBezTo>
                      <a:pt x="225" y="40"/>
                      <a:pt x="221" y="40"/>
                      <a:pt x="221" y="46"/>
                    </a:cubicBezTo>
                    <a:cubicBezTo>
                      <a:pt x="222" y="52"/>
                      <a:pt x="218" y="50"/>
                      <a:pt x="211" y="53"/>
                    </a:cubicBezTo>
                    <a:cubicBezTo>
                      <a:pt x="205" y="56"/>
                      <a:pt x="207" y="51"/>
                      <a:pt x="201" y="51"/>
                    </a:cubicBezTo>
                    <a:cubicBezTo>
                      <a:pt x="194" y="51"/>
                      <a:pt x="193" y="54"/>
                      <a:pt x="189" y="56"/>
                    </a:cubicBezTo>
                    <a:cubicBezTo>
                      <a:pt x="185" y="57"/>
                      <a:pt x="177" y="55"/>
                      <a:pt x="175" y="57"/>
                    </a:cubicBezTo>
                    <a:cubicBezTo>
                      <a:pt x="172" y="59"/>
                      <a:pt x="168" y="52"/>
                      <a:pt x="165" y="52"/>
                    </a:cubicBezTo>
                    <a:cubicBezTo>
                      <a:pt x="164" y="52"/>
                      <a:pt x="163" y="49"/>
                      <a:pt x="162" y="45"/>
                    </a:cubicBezTo>
                    <a:cubicBezTo>
                      <a:pt x="162" y="45"/>
                      <a:pt x="161" y="45"/>
                      <a:pt x="161" y="45"/>
                    </a:cubicBezTo>
                    <a:cubicBezTo>
                      <a:pt x="156" y="45"/>
                      <a:pt x="149" y="57"/>
                      <a:pt x="153" y="61"/>
                    </a:cubicBezTo>
                    <a:cubicBezTo>
                      <a:pt x="158" y="65"/>
                      <a:pt x="157" y="73"/>
                      <a:pt x="159" y="76"/>
                    </a:cubicBezTo>
                    <a:cubicBezTo>
                      <a:pt x="162" y="80"/>
                      <a:pt x="169" y="81"/>
                      <a:pt x="169" y="88"/>
                    </a:cubicBezTo>
                    <a:cubicBezTo>
                      <a:pt x="169" y="95"/>
                      <a:pt x="175" y="106"/>
                      <a:pt x="180" y="103"/>
                    </a:cubicBezTo>
                    <a:cubicBezTo>
                      <a:pt x="184" y="100"/>
                      <a:pt x="187" y="104"/>
                      <a:pt x="189" y="107"/>
                    </a:cubicBezTo>
                    <a:cubicBezTo>
                      <a:pt x="190" y="110"/>
                      <a:pt x="200" y="105"/>
                      <a:pt x="204" y="105"/>
                    </a:cubicBezTo>
                    <a:cubicBezTo>
                      <a:pt x="207" y="106"/>
                      <a:pt x="217" y="108"/>
                      <a:pt x="218" y="112"/>
                    </a:cubicBezTo>
                    <a:cubicBezTo>
                      <a:pt x="219" y="116"/>
                      <a:pt x="228" y="112"/>
                      <a:pt x="234" y="109"/>
                    </a:cubicBezTo>
                    <a:cubicBezTo>
                      <a:pt x="241" y="107"/>
                      <a:pt x="237" y="88"/>
                      <a:pt x="243" y="84"/>
                    </a:cubicBezTo>
                    <a:close/>
                    <a:moveTo>
                      <a:pt x="268" y="178"/>
                    </a:moveTo>
                    <a:cubicBezTo>
                      <a:pt x="270" y="181"/>
                      <a:pt x="276" y="181"/>
                      <a:pt x="278" y="183"/>
                    </a:cubicBezTo>
                    <a:cubicBezTo>
                      <a:pt x="280" y="185"/>
                      <a:pt x="289" y="189"/>
                      <a:pt x="289" y="183"/>
                    </a:cubicBezTo>
                    <a:cubicBezTo>
                      <a:pt x="289" y="178"/>
                      <a:pt x="266" y="174"/>
                      <a:pt x="268" y="178"/>
                    </a:cubicBezTo>
                    <a:close/>
                    <a:moveTo>
                      <a:pt x="251" y="161"/>
                    </a:moveTo>
                    <a:cubicBezTo>
                      <a:pt x="250" y="164"/>
                      <a:pt x="244" y="165"/>
                      <a:pt x="241" y="163"/>
                    </a:cubicBezTo>
                    <a:cubicBezTo>
                      <a:pt x="238" y="160"/>
                      <a:pt x="234" y="166"/>
                      <a:pt x="236" y="169"/>
                    </a:cubicBezTo>
                    <a:cubicBezTo>
                      <a:pt x="237" y="170"/>
                      <a:pt x="244" y="175"/>
                      <a:pt x="252" y="171"/>
                    </a:cubicBezTo>
                    <a:cubicBezTo>
                      <a:pt x="260" y="167"/>
                      <a:pt x="266" y="171"/>
                      <a:pt x="268" y="167"/>
                    </a:cubicBezTo>
                    <a:cubicBezTo>
                      <a:pt x="270" y="162"/>
                      <a:pt x="253" y="158"/>
                      <a:pt x="251" y="16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011988" y="3436938"/>
                <a:ext cx="69850" cy="30163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0" y="13"/>
                  </a:cxn>
                  <a:cxn ang="0">
                    <a:pos x="3" y="15"/>
                  </a:cxn>
                  <a:cxn ang="0">
                    <a:pos x="5" y="12"/>
                  </a:cxn>
                  <a:cxn ang="0">
                    <a:pos x="4" y="12"/>
                  </a:cxn>
                  <a:cxn ang="0">
                    <a:pos x="3" y="12"/>
                  </a:cxn>
                  <a:cxn ang="0">
                    <a:pos x="19" y="3"/>
                  </a:cxn>
                  <a:cxn ang="0">
                    <a:pos x="10" y="9"/>
                  </a:cxn>
                  <a:cxn ang="0">
                    <a:pos x="9" y="10"/>
                  </a:cxn>
                  <a:cxn ang="0">
                    <a:pos x="12" y="14"/>
                  </a:cxn>
                  <a:cxn ang="0">
                    <a:pos x="36" y="3"/>
                  </a:cxn>
                  <a:cxn ang="0">
                    <a:pos x="19" y="3"/>
                  </a:cxn>
                </a:cxnLst>
                <a:rect l="0" t="0" r="r" b="b"/>
                <a:pathLst>
                  <a:path w="37" h="16">
                    <a:moveTo>
                      <a:pt x="3" y="12"/>
                    </a:moveTo>
                    <a:cubicBezTo>
                      <a:pt x="2" y="12"/>
                      <a:pt x="1" y="12"/>
                      <a:pt x="0" y="13"/>
                    </a:cubicBezTo>
                    <a:cubicBezTo>
                      <a:pt x="1" y="14"/>
                      <a:pt x="2" y="16"/>
                      <a:pt x="3" y="15"/>
                    </a:cubicBezTo>
                    <a:cubicBezTo>
                      <a:pt x="4" y="14"/>
                      <a:pt x="5" y="13"/>
                      <a:pt x="5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lose/>
                    <a:moveTo>
                      <a:pt x="19" y="3"/>
                    </a:moveTo>
                    <a:cubicBezTo>
                      <a:pt x="15" y="3"/>
                      <a:pt x="13" y="7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11" y="12"/>
                      <a:pt x="12" y="14"/>
                    </a:cubicBezTo>
                    <a:cubicBezTo>
                      <a:pt x="19" y="10"/>
                      <a:pt x="35" y="5"/>
                      <a:pt x="36" y="3"/>
                    </a:cubicBezTo>
                    <a:cubicBezTo>
                      <a:pt x="37" y="0"/>
                      <a:pt x="26" y="4"/>
                      <a:pt x="19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40263" y="2155825"/>
                <a:ext cx="73025" cy="39688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7" y="18"/>
                  </a:cxn>
                  <a:cxn ang="0">
                    <a:pos x="9" y="21"/>
                  </a:cxn>
                  <a:cxn ang="0">
                    <a:pos x="17" y="20"/>
                  </a:cxn>
                  <a:cxn ang="0">
                    <a:pos x="24" y="20"/>
                  </a:cxn>
                  <a:cxn ang="0">
                    <a:pos x="28" y="15"/>
                  </a:cxn>
                  <a:cxn ang="0">
                    <a:pos x="31" y="9"/>
                  </a:cxn>
                  <a:cxn ang="0">
                    <a:pos x="38" y="5"/>
                  </a:cxn>
                  <a:cxn ang="0">
                    <a:pos x="35" y="0"/>
                  </a:cxn>
                  <a:cxn ang="0">
                    <a:pos x="27" y="3"/>
                  </a:cxn>
                  <a:cxn ang="0">
                    <a:pos x="18" y="6"/>
                  </a:cxn>
                  <a:cxn ang="0">
                    <a:pos x="5" y="4"/>
                  </a:cxn>
                  <a:cxn ang="0">
                    <a:pos x="1" y="4"/>
                  </a:cxn>
                  <a:cxn ang="0">
                    <a:pos x="0" y="19"/>
                  </a:cxn>
                </a:cxnLst>
                <a:rect l="0" t="0" r="r" b="b"/>
                <a:pathLst>
                  <a:path w="38" h="21">
                    <a:moveTo>
                      <a:pt x="0" y="19"/>
                    </a:moveTo>
                    <a:cubicBezTo>
                      <a:pt x="3" y="18"/>
                      <a:pt x="6" y="17"/>
                      <a:pt x="7" y="18"/>
                    </a:cubicBezTo>
                    <a:cubicBezTo>
                      <a:pt x="8" y="18"/>
                      <a:pt x="9" y="20"/>
                      <a:pt x="9" y="21"/>
                    </a:cubicBezTo>
                    <a:cubicBezTo>
                      <a:pt x="11" y="21"/>
                      <a:pt x="16" y="20"/>
                      <a:pt x="17" y="20"/>
                    </a:cubicBezTo>
                    <a:cubicBezTo>
                      <a:pt x="19" y="19"/>
                      <a:pt x="24" y="21"/>
                      <a:pt x="24" y="20"/>
                    </a:cubicBezTo>
                    <a:cubicBezTo>
                      <a:pt x="25" y="18"/>
                      <a:pt x="26" y="15"/>
                      <a:pt x="28" y="15"/>
                    </a:cubicBezTo>
                    <a:cubicBezTo>
                      <a:pt x="30" y="15"/>
                      <a:pt x="29" y="10"/>
                      <a:pt x="31" y="9"/>
                    </a:cubicBezTo>
                    <a:cubicBezTo>
                      <a:pt x="33" y="9"/>
                      <a:pt x="38" y="5"/>
                      <a:pt x="38" y="5"/>
                    </a:cubicBezTo>
                    <a:cubicBezTo>
                      <a:pt x="38" y="5"/>
                      <a:pt x="36" y="1"/>
                      <a:pt x="35" y="0"/>
                    </a:cubicBezTo>
                    <a:cubicBezTo>
                      <a:pt x="34" y="0"/>
                      <a:pt x="32" y="3"/>
                      <a:pt x="27" y="3"/>
                    </a:cubicBezTo>
                    <a:cubicBezTo>
                      <a:pt x="23" y="3"/>
                      <a:pt x="20" y="6"/>
                      <a:pt x="18" y="6"/>
                    </a:cubicBezTo>
                    <a:cubicBezTo>
                      <a:pt x="16" y="6"/>
                      <a:pt x="9" y="4"/>
                      <a:pt x="5" y="4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0" y="7"/>
                      <a:pt x="0" y="13"/>
                      <a:pt x="0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9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05325" y="2151063"/>
                <a:ext cx="247650" cy="269875"/>
              </a:xfrm>
              <a:custGeom>
                <a:avLst/>
                <a:gdLst/>
                <a:ahLst/>
                <a:cxnLst>
                  <a:cxn ang="0">
                    <a:pos x="90" y="122"/>
                  </a:cxn>
                  <a:cxn ang="0">
                    <a:pos x="77" y="122"/>
                  </a:cxn>
                  <a:cxn ang="0">
                    <a:pos x="67" y="127"/>
                  </a:cxn>
                  <a:cxn ang="0">
                    <a:pos x="79" y="133"/>
                  </a:cxn>
                  <a:cxn ang="0">
                    <a:pos x="92" y="141"/>
                  </a:cxn>
                  <a:cxn ang="0">
                    <a:pos x="95" y="134"/>
                  </a:cxn>
                  <a:cxn ang="0">
                    <a:pos x="99" y="123"/>
                  </a:cxn>
                  <a:cxn ang="0">
                    <a:pos x="90" y="122"/>
                  </a:cxn>
                  <a:cxn ang="0">
                    <a:pos x="26" y="85"/>
                  </a:cxn>
                  <a:cxn ang="0">
                    <a:pos x="18" y="87"/>
                  </a:cxn>
                  <a:cxn ang="0">
                    <a:pos x="22" y="101"/>
                  </a:cxn>
                  <a:cxn ang="0">
                    <a:pos x="27" y="112"/>
                  </a:cxn>
                  <a:cxn ang="0">
                    <a:pos x="34" y="107"/>
                  </a:cxn>
                  <a:cxn ang="0">
                    <a:pos x="36" y="89"/>
                  </a:cxn>
                  <a:cxn ang="0">
                    <a:pos x="26" y="85"/>
                  </a:cxn>
                  <a:cxn ang="0">
                    <a:pos x="108" y="79"/>
                  </a:cxn>
                  <a:cxn ang="0">
                    <a:pos x="99" y="73"/>
                  </a:cxn>
                  <a:cxn ang="0">
                    <a:pos x="82" y="55"/>
                  </a:cxn>
                  <a:cxn ang="0">
                    <a:pos x="66" y="38"/>
                  </a:cxn>
                  <a:cxn ang="0">
                    <a:pos x="66" y="27"/>
                  </a:cxn>
                  <a:cxn ang="0">
                    <a:pos x="71" y="21"/>
                  </a:cxn>
                  <a:cxn ang="0">
                    <a:pos x="72" y="6"/>
                  </a:cxn>
                  <a:cxn ang="0">
                    <a:pos x="66" y="5"/>
                  </a:cxn>
                  <a:cxn ang="0">
                    <a:pos x="64" y="0"/>
                  </a:cxn>
                  <a:cxn ang="0">
                    <a:pos x="55" y="1"/>
                  </a:cxn>
                  <a:cxn ang="0">
                    <a:pos x="48" y="3"/>
                  </a:cxn>
                  <a:cxn ang="0">
                    <a:pos x="46" y="2"/>
                  </a:cxn>
                  <a:cxn ang="0">
                    <a:pos x="44" y="5"/>
                  </a:cxn>
                  <a:cxn ang="0">
                    <a:pos x="42" y="7"/>
                  </a:cxn>
                  <a:cxn ang="0">
                    <a:pos x="39" y="9"/>
                  </a:cxn>
                  <a:cxn ang="0">
                    <a:pos x="34" y="10"/>
                  </a:cxn>
                  <a:cxn ang="0">
                    <a:pos x="30" y="12"/>
                  </a:cxn>
                  <a:cxn ang="0">
                    <a:pos x="27" y="16"/>
                  </a:cxn>
                  <a:cxn ang="0">
                    <a:pos x="20" y="9"/>
                  </a:cxn>
                  <a:cxn ang="0">
                    <a:pos x="15" y="17"/>
                  </a:cxn>
                  <a:cxn ang="0">
                    <a:pos x="5" y="17"/>
                  </a:cxn>
                  <a:cxn ang="0">
                    <a:pos x="6" y="23"/>
                  </a:cxn>
                  <a:cxn ang="0">
                    <a:pos x="4" y="27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3" y="43"/>
                  </a:cxn>
                  <a:cxn ang="0">
                    <a:pos x="12" y="47"/>
                  </a:cxn>
                  <a:cxn ang="0">
                    <a:pos x="17" y="45"/>
                  </a:cxn>
                  <a:cxn ang="0">
                    <a:pos x="25" y="38"/>
                  </a:cxn>
                  <a:cxn ang="0">
                    <a:pos x="41" y="45"/>
                  </a:cxn>
                  <a:cxn ang="0">
                    <a:pos x="44" y="52"/>
                  </a:cxn>
                  <a:cxn ang="0">
                    <a:pos x="55" y="65"/>
                  </a:cxn>
                  <a:cxn ang="0">
                    <a:pos x="70" y="79"/>
                  </a:cxn>
                  <a:cxn ang="0">
                    <a:pos x="81" y="83"/>
                  </a:cxn>
                  <a:cxn ang="0">
                    <a:pos x="91" y="90"/>
                  </a:cxn>
                  <a:cxn ang="0">
                    <a:pos x="99" y="96"/>
                  </a:cxn>
                  <a:cxn ang="0">
                    <a:pos x="103" y="103"/>
                  </a:cxn>
                  <a:cxn ang="0">
                    <a:pos x="103" y="115"/>
                  </a:cxn>
                  <a:cxn ang="0">
                    <a:pos x="104" y="124"/>
                  </a:cxn>
                  <a:cxn ang="0">
                    <a:pos x="109" y="115"/>
                  </a:cxn>
                  <a:cxn ang="0">
                    <a:pos x="116" y="108"/>
                  </a:cxn>
                  <a:cxn ang="0">
                    <a:pos x="111" y="99"/>
                  </a:cxn>
                  <a:cxn ang="0">
                    <a:pos x="121" y="95"/>
                  </a:cxn>
                  <a:cxn ang="0">
                    <a:pos x="130" y="95"/>
                  </a:cxn>
                  <a:cxn ang="0">
                    <a:pos x="108" y="79"/>
                  </a:cxn>
                </a:cxnLst>
                <a:rect l="0" t="0" r="r" b="b"/>
                <a:pathLst>
                  <a:path w="130" h="141">
                    <a:moveTo>
                      <a:pt x="90" y="122"/>
                    </a:moveTo>
                    <a:cubicBezTo>
                      <a:pt x="84" y="124"/>
                      <a:pt x="81" y="124"/>
                      <a:pt x="77" y="122"/>
                    </a:cubicBezTo>
                    <a:cubicBezTo>
                      <a:pt x="73" y="120"/>
                      <a:pt x="66" y="124"/>
                      <a:pt x="67" y="127"/>
                    </a:cubicBezTo>
                    <a:cubicBezTo>
                      <a:pt x="68" y="129"/>
                      <a:pt x="71" y="131"/>
                      <a:pt x="79" y="133"/>
                    </a:cubicBezTo>
                    <a:cubicBezTo>
                      <a:pt x="87" y="135"/>
                      <a:pt x="88" y="141"/>
                      <a:pt x="92" y="141"/>
                    </a:cubicBezTo>
                    <a:cubicBezTo>
                      <a:pt x="95" y="141"/>
                      <a:pt x="96" y="138"/>
                      <a:pt x="95" y="134"/>
                    </a:cubicBezTo>
                    <a:cubicBezTo>
                      <a:pt x="94" y="129"/>
                      <a:pt x="99" y="124"/>
                      <a:pt x="99" y="123"/>
                    </a:cubicBezTo>
                    <a:cubicBezTo>
                      <a:pt x="100" y="122"/>
                      <a:pt x="97" y="121"/>
                      <a:pt x="90" y="122"/>
                    </a:cubicBezTo>
                    <a:close/>
                    <a:moveTo>
                      <a:pt x="26" y="85"/>
                    </a:moveTo>
                    <a:cubicBezTo>
                      <a:pt x="22" y="88"/>
                      <a:pt x="19" y="84"/>
                      <a:pt x="18" y="87"/>
                    </a:cubicBezTo>
                    <a:cubicBezTo>
                      <a:pt x="16" y="90"/>
                      <a:pt x="23" y="95"/>
                      <a:pt x="22" y="101"/>
                    </a:cubicBezTo>
                    <a:cubicBezTo>
                      <a:pt x="20" y="108"/>
                      <a:pt x="23" y="116"/>
                      <a:pt x="27" y="112"/>
                    </a:cubicBezTo>
                    <a:cubicBezTo>
                      <a:pt x="30" y="108"/>
                      <a:pt x="32" y="110"/>
                      <a:pt x="34" y="107"/>
                    </a:cubicBezTo>
                    <a:cubicBezTo>
                      <a:pt x="37" y="104"/>
                      <a:pt x="35" y="94"/>
                      <a:pt x="36" y="89"/>
                    </a:cubicBezTo>
                    <a:cubicBezTo>
                      <a:pt x="38" y="84"/>
                      <a:pt x="30" y="81"/>
                      <a:pt x="26" y="85"/>
                    </a:cubicBezTo>
                    <a:close/>
                    <a:moveTo>
                      <a:pt x="108" y="79"/>
                    </a:moveTo>
                    <a:cubicBezTo>
                      <a:pt x="103" y="77"/>
                      <a:pt x="106" y="72"/>
                      <a:pt x="99" y="73"/>
                    </a:cubicBezTo>
                    <a:cubicBezTo>
                      <a:pt x="92" y="73"/>
                      <a:pt x="84" y="64"/>
                      <a:pt x="82" y="55"/>
                    </a:cubicBezTo>
                    <a:cubicBezTo>
                      <a:pt x="79" y="45"/>
                      <a:pt x="69" y="44"/>
                      <a:pt x="66" y="38"/>
                    </a:cubicBezTo>
                    <a:cubicBezTo>
                      <a:pt x="63" y="33"/>
                      <a:pt x="68" y="32"/>
                      <a:pt x="66" y="27"/>
                    </a:cubicBezTo>
                    <a:cubicBezTo>
                      <a:pt x="65" y="24"/>
                      <a:pt x="68" y="22"/>
                      <a:pt x="71" y="21"/>
                    </a:cubicBezTo>
                    <a:cubicBezTo>
                      <a:pt x="71" y="15"/>
                      <a:pt x="71" y="9"/>
                      <a:pt x="72" y="6"/>
                    </a:cubicBezTo>
                    <a:cubicBezTo>
                      <a:pt x="69" y="5"/>
                      <a:pt x="67" y="5"/>
                      <a:pt x="66" y="5"/>
                    </a:cubicBezTo>
                    <a:cubicBezTo>
                      <a:pt x="65" y="4"/>
                      <a:pt x="64" y="0"/>
                      <a:pt x="64" y="0"/>
                    </a:cubicBezTo>
                    <a:cubicBezTo>
                      <a:pt x="63" y="0"/>
                      <a:pt x="56" y="0"/>
                      <a:pt x="55" y="1"/>
                    </a:cubicBezTo>
                    <a:cubicBezTo>
                      <a:pt x="53" y="2"/>
                      <a:pt x="50" y="5"/>
                      <a:pt x="48" y="3"/>
                    </a:cubicBezTo>
                    <a:cubicBezTo>
                      <a:pt x="47" y="3"/>
                      <a:pt x="47" y="3"/>
                      <a:pt x="46" y="2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7"/>
                      <a:pt x="42" y="7"/>
                    </a:cubicBezTo>
                    <a:cubicBezTo>
                      <a:pt x="41" y="7"/>
                      <a:pt x="39" y="6"/>
                      <a:pt x="39" y="9"/>
                    </a:cubicBezTo>
                    <a:cubicBezTo>
                      <a:pt x="39" y="11"/>
                      <a:pt x="35" y="10"/>
                      <a:pt x="34" y="10"/>
                    </a:cubicBezTo>
                    <a:cubicBezTo>
                      <a:pt x="32" y="10"/>
                      <a:pt x="30" y="10"/>
                      <a:pt x="30" y="12"/>
                    </a:cubicBezTo>
                    <a:cubicBezTo>
                      <a:pt x="30" y="14"/>
                      <a:pt x="29" y="19"/>
                      <a:pt x="27" y="16"/>
                    </a:cubicBezTo>
                    <a:cubicBezTo>
                      <a:pt x="24" y="14"/>
                      <a:pt x="21" y="8"/>
                      <a:pt x="20" y="9"/>
                    </a:cubicBezTo>
                    <a:cubicBezTo>
                      <a:pt x="19" y="9"/>
                      <a:pt x="17" y="17"/>
                      <a:pt x="15" y="17"/>
                    </a:cubicBezTo>
                    <a:cubicBezTo>
                      <a:pt x="13" y="17"/>
                      <a:pt x="8" y="17"/>
                      <a:pt x="5" y="17"/>
                    </a:cubicBezTo>
                    <a:cubicBezTo>
                      <a:pt x="4" y="20"/>
                      <a:pt x="5" y="22"/>
                      <a:pt x="6" y="23"/>
                    </a:cubicBezTo>
                    <a:cubicBezTo>
                      <a:pt x="8" y="23"/>
                      <a:pt x="6" y="26"/>
                      <a:pt x="4" y="27"/>
                    </a:cubicBezTo>
                    <a:cubicBezTo>
                      <a:pt x="3" y="28"/>
                      <a:pt x="0" y="27"/>
                      <a:pt x="2" y="30"/>
                    </a:cubicBezTo>
                    <a:cubicBezTo>
                      <a:pt x="4" y="33"/>
                      <a:pt x="7" y="33"/>
                      <a:pt x="5" y="36"/>
                    </a:cubicBezTo>
                    <a:cubicBezTo>
                      <a:pt x="3" y="38"/>
                      <a:pt x="5" y="41"/>
                      <a:pt x="8" y="41"/>
                    </a:cubicBezTo>
                    <a:cubicBezTo>
                      <a:pt x="10" y="41"/>
                      <a:pt x="14" y="41"/>
                      <a:pt x="13" y="43"/>
                    </a:cubicBezTo>
                    <a:cubicBezTo>
                      <a:pt x="12" y="44"/>
                      <a:pt x="12" y="45"/>
                      <a:pt x="12" y="47"/>
                    </a:cubicBezTo>
                    <a:cubicBezTo>
                      <a:pt x="14" y="46"/>
                      <a:pt x="15" y="46"/>
                      <a:pt x="17" y="45"/>
                    </a:cubicBezTo>
                    <a:cubicBezTo>
                      <a:pt x="21" y="43"/>
                      <a:pt x="19" y="40"/>
                      <a:pt x="25" y="38"/>
                    </a:cubicBezTo>
                    <a:cubicBezTo>
                      <a:pt x="31" y="37"/>
                      <a:pt x="38" y="42"/>
                      <a:pt x="41" y="45"/>
                    </a:cubicBezTo>
                    <a:cubicBezTo>
                      <a:pt x="43" y="49"/>
                      <a:pt x="44" y="49"/>
                      <a:pt x="44" y="52"/>
                    </a:cubicBezTo>
                    <a:cubicBezTo>
                      <a:pt x="45" y="55"/>
                      <a:pt x="47" y="60"/>
                      <a:pt x="55" y="65"/>
                    </a:cubicBezTo>
                    <a:cubicBezTo>
                      <a:pt x="63" y="71"/>
                      <a:pt x="66" y="76"/>
                      <a:pt x="70" y="79"/>
                    </a:cubicBezTo>
                    <a:cubicBezTo>
                      <a:pt x="74" y="81"/>
                      <a:pt x="79" y="80"/>
                      <a:pt x="81" y="83"/>
                    </a:cubicBezTo>
                    <a:cubicBezTo>
                      <a:pt x="84" y="86"/>
                      <a:pt x="87" y="88"/>
                      <a:pt x="91" y="90"/>
                    </a:cubicBezTo>
                    <a:cubicBezTo>
                      <a:pt x="95" y="92"/>
                      <a:pt x="95" y="96"/>
                      <a:pt x="99" y="96"/>
                    </a:cubicBezTo>
                    <a:cubicBezTo>
                      <a:pt x="103" y="97"/>
                      <a:pt x="100" y="100"/>
                      <a:pt x="103" y="103"/>
                    </a:cubicBezTo>
                    <a:cubicBezTo>
                      <a:pt x="105" y="106"/>
                      <a:pt x="106" y="112"/>
                      <a:pt x="103" y="115"/>
                    </a:cubicBezTo>
                    <a:cubicBezTo>
                      <a:pt x="101" y="119"/>
                      <a:pt x="102" y="124"/>
                      <a:pt x="104" y="124"/>
                    </a:cubicBezTo>
                    <a:cubicBezTo>
                      <a:pt x="105" y="124"/>
                      <a:pt x="109" y="118"/>
                      <a:pt x="109" y="115"/>
                    </a:cubicBezTo>
                    <a:cubicBezTo>
                      <a:pt x="110" y="112"/>
                      <a:pt x="113" y="112"/>
                      <a:pt x="116" y="108"/>
                    </a:cubicBezTo>
                    <a:cubicBezTo>
                      <a:pt x="118" y="105"/>
                      <a:pt x="112" y="104"/>
                      <a:pt x="111" y="99"/>
                    </a:cubicBezTo>
                    <a:cubicBezTo>
                      <a:pt x="109" y="95"/>
                      <a:pt x="116" y="91"/>
                      <a:pt x="121" y="95"/>
                    </a:cubicBezTo>
                    <a:cubicBezTo>
                      <a:pt x="127" y="98"/>
                      <a:pt x="130" y="101"/>
                      <a:pt x="130" y="95"/>
                    </a:cubicBezTo>
                    <a:cubicBezTo>
                      <a:pt x="130" y="89"/>
                      <a:pt x="112" y="82"/>
                      <a:pt x="108" y="7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52975" y="2251075"/>
                <a:ext cx="26988" cy="333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8" y="18"/>
                  </a:cxn>
                  <a:cxn ang="0">
                    <a:pos x="9" y="18"/>
                  </a:cxn>
                  <a:cxn ang="0">
                    <a:pos x="14" y="10"/>
                  </a:cxn>
                  <a:cxn ang="0">
                    <a:pos x="5" y="0"/>
                  </a:cxn>
                </a:cxnLst>
                <a:rect l="0" t="0" r="r" b="b"/>
                <a:pathLst>
                  <a:path w="14" h="18">
                    <a:moveTo>
                      <a:pt x="5" y="0"/>
                    </a:moveTo>
                    <a:cubicBezTo>
                      <a:pt x="3" y="3"/>
                      <a:pt x="0" y="7"/>
                      <a:pt x="1" y="8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3" y="14"/>
                      <a:pt x="6" y="16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4"/>
                      <a:pt x="12" y="10"/>
                      <a:pt x="14" y="10"/>
                    </a:cubicBezTo>
                    <a:cubicBezTo>
                      <a:pt x="11" y="7"/>
                      <a:pt x="7" y="2"/>
                      <a:pt x="5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59325" y="2174875"/>
                <a:ext cx="90488" cy="106363"/>
              </a:xfrm>
              <a:custGeom>
                <a:avLst/>
                <a:gdLst/>
                <a:ahLst/>
                <a:cxnLst>
                  <a:cxn ang="0">
                    <a:pos x="41" y="37"/>
                  </a:cxn>
                  <a:cxn ang="0">
                    <a:pos x="41" y="29"/>
                  </a:cxn>
                  <a:cxn ang="0">
                    <a:pos x="42" y="23"/>
                  </a:cxn>
                  <a:cxn ang="0">
                    <a:pos x="29" y="20"/>
                  </a:cxn>
                  <a:cxn ang="0">
                    <a:pos x="28" y="13"/>
                  </a:cxn>
                  <a:cxn ang="0">
                    <a:pos x="24" y="9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7" y="1"/>
                  </a:cxn>
                  <a:cxn ang="0">
                    <a:pos x="12" y="0"/>
                  </a:cxn>
                  <a:cxn ang="0">
                    <a:pos x="0" y="3"/>
                  </a:cxn>
                  <a:cxn ang="0">
                    <a:pos x="3" y="10"/>
                  </a:cxn>
                  <a:cxn ang="0">
                    <a:pos x="7" y="18"/>
                  </a:cxn>
                  <a:cxn ang="0">
                    <a:pos x="6" y="36"/>
                  </a:cxn>
                  <a:cxn ang="0">
                    <a:pos x="2" y="40"/>
                  </a:cxn>
                  <a:cxn ang="0">
                    <a:pos x="11" y="50"/>
                  </a:cxn>
                  <a:cxn ang="0">
                    <a:pos x="11" y="50"/>
                  </a:cxn>
                  <a:cxn ang="0">
                    <a:pos x="21" y="56"/>
                  </a:cxn>
                  <a:cxn ang="0">
                    <a:pos x="41" y="52"/>
                  </a:cxn>
                  <a:cxn ang="0">
                    <a:pos x="41" y="49"/>
                  </a:cxn>
                  <a:cxn ang="0">
                    <a:pos x="45" y="44"/>
                  </a:cxn>
                  <a:cxn ang="0">
                    <a:pos x="41" y="37"/>
                  </a:cxn>
                </a:cxnLst>
                <a:rect l="0" t="0" r="r" b="b"/>
                <a:pathLst>
                  <a:path w="47" h="56">
                    <a:moveTo>
                      <a:pt x="41" y="37"/>
                    </a:moveTo>
                    <a:cubicBezTo>
                      <a:pt x="39" y="35"/>
                      <a:pt x="39" y="31"/>
                      <a:pt x="41" y="29"/>
                    </a:cubicBezTo>
                    <a:cubicBezTo>
                      <a:pt x="44" y="28"/>
                      <a:pt x="42" y="26"/>
                      <a:pt x="42" y="23"/>
                    </a:cubicBezTo>
                    <a:cubicBezTo>
                      <a:pt x="42" y="21"/>
                      <a:pt x="31" y="20"/>
                      <a:pt x="29" y="20"/>
                    </a:cubicBezTo>
                    <a:cubicBezTo>
                      <a:pt x="27" y="19"/>
                      <a:pt x="30" y="13"/>
                      <a:pt x="28" y="13"/>
                    </a:cubicBezTo>
                    <a:cubicBezTo>
                      <a:pt x="25" y="13"/>
                      <a:pt x="24" y="11"/>
                      <a:pt x="24" y="9"/>
                    </a:cubicBezTo>
                    <a:cubicBezTo>
                      <a:pt x="24" y="7"/>
                      <a:pt x="20" y="3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1"/>
                      <a:pt x="17" y="1"/>
                      <a:pt x="17" y="1"/>
                    </a:cubicBezTo>
                    <a:cubicBezTo>
                      <a:pt x="15" y="1"/>
                      <a:pt x="12" y="0"/>
                      <a:pt x="12" y="0"/>
                    </a:cubicBezTo>
                    <a:cubicBezTo>
                      <a:pt x="12" y="0"/>
                      <a:pt x="5" y="2"/>
                      <a:pt x="0" y="3"/>
                    </a:cubicBezTo>
                    <a:cubicBezTo>
                      <a:pt x="1" y="6"/>
                      <a:pt x="2" y="9"/>
                      <a:pt x="3" y="10"/>
                    </a:cubicBezTo>
                    <a:cubicBezTo>
                      <a:pt x="7" y="11"/>
                      <a:pt x="6" y="15"/>
                      <a:pt x="7" y="18"/>
                    </a:cubicBezTo>
                    <a:cubicBezTo>
                      <a:pt x="8" y="21"/>
                      <a:pt x="8" y="36"/>
                      <a:pt x="6" y="36"/>
                    </a:cubicBezTo>
                    <a:cubicBezTo>
                      <a:pt x="5" y="36"/>
                      <a:pt x="4" y="37"/>
                      <a:pt x="2" y="40"/>
                    </a:cubicBezTo>
                    <a:cubicBezTo>
                      <a:pt x="4" y="42"/>
                      <a:pt x="8" y="47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21" y="56"/>
                      <a:pt x="21" y="56"/>
                    </a:cubicBezTo>
                    <a:cubicBezTo>
                      <a:pt x="21" y="56"/>
                      <a:pt x="33" y="53"/>
                      <a:pt x="41" y="52"/>
                    </a:cubicBezTo>
                    <a:cubicBezTo>
                      <a:pt x="41" y="51"/>
                      <a:pt x="41" y="50"/>
                      <a:pt x="41" y="49"/>
                    </a:cubicBezTo>
                    <a:cubicBezTo>
                      <a:pt x="41" y="47"/>
                      <a:pt x="43" y="44"/>
                      <a:pt x="45" y="44"/>
                    </a:cubicBezTo>
                    <a:cubicBezTo>
                      <a:pt x="47" y="44"/>
                      <a:pt x="44" y="39"/>
                      <a:pt x="41" y="3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造字工房悦黑体验版常规体" pitchFamily="50" charset="-122"/>
                </a:endParaRPr>
              </a:p>
            </p:txBody>
          </p:sp>
        </p:grp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8508873" y="3588633"/>
              <a:ext cx="723109" cy="21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230086" y="3328971"/>
              <a:ext cx="1973531" cy="115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9469820" y="3522332"/>
              <a:ext cx="14940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8126091" y="3287275"/>
              <a:ext cx="102304" cy="9287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3" name="Group 192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194" name="组合 193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196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19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62820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104812"/>
            <a:ext cx="4154432" cy="5919228"/>
          </a:xfrm>
          <a:prstGeom prst="rect">
            <a:avLst/>
          </a:prstGeom>
          <a:effectLst>
            <a:softEdge rad="457200"/>
          </a:effectLst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826"/>
            <a:ext cx="3806960" cy="318821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439817" cy="2038256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1903480" y="1242967"/>
            <a:ext cx="9115146" cy="4448522"/>
            <a:chOff x="1297873" y="1425595"/>
            <a:chExt cx="9115146" cy="4448522"/>
          </a:xfrm>
        </p:grpSpPr>
        <p:grpSp>
          <p:nvGrpSpPr>
            <p:cNvPr id="60" name="组合 59"/>
            <p:cNvGrpSpPr/>
            <p:nvPr/>
          </p:nvGrpSpPr>
          <p:grpSpPr>
            <a:xfrm>
              <a:off x="1297873" y="1439927"/>
              <a:ext cx="2027673" cy="4434190"/>
              <a:chOff x="1824216" y="1211084"/>
              <a:chExt cx="2027673" cy="4434190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824216" y="1211084"/>
                <a:ext cx="2027673" cy="4434190"/>
                <a:chOff x="1824216" y="1211084"/>
                <a:chExt cx="2027673" cy="4434190"/>
              </a:xfrm>
            </p:grpSpPr>
            <p:sp>
              <p:nvSpPr>
                <p:cNvPr id="63" name="出自【趣你的PPT】(微信:qunideppt)：最优质的PPT资源库"/>
                <p:cNvSpPr/>
                <p:nvPr/>
              </p:nvSpPr>
              <p:spPr>
                <a:xfrm rot="10800000">
                  <a:off x="1824216" y="1211084"/>
                  <a:ext cx="1513646" cy="792087"/>
                </a:xfrm>
                <a:custGeom>
                  <a:avLst/>
                  <a:gdLst>
                    <a:gd name="connsiteX0" fmla="*/ 766675 w 1513646"/>
                    <a:gd name="connsiteY0" fmla="*/ 0 h 792087"/>
                    <a:gd name="connsiteX1" fmla="*/ 1042366 w 1513646"/>
                    <a:gd name="connsiteY1" fmla="*/ 216023 h 792087"/>
                    <a:gd name="connsiteX2" fmla="*/ 1513646 w 1513646"/>
                    <a:gd name="connsiteY2" fmla="*/ 216023 h 792087"/>
                    <a:gd name="connsiteX3" fmla="*/ 1513646 w 1513646"/>
                    <a:gd name="connsiteY3" fmla="*/ 792087 h 792087"/>
                    <a:gd name="connsiteX4" fmla="*/ 0 w 1513646"/>
                    <a:gd name="connsiteY4" fmla="*/ 792087 h 792087"/>
                    <a:gd name="connsiteX5" fmla="*/ 0 w 1513646"/>
                    <a:gd name="connsiteY5" fmla="*/ 216023 h 792087"/>
                    <a:gd name="connsiteX6" fmla="*/ 490983 w 1513646"/>
                    <a:gd name="connsiteY6" fmla="*/ 216023 h 79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3646" h="792087">
                      <a:moveTo>
                        <a:pt x="766675" y="0"/>
                      </a:moveTo>
                      <a:lnTo>
                        <a:pt x="1042366" y="216023"/>
                      </a:lnTo>
                      <a:lnTo>
                        <a:pt x="1513646" y="216023"/>
                      </a:lnTo>
                      <a:lnTo>
                        <a:pt x="1513646" y="792087"/>
                      </a:lnTo>
                      <a:lnTo>
                        <a:pt x="0" y="792087"/>
                      </a:lnTo>
                      <a:lnTo>
                        <a:pt x="0" y="216023"/>
                      </a:lnTo>
                      <a:lnTo>
                        <a:pt x="490983" y="21602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" name="出自【趣你的PPT】(微信:qunideppt)：最优质的PPT资源库"/>
                <p:cNvSpPr txBox="1"/>
                <p:nvPr/>
              </p:nvSpPr>
              <p:spPr>
                <a:xfrm>
                  <a:off x="2163868" y="1332389"/>
                  <a:ext cx="16880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关键词</a:t>
                  </a:r>
                </a:p>
              </p:txBody>
            </p:sp>
            <p:pic>
              <p:nvPicPr>
                <p:cNvPr id="65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2248" y="2238028"/>
                  <a:ext cx="1337580" cy="1337580"/>
                </a:xfrm>
                <a:prstGeom prst="rect">
                  <a:avLst/>
                </a:prstGeom>
              </p:spPr>
            </p:pic>
            <p:grpSp>
              <p:nvGrpSpPr>
                <p:cNvPr id="66" name="组合 65"/>
                <p:cNvGrpSpPr/>
                <p:nvPr/>
              </p:nvGrpSpPr>
              <p:grpSpPr>
                <a:xfrm>
                  <a:off x="1877539" y="4005064"/>
                  <a:ext cx="1478621" cy="1640210"/>
                  <a:chOff x="1877539" y="4005064"/>
                  <a:chExt cx="1478621" cy="1640210"/>
                </a:xfrm>
              </p:grpSpPr>
              <p:sp>
                <p:nvSpPr>
                  <p:cNvPr id="67" name="出自【趣你的PPT】(微信:qunideppt)：最优质的PPT资源库"/>
                  <p:cNvSpPr/>
                  <p:nvPr/>
                </p:nvSpPr>
                <p:spPr>
                  <a:xfrm>
                    <a:off x="1877539" y="4097923"/>
                    <a:ext cx="1478621" cy="1547351"/>
                  </a:xfrm>
                  <a:prstGeom prst="rect">
                    <a:avLst/>
                  </a:pr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>
                  <a:xfrm>
                    <a:off x="2498256" y="4005064"/>
                    <a:ext cx="237186" cy="92859"/>
                  </a:xfrm>
                  <a:prstGeom prst="triangle">
                    <a:avLst/>
                  </a:prstGeom>
                  <a:solidFill>
                    <a:srgbClr val="F0E7CA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62" name="出自【趣你的PPT】(微信:qunideppt)：最优质的PPT资源库"/>
              <p:cNvSpPr txBox="1"/>
              <p:nvPr/>
            </p:nvSpPr>
            <p:spPr>
              <a:xfrm>
                <a:off x="1882618" y="4472429"/>
                <a:ext cx="1473542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649794" y="1439928"/>
              <a:ext cx="2038243" cy="4434189"/>
              <a:chOff x="4176137" y="1211085"/>
              <a:chExt cx="2038243" cy="4434189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4176137" y="1211085"/>
                <a:ext cx="2038243" cy="4434189"/>
                <a:chOff x="4176137" y="1211085"/>
                <a:chExt cx="2038243" cy="4434189"/>
              </a:xfrm>
            </p:grpSpPr>
            <p:sp>
              <p:nvSpPr>
                <p:cNvPr id="72" name="出自【趣你的PPT】(微信:qunideppt)：最优质的PPT资源库"/>
                <p:cNvSpPr/>
                <p:nvPr/>
              </p:nvSpPr>
              <p:spPr>
                <a:xfrm rot="10800000">
                  <a:off x="4186707" y="1211085"/>
                  <a:ext cx="1513646" cy="792087"/>
                </a:xfrm>
                <a:custGeom>
                  <a:avLst/>
                  <a:gdLst>
                    <a:gd name="connsiteX0" fmla="*/ 766675 w 1513646"/>
                    <a:gd name="connsiteY0" fmla="*/ 0 h 792087"/>
                    <a:gd name="connsiteX1" fmla="*/ 1042366 w 1513646"/>
                    <a:gd name="connsiteY1" fmla="*/ 216023 h 792087"/>
                    <a:gd name="connsiteX2" fmla="*/ 1513646 w 1513646"/>
                    <a:gd name="connsiteY2" fmla="*/ 216023 h 792087"/>
                    <a:gd name="connsiteX3" fmla="*/ 1513646 w 1513646"/>
                    <a:gd name="connsiteY3" fmla="*/ 792087 h 792087"/>
                    <a:gd name="connsiteX4" fmla="*/ 0 w 1513646"/>
                    <a:gd name="connsiteY4" fmla="*/ 792087 h 792087"/>
                    <a:gd name="connsiteX5" fmla="*/ 0 w 1513646"/>
                    <a:gd name="connsiteY5" fmla="*/ 216023 h 792087"/>
                    <a:gd name="connsiteX6" fmla="*/ 490983 w 1513646"/>
                    <a:gd name="connsiteY6" fmla="*/ 216023 h 79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3646" h="792087">
                      <a:moveTo>
                        <a:pt x="766675" y="0"/>
                      </a:moveTo>
                      <a:lnTo>
                        <a:pt x="1042366" y="216023"/>
                      </a:lnTo>
                      <a:lnTo>
                        <a:pt x="1513646" y="216023"/>
                      </a:lnTo>
                      <a:lnTo>
                        <a:pt x="1513646" y="792087"/>
                      </a:lnTo>
                      <a:lnTo>
                        <a:pt x="0" y="792087"/>
                      </a:lnTo>
                      <a:lnTo>
                        <a:pt x="0" y="216023"/>
                      </a:lnTo>
                      <a:lnTo>
                        <a:pt x="490983" y="216023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出自【趣你的PPT】(微信:qunideppt)：最优质的PPT资源库"/>
                <p:cNvSpPr txBox="1"/>
                <p:nvPr/>
              </p:nvSpPr>
              <p:spPr>
                <a:xfrm>
                  <a:off x="4526359" y="1332390"/>
                  <a:ext cx="16880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关键词</a:t>
                  </a:r>
                </a:p>
              </p:txBody>
            </p:sp>
            <p:pic>
              <p:nvPicPr>
                <p:cNvPr id="74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944" y="2235690"/>
                  <a:ext cx="1329172" cy="1339918"/>
                </a:xfrm>
                <a:prstGeom prst="rect">
                  <a:avLst/>
                </a:prstGeom>
              </p:spPr>
            </p:pic>
            <p:grpSp>
              <p:nvGrpSpPr>
                <p:cNvPr id="75" name="组合 74"/>
                <p:cNvGrpSpPr/>
                <p:nvPr/>
              </p:nvGrpSpPr>
              <p:grpSpPr>
                <a:xfrm>
                  <a:off x="4176137" y="4005064"/>
                  <a:ext cx="1478621" cy="1640210"/>
                  <a:chOff x="1877539" y="4005064"/>
                  <a:chExt cx="1478621" cy="1640210"/>
                </a:xfrm>
              </p:grpSpPr>
              <p:sp>
                <p:nvSpPr>
                  <p:cNvPr id="76" name="出自【趣你的PPT】(微信:qunideppt)：最优质的PPT资源库"/>
                  <p:cNvSpPr/>
                  <p:nvPr/>
                </p:nvSpPr>
                <p:spPr>
                  <a:xfrm>
                    <a:off x="1877539" y="4097923"/>
                    <a:ext cx="1478621" cy="1547351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" name="出自【趣你的PPT】(微信:qunideppt)：最优质的PPT资源库"/>
                  <p:cNvSpPr/>
                  <p:nvPr/>
                </p:nvSpPr>
                <p:spPr>
                  <a:xfrm>
                    <a:off x="2498256" y="4005064"/>
                    <a:ext cx="237186" cy="92859"/>
                  </a:xfrm>
                  <a:prstGeom prst="triangle">
                    <a:avLst/>
                  </a:prstGeom>
                  <a:solidFill>
                    <a:srgbClr val="F0E7CA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71" name="出自【趣你的PPT】(微信:qunideppt)：最优质的PPT资源库"/>
              <p:cNvSpPr txBox="1"/>
              <p:nvPr/>
            </p:nvSpPr>
            <p:spPr>
              <a:xfrm>
                <a:off x="4181216" y="4472429"/>
                <a:ext cx="1473542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022855" y="1430722"/>
              <a:ext cx="2027673" cy="4432578"/>
              <a:chOff x="6549198" y="1201879"/>
              <a:chExt cx="2027673" cy="4432578"/>
            </a:xfrm>
          </p:grpSpPr>
          <p:sp>
            <p:nvSpPr>
              <p:cNvPr id="79" name="出自【趣你的PPT】(微信:qunideppt)：最优质的PPT资源库"/>
              <p:cNvSpPr/>
              <p:nvPr/>
            </p:nvSpPr>
            <p:spPr>
              <a:xfrm rot="10800000">
                <a:off x="6549198" y="1201879"/>
                <a:ext cx="1513646" cy="792087"/>
              </a:xfrm>
              <a:custGeom>
                <a:avLst/>
                <a:gdLst>
                  <a:gd name="connsiteX0" fmla="*/ 766675 w 1513646"/>
                  <a:gd name="connsiteY0" fmla="*/ 0 h 792087"/>
                  <a:gd name="connsiteX1" fmla="*/ 1042366 w 1513646"/>
                  <a:gd name="connsiteY1" fmla="*/ 216023 h 792087"/>
                  <a:gd name="connsiteX2" fmla="*/ 1513646 w 1513646"/>
                  <a:gd name="connsiteY2" fmla="*/ 216023 h 792087"/>
                  <a:gd name="connsiteX3" fmla="*/ 1513646 w 1513646"/>
                  <a:gd name="connsiteY3" fmla="*/ 792087 h 792087"/>
                  <a:gd name="connsiteX4" fmla="*/ 0 w 1513646"/>
                  <a:gd name="connsiteY4" fmla="*/ 792087 h 792087"/>
                  <a:gd name="connsiteX5" fmla="*/ 0 w 1513646"/>
                  <a:gd name="connsiteY5" fmla="*/ 216023 h 792087"/>
                  <a:gd name="connsiteX6" fmla="*/ 490983 w 1513646"/>
                  <a:gd name="connsiteY6" fmla="*/ 216023 h 792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3646" h="792087">
                    <a:moveTo>
                      <a:pt x="766675" y="0"/>
                    </a:moveTo>
                    <a:lnTo>
                      <a:pt x="1042366" y="216023"/>
                    </a:lnTo>
                    <a:lnTo>
                      <a:pt x="1513646" y="216023"/>
                    </a:lnTo>
                    <a:lnTo>
                      <a:pt x="1513646" y="792087"/>
                    </a:lnTo>
                    <a:lnTo>
                      <a:pt x="0" y="792087"/>
                    </a:lnTo>
                    <a:lnTo>
                      <a:pt x="0" y="216023"/>
                    </a:lnTo>
                    <a:lnTo>
                      <a:pt x="490983" y="216023"/>
                    </a:lnTo>
                    <a:close/>
                  </a:path>
                </a:pathLst>
              </a:cu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出自【趣你的PPT】(微信:qunideppt)：最优质的PPT资源库"/>
              <p:cNvSpPr txBox="1"/>
              <p:nvPr/>
            </p:nvSpPr>
            <p:spPr>
              <a:xfrm>
                <a:off x="6888850" y="1323184"/>
                <a:ext cx="1688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pic>
            <p:nvPicPr>
              <p:cNvPr id="81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7232" y="2219125"/>
                <a:ext cx="1278635" cy="1354907"/>
              </a:xfrm>
              <a:prstGeom prst="rect">
                <a:avLst/>
              </a:prstGeom>
            </p:spPr>
          </p:pic>
          <p:grpSp>
            <p:nvGrpSpPr>
              <p:cNvPr id="82" name="组合 81"/>
              <p:cNvGrpSpPr/>
              <p:nvPr/>
            </p:nvGrpSpPr>
            <p:grpSpPr>
              <a:xfrm>
                <a:off x="6549198" y="3994247"/>
                <a:ext cx="1478621" cy="1640210"/>
                <a:chOff x="1877539" y="4005064"/>
                <a:chExt cx="1478621" cy="1640210"/>
              </a:xfrm>
            </p:grpSpPr>
            <p:sp>
              <p:nvSpPr>
                <p:cNvPr id="84" name="出自【趣你的PPT】(微信:qunideppt)：最优质的PPT资源库"/>
                <p:cNvSpPr/>
                <p:nvPr/>
              </p:nvSpPr>
              <p:spPr>
                <a:xfrm>
                  <a:off x="1877539" y="4097923"/>
                  <a:ext cx="1478621" cy="1547351"/>
                </a:xfrm>
                <a:prstGeom prst="rect">
                  <a:avLst/>
                </a:pr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出自【趣你的PPT】(微信:qunideppt)：最优质的PPT资源库"/>
                <p:cNvSpPr/>
                <p:nvPr/>
              </p:nvSpPr>
              <p:spPr>
                <a:xfrm>
                  <a:off x="2498256" y="4005064"/>
                  <a:ext cx="237186" cy="92859"/>
                </a:xfrm>
                <a:prstGeom prst="triangle">
                  <a:avLst/>
                </a:prstGeom>
                <a:solidFill>
                  <a:srgbClr val="F0E7C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3" name="出自【趣你的PPT】(微信:qunideppt)：最优质的PPT资源库"/>
              <p:cNvSpPr txBox="1"/>
              <p:nvPr/>
            </p:nvSpPr>
            <p:spPr>
              <a:xfrm>
                <a:off x="6554277" y="4461612"/>
                <a:ext cx="1473542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8385346" y="1425595"/>
              <a:ext cx="2027673" cy="4448522"/>
              <a:chOff x="8911689" y="1196752"/>
              <a:chExt cx="2027673" cy="4448522"/>
            </a:xfrm>
          </p:grpSpPr>
          <p:sp>
            <p:nvSpPr>
              <p:cNvPr id="87" name="出自【趣你的PPT】(微信:qunideppt)：最优质的PPT资源库"/>
              <p:cNvSpPr/>
              <p:nvPr/>
            </p:nvSpPr>
            <p:spPr>
              <a:xfrm rot="10800000">
                <a:off x="8911689" y="1196752"/>
                <a:ext cx="1513646" cy="792087"/>
              </a:xfrm>
              <a:custGeom>
                <a:avLst/>
                <a:gdLst>
                  <a:gd name="connsiteX0" fmla="*/ 766675 w 1513646"/>
                  <a:gd name="connsiteY0" fmla="*/ 0 h 792087"/>
                  <a:gd name="connsiteX1" fmla="*/ 1042366 w 1513646"/>
                  <a:gd name="connsiteY1" fmla="*/ 216023 h 792087"/>
                  <a:gd name="connsiteX2" fmla="*/ 1513646 w 1513646"/>
                  <a:gd name="connsiteY2" fmla="*/ 216023 h 792087"/>
                  <a:gd name="connsiteX3" fmla="*/ 1513646 w 1513646"/>
                  <a:gd name="connsiteY3" fmla="*/ 792087 h 792087"/>
                  <a:gd name="connsiteX4" fmla="*/ 0 w 1513646"/>
                  <a:gd name="connsiteY4" fmla="*/ 792087 h 792087"/>
                  <a:gd name="connsiteX5" fmla="*/ 0 w 1513646"/>
                  <a:gd name="connsiteY5" fmla="*/ 216023 h 792087"/>
                  <a:gd name="connsiteX6" fmla="*/ 490983 w 1513646"/>
                  <a:gd name="connsiteY6" fmla="*/ 216023 h 792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3646" h="792087">
                    <a:moveTo>
                      <a:pt x="766675" y="0"/>
                    </a:moveTo>
                    <a:lnTo>
                      <a:pt x="1042366" y="216023"/>
                    </a:lnTo>
                    <a:lnTo>
                      <a:pt x="1513646" y="216023"/>
                    </a:lnTo>
                    <a:lnTo>
                      <a:pt x="1513646" y="792087"/>
                    </a:lnTo>
                    <a:lnTo>
                      <a:pt x="0" y="792087"/>
                    </a:lnTo>
                    <a:lnTo>
                      <a:pt x="0" y="216023"/>
                    </a:lnTo>
                    <a:lnTo>
                      <a:pt x="490983" y="21602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出自【趣你的PPT】(微信:qunideppt)：最优质的PPT资源库"/>
              <p:cNvSpPr txBox="1"/>
              <p:nvPr/>
            </p:nvSpPr>
            <p:spPr>
              <a:xfrm>
                <a:off x="9251341" y="1318057"/>
                <a:ext cx="1688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pic>
            <p:nvPicPr>
              <p:cNvPr id="89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8212" y="2223785"/>
                <a:ext cx="1342987" cy="1345589"/>
              </a:xfrm>
              <a:prstGeom prst="rect">
                <a:avLst/>
              </a:prstGeom>
            </p:spPr>
          </p:pic>
          <p:grpSp>
            <p:nvGrpSpPr>
              <p:cNvPr id="90" name="组合 89"/>
              <p:cNvGrpSpPr/>
              <p:nvPr/>
            </p:nvGrpSpPr>
            <p:grpSpPr>
              <a:xfrm>
                <a:off x="8917085" y="4005064"/>
                <a:ext cx="1478621" cy="1640210"/>
                <a:chOff x="1877539" y="4005064"/>
                <a:chExt cx="1478621" cy="1640210"/>
              </a:xfrm>
            </p:grpSpPr>
            <p:sp>
              <p:nvSpPr>
                <p:cNvPr id="92" name="出自【趣你的PPT】(微信:qunideppt)：最优质的PPT资源库"/>
                <p:cNvSpPr/>
                <p:nvPr/>
              </p:nvSpPr>
              <p:spPr>
                <a:xfrm>
                  <a:off x="1877539" y="4097923"/>
                  <a:ext cx="1478621" cy="154735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出自【趣你的PPT】(微信:qunideppt)：最优质的PPT资源库"/>
                <p:cNvSpPr/>
                <p:nvPr/>
              </p:nvSpPr>
              <p:spPr>
                <a:xfrm>
                  <a:off x="2498256" y="4005064"/>
                  <a:ext cx="237186" cy="92859"/>
                </a:xfrm>
                <a:prstGeom prst="triangle">
                  <a:avLst/>
                </a:prstGeom>
                <a:solidFill>
                  <a:srgbClr val="F0E7C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1" name="出自【趣你的PPT】(微信:qunideppt)：最优质的PPT资源库"/>
              <p:cNvSpPr txBox="1"/>
              <p:nvPr/>
            </p:nvSpPr>
            <p:spPr>
              <a:xfrm>
                <a:off x="8922164" y="4472429"/>
                <a:ext cx="1473542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5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5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929746"/>
      </p:ext>
    </p:extLst>
  </p:cSld>
  <p:clrMapOvr>
    <a:masterClrMapping/>
  </p:clrMapOvr>
  <p:transition spd="slow" advClick="0" advTm="3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89" name="Group 88出自【趣你的PPT】(微信:qunideppt)：最优质的PPT资源库"/>
          <p:cNvGrpSpPr/>
          <p:nvPr/>
        </p:nvGrpSpPr>
        <p:grpSpPr>
          <a:xfrm>
            <a:off x="355989" y="1484784"/>
            <a:ext cx="11020259" cy="4662133"/>
            <a:chOff x="355989" y="1484784"/>
            <a:chExt cx="11020259" cy="4662133"/>
          </a:xfrm>
        </p:grpSpPr>
        <p:grpSp>
          <p:nvGrpSpPr>
            <p:cNvPr id="12" name="组合 11"/>
            <p:cNvGrpSpPr/>
            <p:nvPr/>
          </p:nvGrpSpPr>
          <p:grpSpPr>
            <a:xfrm>
              <a:off x="355989" y="1484784"/>
              <a:ext cx="11020259" cy="4662133"/>
              <a:chOff x="-1348095" y="1268760"/>
              <a:chExt cx="12519915" cy="529656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-1348095" y="1268760"/>
                <a:ext cx="11440446" cy="5296563"/>
                <a:chOff x="-944020" y="1283270"/>
                <a:chExt cx="11440446" cy="5296563"/>
              </a:xfrm>
            </p:grpSpPr>
            <p:grpSp>
              <p:nvGrpSpPr>
                <p:cNvPr id="46" name="Group 14"/>
                <p:cNvGrpSpPr>
                  <a:grpSpLocks/>
                </p:cNvGrpSpPr>
                <p:nvPr/>
              </p:nvGrpSpPr>
              <p:grpSpPr bwMode="auto">
                <a:xfrm>
                  <a:off x="5879976" y="3501008"/>
                  <a:ext cx="4616450" cy="2894013"/>
                  <a:chOff x="3217" y="2688"/>
                  <a:chExt cx="2908" cy="1823"/>
                </a:xfrm>
                <a:solidFill>
                  <a:srgbClr val="0070C0"/>
                </a:solidFill>
              </p:grpSpPr>
              <p:sp>
                <p:nvSpPr>
                  <p:cNvPr id="81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217" y="3039"/>
                    <a:ext cx="2908" cy="1472"/>
                  </a:xfrm>
                  <a:custGeom>
                    <a:avLst/>
                    <a:gdLst>
                      <a:gd name="T0" fmla="*/ 311 w 12822"/>
                      <a:gd name="T1" fmla="*/ 0 h 6490"/>
                      <a:gd name="T2" fmla="*/ 660 w 12822"/>
                      <a:gd name="T3" fmla="*/ 131 h 6490"/>
                      <a:gd name="T4" fmla="*/ 424 w 12822"/>
                      <a:gd name="T5" fmla="*/ 334 h 6490"/>
                      <a:gd name="T6" fmla="*/ 0 w 12822"/>
                      <a:gd name="T7" fmla="*/ 131 h 6490"/>
                      <a:gd name="T8" fmla="*/ 311 w 12822"/>
                      <a:gd name="T9" fmla="*/ 0 h 64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822" h="6490">
                        <a:moveTo>
                          <a:pt x="6041" y="0"/>
                        </a:moveTo>
                        <a:lnTo>
                          <a:pt x="12821" y="2552"/>
                        </a:lnTo>
                        <a:lnTo>
                          <a:pt x="8237" y="6489"/>
                        </a:lnTo>
                        <a:lnTo>
                          <a:pt x="0" y="2546"/>
                        </a:lnTo>
                        <a:lnTo>
                          <a:pt x="6041" y="0"/>
                        </a:lnTo>
                      </a:path>
                    </a:pathLst>
                  </a:custGeom>
                  <a:grpFill/>
                  <a:ln w="9525">
                    <a:solidFill>
                      <a:srgbClr val="2676FF">
                        <a:lumMod val="75000"/>
                      </a:srgbClr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5004" y="3051"/>
                    <a:ext cx="1112" cy="1459"/>
                  </a:xfrm>
                  <a:custGeom>
                    <a:avLst/>
                    <a:gdLst>
                      <a:gd name="T0" fmla="*/ 0 w 4904"/>
                      <a:gd name="T1" fmla="*/ 133 h 6434"/>
                      <a:gd name="T2" fmla="*/ 175 w 4904"/>
                      <a:gd name="T3" fmla="*/ 0 h 6434"/>
                      <a:gd name="T4" fmla="*/ 252 w 4904"/>
                      <a:gd name="T5" fmla="*/ 129 h 6434"/>
                      <a:gd name="T6" fmla="*/ 16 w 4904"/>
                      <a:gd name="T7" fmla="*/ 331 h 6434"/>
                      <a:gd name="T8" fmla="*/ 0 w 4904"/>
                      <a:gd name="T9" fmla="*/ 133 h 643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904" h="6434">
                        <a:moveTo>
                          <a:pt x="0" y="2581"/>
                        </a:moveTo>
                        <a:lnTo>
                          <a:pt x="3403" y="0"/>
                        </a:lnTo>
                        <a:lnTo>
                          <a:pt x="4903" y="2503"/>
                        </a:lnTo>
                        <a:lnTo>
                          <a:pt x="312" y="6433"/>
                        </a:lnTo>
                        <a:lnTo>
                          <a:pt x="0" y="2581"/>
                        </a:lnTo>
                      </a:path>
                    </a:pathLst>
                  </a:custGeom>
                  <a:solidFill>
                    <a:srgbClr val="C00000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229" y="2688"/>
                    <a:ext cx="1415" cy="918"/>
                  </a:xfrm>
                  <a:custGeom>
                    <a:avLst/>
                    <a:gdLst>
                      <a:gd name="T0" fmla="*/ 85 w 6241"/>
                      <a:gd name="T1" fmla="*/ 80 h 4046"/>
                      <a:gd name="T2" fmla="*/ 321 w 6241"/>
                      <a:gd name="T3" fmla="*/ 0 h 4046"/>
                      <a:gd name="T4" fmla="*/ 311 w 6241"/>
                      <a:gd name="T5" fmla="*/ 80 h 4046"/>
                      <a:gd name="T6" fmla="*/ 0 w 6241"/>
                      <a:gd name="T7" fmla="*/ 208 h 4046"/>
                      <a:gd name="T8" fmla="*/ 85 w 6241"/>
                      <a:gd name="T9" fmla="*/ 80 h 404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241" h="4046">
                        <a:moveTo>
                          <a:pt x="1647" y="1549"/>
                        </a:moveTo>
                        <a:lnTo>
                          <a:pt x="6240" y="0"/>
                        </a:lnTo>
                        <a:lnTo>
                          <a:pt x="6041" y="1549"/>
                        </a:lnTo>
                        <a:lnTo>
                          <a:pt x="0" y="4045"/>
                        </a:lnTo>
                        <a:lnTo>
                          <a:pt x="1647" y="1549"/>
                        </a:lnTo>
                      </a:path>
                    </a:pathLst>
                  </a:custGeom>
                  <a:grpFill/>
                  <a:ln w="9525">
                    <a:solidFill>
                      <a:srgbClr val="2676FF">
                        <a:lumMod val="75000"/>
                      </a:srgbClr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614" y="2699"/>
                    <a:ext cx="2162" cy="928"/>
                  </a:xfrm>
                  <a:custGeom>
                    <a:avLst/>
                    <a:gdLst>
                      <a:gd name="T0" fmla="*/ 231 w 9536"/>
                      <a:gd name="T1" fmla="*/ 0 h 4091"/>
                      <a:gd name="T2" fmla="*/ 490 w 9536"/>
                      <a:gd name="T3" fmla="*/ 82 h 4091"/>
                      <a:gd name="T4" fmla="*/ 315 w 9536"/>
                      <a:gd name="T5" fmla="*/ 211 h 4091"/>
                      <a:gd name="T6" fmla="*/ 0 w 9536"/>
                      <a:gd name="T7" fmla="*/ 77 h 4091"/>
                      <a:gd name="T8" fmla="*/ 231 w 9536"/>
                      <a:gd name="T9" fmla="*/ 0 h 40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536" h="4091">
                        <a:moveTo>
                          <a:pt x="4493" y="0"/>
                        </a:moveTo>
                        <a:lnTo>
                          <a:pt x="9535" y="1598"/>
                        </a:lnTo>
                        <a:lnTo>
                          <a:pt x="6132" y="4090"/>
                        </a:lnTo>
                        <a:lnTo>
                          <a:pt x="0" y="1499"/>
                        </a:lnTo>
                        <a:lnTo>
                          <a:pt x="4493" y="0"/>
                        </a:lnTo>
                      </a:path>
                    </a:pathLst>
                  </a:custGeom>
                  <a:solidFill>
                    <a:srgbClr val="C00000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217" y="3039"/>
                    <a:ext cx="1866" cy="1470"/>
                  </a:xfrm>
                  <a:custGeom>
                    <a:avLst/>
                    <a:gdLst>
                      <a:gd name="T0" fmla="*/ 87 w 8230"/>
                      <a:gd name="T1" fmla="*/ 0 h 6483"/>
                      <a:gd name="T2" fmla="*/ 403 w 8230"/>
                      <a:gd name="T3" fmla="*/ 133 h 6483"/>
                      <a:gd name="T4" fmla="*/ 423 w 8230"/>
                      <a:gd name="T5" fmla="*/ 333 h 6483"/>
                      <a:gd name="T6" fmla="*/ 0 w 8230"/>
                      <a:gd name="T7" fmla="*/ 131 h 6483"/>
                      <a:gd name="T8" fmla="*/ 87 w 8230"/>
                      <a:gd name="T9" fmla="*/ 0 h 64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230" h="6483">
                        <a:moveTo>
                          <a:pt x="1697" y="0"/>
                        </a:moveTo>
                        <a:lnTo>
                          <a:pt x="7840" y="2591"/>
                        </a:lnTo>
                        <a:lnTo>
                          <a:pt x="8229" y="6482"/>
                        </a:lnTo>
                        <a:lnTo>
                          <a:pt x="0" y="2546"/>
                        </a:lnTo>
                        <a:lnTo>
                          <a:pt x="1697" y="0"/>
                        </a:lnTo>
                      </a:path>
                    </a:pathLst>
                  </a:custGeom>
                  <a:solidFill>
                    <a:srgbClr val="C00000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47" name="组合 36"/>
                <p:cNvGrpSpPr/>
                <p:nvPr/>
              </p:nvGrpSpPr>
              <p:grpSpPr>
                <a:xfrm>
                  <a:off x="2358057" y="4161184"/>
                  <a:ext cx="3239914" cy="401637"/>
                  <a:chOff x="635310" y="4234899"/>
                  <a:chExt cx="3239914" cy="401637"/>
                </a:xfrm>
              </p:grpSpPr>
              <p:sp>
                <p:nvSpPr>
                  <p:cNvPr id="79" name="出自【趣你的PPT】(微信:qunideppt)：最优质的PPT资源库"/>
                  <p:cNvSpPr>
                    <a:spLocks noChangeShapeType="1"/>
                  </p:cNvSpPr>
                  <p:nvPr/>
                </p:nvSpPr>
                <p:spPr bwMode="auto">
                  <a:xfrm>
                    <a:off x="639037" y="4634949"/>
                    <a:ext cx="3181642" cy="1587"/>
                  </a:xfrm>
                  <a:prstGeom prst="line">
                    <a:avLst/>
                  </a:prstGeom>
                  <a:noFill/>
                  <a:ln w="9525">
                    <a:solidFill>
                      <a:sysClr val="window" lastClr="FFFFFF">
                        <a:lumMod val="75000"/>
                      </a:sysClr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0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5310" y="4234899"/>
                    <a:ext cx="3239914" cy="3678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0000" tIns="45000" rIns="90000" bIns="45000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 kumimoji="0" i="0" u="none" strike="noStrike" kern="0" cap="none" spc="0" normalizeH="0" baseline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defRPr>
                    </a:lvl1pPr>
                    <a:lvl2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2pPr>
                    <a:lvl3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3pPr>
                    <a:lvl4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4pPr>
                    <a:lvl5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5pPr>
                    <a:lvl6pPr marL="25146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6pPr>
                    <a:lvl7pPr marL="29718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7pPr>
                    <a:lvl8pPr marL="34290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8pPr>
                    <a:lvl9pPr marL="38862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</a:rPr>
                      <a:t>4. </a:t>
                    </a:r>
                    <a:r>
                      <a:rPr lang="zh-CN" altLang="en-US" b="1" dirty="0">
                        <a:solidFill>
                          <a:schemeClr val="tx1"/>
                        </a:solidFill>
                      </a:rPr>
                      <a:t>点击输入文本</a:t>
                    </a:r>
                    <a:endParaRPr lang="en-US" altLang="zh-CN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" name="Group 20"/>
                <p:cNvGrpSpPr>
                  <a:grpSpLocks/>
                </p:cNvGrpSpPr>
                <p:nvPr/>
              </p:nvGrpSpPr>
              <p:grpSpPr bwMode="auto">
                <a:xfrm>
                  <a:off x="6603876" y="2800920"/>
                  <a:ext cx="3216275" cy="1887537"/>
                  <a:chOff x="3673" y="2247"/>
                  <a:chExt cx="2026" cy="1189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75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681" y="2581"/>
                    <a:ext cx="2018" cy="851"/>
                  </a:xfrm>
                  <a:custGeom>
                    <a:avLst/>
                    <a:gdLst>
                      <a:gd name="T0" fmla="*/ 208 w 8901"/>
                      <a:gd name="T1" fmla="*/ 0 h 3753"/>
                      <a:gd name="T2" fmla="*/ 458 w 8901"/>
                      <a:gd name="T3" fmla="*/ 79 h 3753"/>
                      <a:gd name="T4" fmla="*/ 294 w 8901"/>
                      <a:gd name="T5" fmla="*/ 193 h 3753"/>
                      <a:gd name="T6" fmla="*/ 0 w 8901"/>
                      <a:gd name="T7" fmla="*/ 74 h 3753"/>
                      <a:gd name="T8" fmla="*/ 208 w 8901"/>
                      <a:gd name="T9" fmla="*/ 0 h 375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901" h="3753">
                        <a:moveTo>
                          <a:pt x="4041" y="0"/>
                        </a:moveTo>
                        <a:lnTo>
                          <a:pt x="8900" y="1539"/>
                        </a:lnTo>
                        <a:lnTo>
                          <a:pt x="5725" y="3752"/>
                        </a:lnTo>
                        <a:lnTo>
                          <a:pt x="0" y="1443"/>
                        </a:lnTo>
                        <a:lnTo>
                          <a:pt x="4041" y="0"/>
                        </a:lnTo>
                      </a:path>
                    </a:pathLst>
                  </a:custGeom>
                  <a:grpFill/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014" y="2247"/>
                    <a:ext cx="1434" cy="468"/>
                  </a:xfrm>
                  <a:custGeom>
                    <a:avLst/>
                    <a:gdLst>
                      <a:gd name="T0" fmla="*/ 134 w 6322"/>
                      <a:gd name="T1" fmla="*/ 0 h 2065"/>
                      <a:gd name="T2" fmla="*/ 325 w 6322"/>
                      <a:gd name="T3" fmla="*/ 51 h 2065"/>
                      <a:gd name="T4" fmla="*/ 207 w 6322"/>
                      <a:gd name="T5" fmla="*/ 106 h 2065"/>
                      <a:gd name="T6" fmla="*/ 0 w 6322"/>
                      <a:gd name="T7" fmla="*/ 41 h 2065"/>
                      <a:gd name="T8" fmla="*/ 134 w 6322"/>
                      <a:gd name="T9" fmla="*/ 0 h 20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322" h="2065">
                        <a:moveTo>
                          <a:pt x="2602" y="0"/>
                        </a:moveTo>
                        <a:lnTo>
                          <a:pt x="6321" y="1000"/>
                        </a:lnTo>
                        <a:lnTo>
                          <a:pt x="4019" y="2064"/>
                        </a:lnTo>
                        <a:lnTo>
                          <a:pt x="0" y="798"/>
                        </a:lnTo>
                        <a:lnTo>
                          <a:pt x="2602" y="0"/>
                        </a:ln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3673" y="2425"/>
                    <a:ext cx="1310" cy="1012"/>
                  </a:xfrm>
                  <a:custGeom>
                    <a:avLst/>
                    <a:gdLst>
                      <a:gd name="T0" fmla="*/ 78 w 5776"/>
                      <a:gd name="T1" fmla="*/ 0 h 4462"/>
                      <a:gd name="T2" fmla="*/ 284 w 5776"/>
                      <a:gd name="T3" fmla="*/ 65 h 4462"/>
                      <a:gd name="T4" fmla="*/ 297 w 5776"/>
                      <a:gd name="T5" fmla="*/ 230 h 4462"/>
                      <a:gd name="T6" fmla="*/ 0 w 5776"/>
                      <a:gd name="T7" fmla="*/ 110 h 4462"/>
                      <a:gd name="T8" fmla="*/ 78 w 5776"/>
                      <a:gd name="T9" fmla="*/ 0 h 4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76" h="4462">
                        <a:moveTo>
                          <a:pt x="1509" y="0"/>
                        </a:moveTo>
                        <a:lnTo>
                          <a:pt x="5531" y="1260"/>
                        </a:lnTo>
                        <a:lnTo>
                          <a:pt x="5775" y="4461"/>
                        </a:lnTo>
                        <a:lnTo>
                          <a:pt x="0" y="2138"/>
                        </a:lnTo>
                        <a:lnTo>
                          <a:pt x="1509" y="0"/>
                        </a:ln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925" y="2473"/>
                    <a:ext cx="774" cy="960"/>
                  </a:xfrm>
                  <a:custGeom>
                    <a:avLst/>
                    <a:gdLst>
                      <a:gd name="T0" fmla="*/ 0 w 3414"/>
                      <a:gd name="T1" fmla="*/ 55 h 4233"/>
                      <a:gd name="T2" fmla="*/ 118 w 3414"/>
                      <a:gd name="T3" fmla="*/ 0 h 4233"/>
                      <a:gd name="T4" fmla="*/ 175 w 3414"/>
                      <a:gd name="T5" fmla="*/ 103 h 4233"/>
                      <a:gd name="T6" fmla="*/ 12 w 3414"/>
                      <a:gd name="T7" fmla="*/ 218 h 4233"/>
                      <a:gd name="T8" fmla="*/ 0 w 3414"/>
                      <a:gd name="T9" fmla="*/ 55 h 423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414" h="4233">
                        <a:moveTo>
                          <a:pt x="0" y="1064"/>
                        </a:moveTo>
                        <a:lnTo>
                          <a:pt x="2302" y="0"/>
                        </a:lnTo>
                        <a:lnTo>
                          <a:pt x="3413" y="2006"/>
                        </a:lnTo>
                        <a:lnTo>
                          <a:pt x="235" y="4232"/>
                        </a:lnTo>
                        <a:lnTo>
                          <a:pt x="0" y="1064"/>
                        </a:ln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49" name="Group 25"/>
                <p:cNvGrpSpPr>
                  <a:grpSpLocks/>
                </p:cNvGrpSpPr>
                <p:nvPr/>
              </p:nvGrpSpPr>
              <p:grpSpPr bwMode="auto">
                <a:xfrm>
                  <a:off x="7246819" y="2081783"/>
                  <a:ext cx="2052639" cy="1192213"/>
                  <a:chOff x="4078" y="1794"/>
                  <a:chExt cx="1293" cy="751"/>
                </a:xfrm>
              </p:grpSpPr>
              <p:sp>
                <p:nvSpPr>
                  <p:cNvPr id="69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1801"/>
                    <a:ext cx="715" cy="534"/>
                  </a:xfrm>
                  <a:custGeom>
                    <a:avLst/>
                    <a:gdLst>
                      <a:gd name="T0" fmla="*/ 8 w 3154"/>
                      <a:gd name="T1" fmla="*/ 0 h 2354"/>
                      <a:gd name="T2" fmla="*/ 110 w 3154"/>
                      <a:gd name="T3" fmla="*/ 13 h 2354"/>
                      <a:gd name="T4" fmla="*/ 162 w 3154"/>
                      <a:gd name="T5" fmla="*/ 121 h 2354"/>
                      <a:gd name="T6" fmla="*/ 0 w 3154"/>
                      <a:gd name="T7" fmla="*/ 79 h 2354"/>
                      <a:gd name="T8" fmla="*/ 8 w 3154"/>
                      <a:gd name="T9" fmla="*/ 0 h 23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154" h="2354">
                        <a:moveTo>
                          <a:pt x="154" y="0"/>
                        </a:moveTo>
                        <a:lnTo>
                          <a:pt x="2135" y="261"/>
                        </a:lnTo>
                        <a:lnTo>
                          <a:pt x="3153" y="2353"/>
                        </a:lnTo>
                        <a:lnTo>
                          <a:pt x="0" y="1538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EAEAEA">
                      <a:alpha val="80000"/>
                    </a:srgb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078" y="2146"/>
                    <a:ext cx="1291" cy="396"/>
                  </a:xfrm>
                  <a:custGeom>
                    <a:avLst/>
                    <a:gdLst>
                      <a:gd name="T0" fmla="*/ 128 w 5691"/>
                      <a:gd name="T1" fmla="*/ 0 h 1748"/>
                      <a:gd name="T2" fmla="*/ 293 w 5691"/>
                      <a:gd name="T3" fmla="*/ 41 h 1748"/>
                      <a:gd name="T4" fmla="*/ 188 w 5691"/>
                      <a:gd name="T5" fmla="*/ 90 h 1748"/>
                      <a:gd name="T6" fmla="*/ 0 w 5691"/>
                      <a:gd name="T7" fmla="*/ 38 h 1748"/>
                      <a:gd name="T8" fmla="*/ 128 w 5691"/>
                      <a:gd name="T9" fmla="*/ 0 h 17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691" h="1748">
                        <a:moveTo>
                          <a:pt x="2496" y="0"/>
                        </a:moveTo>
                        <a:lnTo>
                          <a:pt x="5690" y="801"/>
                        </a:lnTo>
                        <a:lnTo>
                          <a:pt x="3644" y="1747"/>
                        </a:lnTo>
                        <a:lnTo>
                          <a:pt x="0" y="748"/>
                        </a:lnTo>
                        <a:lnTo>
                          <a:pt x="2496" y="0"/>
                        </a:lnTo>
                      </a:path>
                    </a:pathLst>
                  </a:custGeom>
                  <a:solidFill>
                    <a:srgbClr val="C0C0C0">
                      <a:alpha val="80000"/>
                    </a:srgb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1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854" y="1861"/>
                    <a:ext cx="514" cy="684"/>
                  </a:xfrm>
                  <a:custGeom>
                    <a:avLst/>
                    <a:gdLst>
                      <a:gd name="T0" fmla="*/ 0 w 2266"/>
                      <a:gd name="T1" fmla="*/ 15 h 3015"/>
                      <a:gd name="T2" fmla="*/ 61 w 2266"/>
                      <a:gd name="T3" fmla="*/ 0 h 3015"/>
                      <a:gd name="T4" fmla="*/ 117 w 2266"/>
                      <a:gd name="T5" fmla="*/ 106 h 3015"/>
                      <a:gd name="T6" fmla="*/ 12 w 2266"/>
                      <a:gd name="T7" fmla="*/ 155 h 3015"/>
                      <a:gd name="T8" fmla="*/ 0 w 2266"/>
                      <a:gd name="T9" fmla="*/ 15 h 30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66" h="3015">
                        <a:moveTo>
                          <a:pt x="0" y="282"/>
                        </a:moveTo>
                        <a:lnTo>
                          <a:pt x="1193" y="0"/>
                        </a:lnTo>
                        <a:lnTo>
                          <a:pt x="2265" y="2059"/>
                        </a:lnTo>
                        <a:lnTo>
                          <a:pt x="239" y="3014"/>
                        </a:lnTo>
                        <a:lnTo>
                          <a:pt x="0" y="282"/>
                        </a:lnTo>
                      </a:path>
                    </a:pathLst>
                  </a:custGeom>
                  <a:solidFill>
                    <a:schemeClr val="tx1">
                      <a:alpha val="80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2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078" y="1801"/>
                    <a:ext cx="611" cy="520"/>
                  </a:xfrm>
                  <a:custGeom>
                    <a:avLst/>
                    <a:gdLst>
                      <a:gd name="T0" fmla="*/ 72 w 2693"/>
                      <a:gd name="T1" fmla="*/ 12 h 2292"/>
                      <a:gd name="T2" fmla="*/ 139 w 2693"/>
                      <a:gd name="T3" fmla="*/ 0 h 2292"/>
                      <a:gd name="T4" fmla="*/ 132 w 2693"/>
                      <a:gd name="T5" fmla="*/ 78 h 2292"/>
                      <a:gd name="T6" fmla="*/ 0 w 2693"/>
                      <a:gd name="T7" fmla="*/ 118 h 2292"/>
                      <a:gd name="T8" fmla="*/ 72 w 2693"/>
                      <a:gd name="T9" fmla="*/ 12 h 22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693" h="2292">
                        <a:moveTo>
                          <a:pt x="1400" y="223"/>
                        </a:moveTo>
                        <a:lnTo>
                          <a:pt x="2692" y="0"/>
                        </a:lnTo>
                        <a:lnTo>
                          <a:pt x="2564" y="1525"/>
                        </a:lnTo>
                        <a:lnTo>
                          <a:pt x="0" y="2291"/>
                        </a:lnTo>
                        <a:lnTo>
                          <a:pt x="1400" y="223"/>
                        </a:lnTo>
                      </a:path>
                    </a:pathLst>
                  </a:custGeom>
                  <a:solidFill>
                    <a:srgbClr val="EAEAEA">
                      <a:alpha val="80000"/>
                    </a:srgb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3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082" y="1855"/>
                    <a:ext cx="827" cy="689"/>
                  </a:xfrm>
                  <a:custGeom>
                    <a:avLst/>
                    <a:gdLst>
                      <a:gd name="T0" fmla="*/ 71 w 3645"/>
                      <a:gd name="T1" fmla="*/ 0 h 3037"/>
                      <a:gd name="T2" fmla="*/ 174 w 3645"/>
                      <a:gd name="T3" fmla="*/ 16 h 3037"/>
                      <a:gd name="T4" fmla="*/ 188 w 3645"/>
                      <a:gd name="T5" fmla="*/ 156 h 3037"/>
                      <a:gd name="T6" fmla="*/ 0 w 3645"/>
                      <a:gd name="T7" fmla="*/ 105 h 3037"/>
                      <a:gd name="T8" fmla="*/ 71 w 3645"/>
                      <a:gd name="T9" fmla="*/ 0 h 303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645" h="3037">
                        <a:moveTo>
                          <a:pt x="1388" y="0"/>
                        </a:moveTo>
                        <a:lnTo>
                          <a:pt x="3383" y="304"/>
                        </a:lnTo>
                        <a:lnTo>
                          <a:pt x="3644" y="3036"/>
                        </a:lnTo>
                        <a:lnTo>
                          <a:pt x="0" y="2040"/>
                        </a:lnTo>
                        <a:lnTo>
                          <a:pt x="1388" y="0"/>
                        </a:lnTo>
                      </a:path>
                    </a:pathLst>
                  </a:custGeom>
                  <a:solidFill>
                    <a:schemeClr val="tx1">
                      <a:alpha val="80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4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391" y="1794"/>
                    <a:ext cx="736" cy="129"/>
                  </a:xfrm>
                  <a:custGeom>
                    <a:avLst/>
                    <a:gdLst>
                      <a:gd name="T0" fmla="*/ 72 w 3247"/>
                      <a:gd name="T1" fmla="*/ 0 h 571"/>
                      <a:gd name="T2" fmla="*/ 167 w 3247"/>
                      <a:gd name="T3" fmla="*/ 14 h 571"/>
                      <a:gd name="T4" fmla="*/ 105 w 3247"/>
                      <a:gd name="T5" fmla="*/ 29 h 571"/>
                      <a:gd name="T6" fmla="*/ 0 w 3247"/>
                      <a:gd name="T7" fmla="*/ 12 h 571"/>
                      <a:gd name="T8" fmla="*/ 72 w 3247"/>
                      <a:gd name="T9" fmla="*/ 0 h 5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47" h="571">
                        <a:moveTo>
                          <a:pt x="1395" y="0"/>
                        </a:moveTo>
                        <a:lnTo>
                          <a:pt x="3246" y="275"/>
                        </a:lnTo>
                        <a:lnTo>
                          <a:pt x="2042" y="570"/>
                        </a:lnTo>
                        <a:lnTo>
                          <a:pt x="0" y="240"/>
                        </a:lnTo>
                        <a:lnTo>
                          <a:pt x="1395" y="0"/>
                        </a:lnTo>
                      </a:path>
                    </a:pathLst>
                  </a:custGeom>
                  <a:solidFill>
                    <a:schemeClr val="tx1">
                      <a:alpha val="80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50" name="Group 32"/>
                <p:cNvGrpSpPr>
                  <a:grpSpLocks/>
                </p:cNvGrpSpPr>
                <p:nvPr/>
              </p:nvGrpSpPr>
              <p:grpSpPr bwMode="auto">
                <a:xfrm>
                  <a:off x="7846888" y="1283270"/>
                  <a:ext cx="974725" cy="817562"/>
                  <a:chOff x="4456" y="1291"/>
                  <a:chExt cx="614" cy="515"/>
                </a:xfrm>
              </p:grpSpPr>
              <p:sp>
                <p:nvSpPr>
                  <p:cNvPr id="66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699"/>
                    <a:ext cx="615" cy="108"/>
                  </a:xfrm>
                  <a:custGeom>
                    <a:avLst/>
                    <a:gdLst>
                      <a:gd name="T0" fmla="*/ 65 w 2711"/>
                      <a:gd name="T1" fmla="*/ 0 h 478"/>
                      <a:gd name="T2" fmla="*/ 140 w 2711"/>
                      <a:gd name="T3" fmla="*/ 12 h 478"/>
                      <a:gd name="T4" fmla="*/ 87 w 2711"/>
                      <a:gd name="T5" fmla="*/ 24 h 478"/>
                      <a:gd name="T6" fmla="*/ 0 w 2711"/>
                      <a:gd name="T7" fmla="*/ 10 h 478"/>
                      <a:gd name="T8" fmla="*/ 65 w 2711"/>
                      <a:gd name="T9" fmla="*/ 0 h 4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11" h="478">
                        <a:moveTo>
                          <a:pt x="1257" y="0"/>
                        </a:moveTo>
                        <a:lnTo>
                          <a:pt x="2710" y="239"/>
                        </a:lnTo>
                        <a:lnTo>
                          <a:pt x="1691" y="477"/>
                        </a:lnTo>
                        <a:lnTo>
                          <a:pt x="0" y="195"/>
                        </a:lnTo>
                        <a:lnTo>
                          <a:pt x="1257" y="0"/>
                        </a:lnTo>
                      </a:path>
                    </a:pathLst>
                  </a:custGeom>
                  <a:solidFill>
                    <a:srgbClr val="C0C0C0">
                      <a:alpha val="80000"/>
                    </a:srgb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91"/>
                    <a:ext cx="384" cy="517"/>
                  </a:xfrm>
                  <a:custGeom>
                    <a:avLst/>
                    <a:gdLst>
                      <a:gd name="T0" fmla="*/ 75 w 1692"/>
                      <a:gd name="T1" fmla="*/ 0 h 2278"/>
                      <a:gd name="T2" fmla="*/ 87 w 1692"/>
                      <a:gd name="T3" fmla="*/ 117 h 2278"/>
                      <a:gd name="T4" fmla="*/ 0 w 1692"/>
                      <a:gd name="T5" fmla="*/ 102 h 2278"/>
                      <a:gd name="T6" fmla="*/ 75 w 1692"/>
                      <a:gd name="T7" fmla="*/ 0 h 227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692" h="2278">
                        <a:moveTo>
                          <a:pt x="1449" y="0"/>
                        </a:moveTo>
                        <a:lnTo>
                          <a:pt x="1691" y="2277"/>
                        </a:lnTo>
                        <a:lnTo>
                          <a:pt x="0" y="1973"/>
                        </a:lnTo>
                        <a:lnTo>
                          <a:pt x="1449" y="0"/>
                        </a:lnTo>
                      </a:path>
                    </a:pathLst>
                  </a:custGeom>
                  <a:solidFill>
                    <a:schemeClr val="tx1">
                      <a:alpha val="80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1" i="0" u="none" strike="noStrike" kern="0" normalizeH="0" baseline="0" noProof="0" dirty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4785" y="1291"/>
                    <a:ext cx="286" cy="517"/>
                  </a:xfrm>
                  <a:custGeom>
                    <a:avLst/>
                    <a:gdLst>
                      <a:gd name="T0" fmla="*/ 0 w 1262"/>
                      <a:gd name="T1" fmla="*/ 0 h 2278"/>
                      <a:gd name="T2" fmla="*/ 65 w 1262"/>
                      <a:gd name="T3" fmla="*/ 104 h 2278"/>
                      <a:gd name="T4" fmla="*/ 12 w 1262"/>
                      <a:gd name="T5" fmla="*/ 117 h 2278"/>
                      <a:gd name="T6" fmla="*/ 0 w 1262"/>
                      <a:gd name="T7" fmla="*/ 0 h 227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62" h="2278">
                        <a:moveTo>
                          <a:pt x="0" y="0"/>
                        </a:moveTo>
                        <a:lnTo>
                          <a:pt x="1261" y="2017"/>
                        </a:lnTo>
                        <a:lnTo>
                          <a:pt x="242" y="227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>
                      <a:alpha val="80000"/>
                    </a:schemeClr>
                  </a:solidFill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51" name="组合 40"/>
                <p:cNvGrpSpPr/>
                <p:nvPr/>
              </p:nvGrpSpPr>
              <p:grpSpPr>
                <a:xfrm>
                  <a:off x="2361784" y="3235217"/>
                  <a:ext cx="3951469" cy="401637"/>
                  <a:chOff x="-76245" y="4234899"/>
                  <a:chExt cx="3951469" cy="401637"/>
                </a:xfrm>
              </p:grpSpPr>
              <p:sp>
                <p:nvSpPr>
                  <p:cNvPr id="64" name="出自【趣你的PPT】(微信:qunideppt)：最优质的PPT资源库"/>
                  <p:cNvSpPr>
                    <a:spLocks noChangeShapeType="1"/>
                  </p:cNvSpPr>
                  <p:nvPr/>
                </p:nvSpPr>
                <p:spPr bwMode="auto">
                  <a:xfrm>
                    <a:off x="-76245" y="4636536"/>
                    <a:ext cx="3896924" cy="0"/>
                  </a:xfrm>
                  <a:prstGeom prst="line">
                    <a:avLst/>
                  </a:prstGeom>
                  <a:noFill/>
                  <a:ln w="9525">
                    <a:solidFill>
                      <a:sysClr val="window" lastClr="FFFFFF">
                        <a:lumMod val="75000"/>
                      </a:sysClr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6245" y="4234899"/>
                    <a:ext cx="3951469" cy="3678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0000" tIns="45000" rIns="90000" bIns="45000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 kumimoji="0" i="0" u="none" strike="noStrike" kern="0" cap="none" spc="0" normalizeH="0" baseline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defRPr>
                    </a:lvl1pPr>
                    <a:lvl2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2pPr>
                    <a:lvl3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3pPr>
                    <a:lvl4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4pPr>
                    <a:lvl5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5pPr>
                    <a:lvl6pPr marL="25146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6pPr>
                    <a:lvl7pPr marL="29718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7pPr>
                    <a:lvl8pPr marL="34290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8pPr>
                    <a:lvl9pPr marL="38862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lvl="0">
                      <a:defRPr/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</a:rPr>
                      <a:t>3. </a:t>
                    </a:r>
                    <a:r>
                      <a:rPr lang="zh-CN" altLang="en-US" b="1" dirty="0">
                        <a:solidFill>
                          <a:schemeClr val="tx1"/>
                        </a:solidFill>
                      </a:rPr>
                      <a:t>点击输入文本</a:t>
                    </a:r>
                    <a:endParaRPr lang="en-US" altLang="zh-CN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2" name="组合 43"/>
                <p:cNvGrpSpPr/>
                <p:nvPr/>
              </p:nvGrpSpPr>
              <p:grpSpPr>
                <a:xfrm>
                  <a:off x="2361784" y="2309250"/>
                  <a:ext cx="4600914" cy="401637"/>
                  <a:chOff x="-725690" y="4234899"/>
                  <a:chExt cx="4600914" cy="401637"/>
                </a:xfrm>
              </p:grpSpPr>
              <p:sp>
                <p:nvSpPr>
                  <p:cNvPr id="62" name="出自【趣你的PPT】(微信:qunideppt)：最优质的PPT资源库"/>
                  <p:cNvSpPr>
                    <a:spLocks noChangeShapeType="1"/>
                  </p:cNvSpPr>
                  <p:nvPr/>
                </p:nvSpPr>
                <p:spPr bwMode="auto">
                  <a:xfrm>
                    <a:off x="-725690" y="4636536"/>
                    <a:ext cx="4546369" cy="0"/>
                  </a:xfrm>
                  <a:prstGeom prst="line">
                    <a:avLst/>
                  </a:prstGeom>
                  <a:noFill/>
                  <a:ln w="9525">
                    <a:solidFill>
                      <a:sysClr val="window" lastClr="FFFFFF">
                        <a:lumMod val="75000"/>
                      </a:sysClr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3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25690" y="4234899"/>
                    <a:ext cx="4600914" cy="3678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0000" tIns="45000" rIns="90000" bIns="45000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 kumimoji="0" i="0" u="none" strike="noStrike" kern="0" cap="none" spc="0" normalizeH="0" baseline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defRPr>
                    </a:lvl1pPr>
                    <a:lvl2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2pPr>
                    <a:lvl3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3pPr>
                    <a:lvl4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4pPr>
                    <a:lvl5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5pPr>
                    <a:lvl6pPr marL="25146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6pPr>
                    <a:lvl7pPr marL="29718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7pPr>
                    <a:lvl8pPr marL="34290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8pPr>
                    <a:lvl9pPr marL="38862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</a:rPr>
                      <a:t>2. </a:t>
                    </a:r>
                    <a:r>
                      <a:rPr lang="zh-CN" altLang="en-US" b="1" dirty="0">
                        <a:solidFill>
                          <a:schemeClr val="tx1"/>
                        </a:solidFill>
                      </a:rPr>
                      <a:t>点击输入文本</a:t>
                    </a:r>
                    <a:endParaRPr lang="en-US" altLang="zh-CN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" name="组合 46"/>
                <p:cNvGrpSpPr/>
                <p:nvPr/>
              </p:nvGrpSpPr>
              <p:grpSpPr>
                <a:xfrm>
                  <a:off x="2361784" y="1383283"/>
                  <a:ext cx="5207264" cy="401637"/>
                  <a:chOff x="-1332040" y="4234899"/>
                  <a:chExt cx="5207264" cy="401637"/>
                </a:xfrm>
              </p:grpSpPr>
              <p:sp>
                <p:nvSpPr>
                  <p:cNvPr id="60" name="出自【趣你的PPT】(微信:qunideppt)：最优质的PPT资源库"/>
                  <p:cNvSpPr>
                    <a:spLocks noChangeShapeType="1"/>
                  </p:cNvSpPr>
                  <p:nvPr/>
                </p:nvSpPr>
                <p:spPr bwMode="auto">
                  <a:xfrm>
                    <a:off x="-1332040" y="4636536"/>
                    <a:ext cx="5152719" cy="0"/>
                  </a:xfrm>
                  <a:prstGeom prst="line">
                    <a:avLst/>
                  </a:prstGeom>
                  <a:noFill/>
                  <a:ln w="9525">
                    <a:solidFill>
                      <a:sysClr val="window" lastClr="FFFFFF">
                        <a:lumMod val="75000"/>
                      </a:sysClr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1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32040" y="4234899"/>
                    <a:ext cx="5207264" cy="3678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0000" tIns="45000" rIns="90000" bIns="45000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 kumimoji="0" i="0" u="none" strike="noStrike" kern="0" cap="none" spc="0" normalizeH="0" baseline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defRPr>
                    </a:lvl1pPr>
                    <a:lvl2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2pPr>
                    <a:lvl3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3pPr>
                    <a:lvl4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4pPr>
                    <a:lvl5pPr eaLnBrk="0"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5pPr>
                    <a:lvl6pPr marL="25146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6pPr>
                    <a:lvl7pPr marL="29718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7pPr>
                    <a:lvl8pPr marL="34290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8pPr>
                    <a:lvl9pPr marL="3886200" indent="-228600" defTabSz="449263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>
                        <a:tab pos="723900" algn="l"/>
                        <a:tab pos="1447800" algn="l"/>
                        <a:tab pos="2171700" algn="l"/>
                        <a:tab pos="2895600" algn="l"/>
                        <a:tab pos="3619500" algn="l"/>
                        <a:tab pos="4343400" algn="l"/>
                        <a:tab pos="5067300" algn="l"/>
                      </a:tabLst>
                      <a:defRPr/>
                    </a:pPr>
                    <a:r>
                      <a:rPr kumimoji="0" lang="en-US" altLang="zh-CN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rPr>
                      <a:t>1. </a:t>
                    </a:r>
                    <a:r>
                      <a: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rPr>
                      <a:t>点击输入文本</a:t>
                    </a:r>
                    <a:endPara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54" name="组合 53"/>
                <p:cNvGrpSpPr/>
                <p:nvPr/>
              </p:nvGrpSpPr>
              <p:grpSpPr>
                <a:xfrm>
                  <a:off x="-944020" y="4936434"/>
                  <a:ext cx="6146387" cy="1643399"/>
                  <a:chOff x="2972385" y="3807225"/>
                  <a:chExt cx="6146387" cy="1643399"/>
                </a:xfrm>
              </p:grpSpPr>
              <p:sp>
                <p:nvSpPr>
                  <p:cNvPr id="58" name="出自【趣你的PPT】(微信:qunideppt)：最优质的PPT资源库"/>
                  <p:cNvSpPr txBox="1"/>
                  <p:nvPr/>
                </p:nvSpPr>
                <p:spPr>
                  <a:xfrm>
                    <a:off x="2972385" y="3807225"/>
                    <a:ext cx="6146387" cy="1643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该原创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模板来自公众号：趣你的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。我们制作的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教程视频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《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PPT》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，播放量已超过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万次。该原创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模板来自公众号：趣你的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。我们制作的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教程视频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《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PPT》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，播放量已超过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万次。</a:t>
                    </a:r>
                    <a:endPara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endPara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该原创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模板来自公众号：趣你的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。我们制作的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教程视频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《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PPT》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，播放量已超过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万次。该原创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模板来自公众号：趣你的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。我们制作的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教程视频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《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趣你的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PPT》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，播放量已超过</a:t>
                    </a:r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万次。</a:t>
                    </a:r>
                    <a:endPara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endPara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9" name="出自【趣你的PPT】(微信:qunideppt)：最优质的PPT资源库"/>
                  <p:cNvSpPr txBox="1"/>
                  <p:nvPr/>
                </p:nvSpPr>
                <p:spPr>
                  <a:xfrm>
                    <a:off x="6209441" y="4775380"/>
                    <a:ext cx="25144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dirty="0">
                      <a:solidFill>
                        <a:srgbClr val="2B2E3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5" name="组合 54"/>
                <p:cNvGrpSpPr/>
                <p:nvPr/>
              </p:nvGrpSpPr>
              <p:grpSpPr>
                <a:xfrm>
                  <a:off x="3702342" y="5588093"/>
                  <a:ext cx="2530486" cy="732586"/>
                  <a:chOff x="6193452" y="4458884"/>
                  <a:chExt cx="2530486" cy="732586"/>
                </a:xfrm>
              </p:grpSpPr>
              <p:sp>
                <p:nvSpPr>
                  <p:cNvPr id="56" name="出自【趣你的PPT】(微信:qunideppt)：最优质的PPT资源库"/>
                  <p:cNvSpPr txBox="1"/>
                  <p:nvPr/>
                </p:nvSpPr>
                <p:spPr>
                  <a:xfrm>
                    <a:off x="6193452" y="4458884"/>
                    <a:ext cx="25144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dirty="0">
                      <a:solidFill>
                        <a:srgbClr val="2B2E3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" name="出自【趣你的PPT】(微信:qunideppt)：最优质的PPT资源库"/>
                  <p:cNvSpPr txBox="1"/>
                  <p:nvPr/>
                </p:nvSpPr>
                <p:spPr>
                  <a:xfrm>
                    <a:off x="6209441" y="4822139"/>
                    <a:ext cx="2514497" cy="369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dirty="0">
                      <a:solidFill>
                        <a:srgbClr val="2B2E3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10043108" y="2811849"/>
                <a:ext cx="1128712" cy="2946400"/>
                <a:chOff x="5953126" y="458788"/>
                <a:chExt cx="1128712" cy="2946400"/>
              </a:xfrm>
            </p:grpSpPr>
            <p:sp>
              <p:nvSpPr>
                <p:cNvPr id="15" name="出自【趣你的PPT】(微信:qunideppt)：最优质的PPT资源库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970588" y="476250"/>
                  <a:ext cx="1092200" cy="291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3176" y="776288"/>
                  <a:ext cx="255588" cy="300038"/>
                </a:xfrm>
                <a:custGeom>
                  <a:avLst/>
                  <a:gdLst>
                    <a:gd name="T0" fmla="*/ 11 w 14"/>
                    <a:gd name="T1" fmla="*/ 0 h 17"/>
                    <a:gd name="T2" fmla="*/ 14 w 14"/>
                    <a:gd name="T3" fmla="*/ 7 h 17"/>
                    <a:gd name="T4" fmla="*/ 7 w 14"/>
                    <a:gd name="T5" fmla="*/ 17 h 17"/>
                    <a:gd name="T6" fmla="*/ 0 w 14"/>
                    <a:gd name="T7" fmla="*/ 9 h 17"/>
                    <a:gd name="T8" fmla="*/ 0 w 14"/>
                    <a:gd name="T9" fmla="*/ 3 h 17"/>
                    <a:gd name="T10" fmla="*/ 11 w 14"/>
                    <a:gd name="T1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17">
                      <a:moveTo>
                        <a:pt x="11" y="0"/>
                      </a:moveTo>
                      <a:cubicBezTo>
                        <a:pt x="11" y="0"/>
                        <a:pt x="12" y="5"/>
                        <a:pt x="14" y="7"/>
                      </a:cubicBezTo>
                      <a:cubicBezTo>
                        <a:pt x="14" y="7"/>
                        <a:pt x="12" y="15"/>
                        <a:pt x="7" y="17"/>
                      </a:cubicBezTo>
                      <a:cubicBezTo>
                        <a:pt x="7" y="17"/>
                        <a:pt x="0" y="12"/>
                        <a:pt x="0" y="9"/>
                      </a:cubicBezTo>
                      <a:cubicBezTo>
                        <a:pt x="0" y="9"/>
                        <a:pt x="1" y="5"/>
                        <a:pt x="0" y="3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081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70588" y="1128713"/>
                  <a:ext cx="292100" cy="900113"/>
                </a:xfrm>
                <a:custGeom>
                  <a:avLst/>
                  <a:gdLst>
                    <a:gd name="T0" fmla="*/ 14 w 16"/>
                    <a:gd name="T1" fmla="*/ 50 h 51"/>
                    <a:gd name="T2" fmla="*/ 12 w 16"/>
                    <a:gd name="T3" fmla="*/ 49 h 51"/>
                    <a:gd name="T4" fmla="*/ 6 w 16"/>
                    <a:gd name="T5" fmla="*/ 35 h 51"/>
                    <a:gd name="T6" fmla="*/ 6 w 16"/>
                    <a:gd name="T7" fmla="*/ 26 h 51"/>
                    <a:gd name="T8" fmla="*/ 5 w 16"/>
                    <a:gd name="T9" fmla="*/ 15 h 51"/>
                    <a:gd name="T10" fmla="*/ 0 w 16"/>
                    <a:gd name="T11" fmla="*/ 4 h 51"/>
                    <a:gd name="T12" fmla="*/ 11 w 16"/>
                    <a:gd name="T13" fmla="*/ 0 h 51"/>
                    <a:gd name="T14" fmla="*/ 16 w 16"/>
                    <a:gd name="T15" fmla="*/ 29 h 51"/>
                    <a:gd name="T16" fmla="*/ 14 w 16"/>
                    <a:gd name="T17" fmla="*/ 5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51">
                      <a:moveTo>
                        <a:pt x="14" y="50"/>
                      </a:moveTo>
                      <a:cubicBezTo>
                        <a:pt x="14" y="50"/>
                        <a:pt x="12" y="51"/>
                        <a:pt x="12" y="49"/>
                      </a:cubicBezTo>
                      <a:cubicBezTo>
                        <a:pt x="11" y="48"/>
                        <a:pt x="6" y="35"/>
                        <a:pt x="6" y="35"/>
                      </a:cubicBezTo>
                      <a:cubicBezTo>
                        <a:pt x="6" y="35"/>
                        <a:pt x="6" y="26"/>
                        <a:pt x="6" y="26"/>
                      </a:cubicBezTo>
                      <a:cubicBezTo>
                        <a:pt x="7" y="25"/>
                        <a:pt x="5" y="15"/>
                        <a:pt x="5" y="15"/>
                      </a:cubicBezTo>
                      <a:cubicBezTo>
                        <a:pt x="5" y="15"/>
                        <a:pt x="0" y="6"/>
                        <a:pt x="0" y="4"/>
                      </a:cubicBezTo>
                      <a:cubicBezTo>
                        <a:pt x="1" y="2"/>
                        <a:pt x="11" y="0"/>
                        <a:pt x="11" y="0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lnTo>
                        <a:pt x="14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70613" y="828675"/>
                  <a:ext cx="674688" cy="971550"/>
                </a:xfrm>
                <a:custGeom>
                  <a:avLst/>
                  <a:gdLst>
                    <a:gd name="T0" fmla="*/ 2 w 37"/>
                    <a:gd name="T1" fmla="*/ 47 h 55"/>
                    <a:gd name="T2" fmla="*/ 5 w 37"/>
                    <a:gd name="T3" fmla="*/ 49 h 55"/>
                    <a:gd name="T4" fmla="*/ 35 w 37"/>
                    <a:gd name="T5" fmla="*/ 50 h 55"/>
                    <a:gd name="T6" fmla="*/ 35 w 37"/>
                    <a:gd name="T7" fmla="*/ 45 h 55"/>
                    <a:gd name="T8" fmla="*/ 35 w 37"/>
                    <a:gd name="T9" fmla="*/ 38 h 55"/>
                    <a:gd name="T10" fmla="*/ 35 w 37"/>
                    <a:gd name="T11" fmla="*/ 29 h 55"/>
                    <a:gd name="T12" fmla="*/ 37 w 37"/>
                    <a:gd name="T13" fmla="*/ 8 h 55"/>
                    <a:gd name="T14" fmla="*/ 27 w 37"/>
                    <a:gd name="T15" fmla="*/ 4 h 55"/>
                    <a:gd name="T16" fmla="*/ 22 w 37"/>
                    <a:gd name="T17" fmla="*/ 0 h 55"/>
                    <a:gd name="T18" fmla="*/ 22 w 37"/>
                    <a:gd name="T19" fmla="*/ 6 h 55"/>
                    <a:gd name="T20" fmla="*/ 18 w 37"/>
                    <a:gd name="T21" fmla="*/ 13 h 55"/>
                    <a:gd name="T22" fmla="*/ 15 w 37"/>
                    <a:gd name="T23" fmla="*/ 8 h 55"/>
                    <a:gd name="T24" fmla="*/ 9 w 37"/>
                    <a:gd name="T25" fmla="*/ 10 h 55"/>
                    <a:gd name="T26" fmla="*/ 0 w 37"/>
                    <a:gd name="T27" fmla="*/ 22 h 55"/>
                    <a:gd name="T28" fmla="*/ 3 w 37"/>
                    <a:gd name="T29" fmla="*/ 42 h 55"/>
                    <a:gd name="T30" fmla="*/ 2 w 37"/>
                    <a:gd name="T31" fmla="*/ 4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7" h="55">
                      <a:moveTo>
                        <a:pt x="2" y="47"/>
                      </a:moveTo>
                      <a:cubicBezTo>
                        <a:pt x="2" y="47"/>
                        <a:pt x="4" y="48"/>
                        <a:pt x="5" y="49"/>
                      </a:cubicBezTo>
                      <a:cubicBezTo>
                        <a:pt x="7" y="49"/>
                        <a:pt x="30" y="55"/>
                        <a:pt x="35" y="50"/>
                      </a:cubicBezTo>
                      <a:cubicBezTo>
                        <a:pt x="35" y="45"/>
                        <a:pt x="35" y="45"/>
                        <a:pt x="35" y="45"/>
                      </a:cubicBezTo>
                      <a:cubicBezTo>
                        <a:pt x="35" y="45"/>
                        <a:pt x="35" y="40"/>
                        <a:pt x="35" y="38"/>
                      </a:cubicBezTo>
                      <a:cubicBezTo>
                        <a:pt x="36" y="37"/>
                        <a:pt x="35" y="30"/>
                        <a:pt x="35" y="29"/>
                      </a:cubicBezTo>
                      <a:cubicBezTo>
                        <a:pt x="35" y="27"/>
                        <a:pt x="34" y="14"/>
                        <a:pt x="37" y="8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5" y="1"/>
                        <a:pt x="22" y="0"/>
                      </a:cubicBezTo>
                      <a:cubicBezTo>
                        <a:pt x="22" y="0"/>
                        <a:pt x="23" y="5"/>
                        <a:pt x="22" y="6"/>
                      </a:cubicBezTo>
                      <a:cubicBezTo>
                        <a:pt x="22" y="8"/>
                        <a:pt x="19" y="11"/>
                        <a:pt x="18" y="13"/>
                      </a:cubicBezTo>
                      <a:cubicBezTo>
                        <a:pt x="18" y="13"/>
                        <a:pt x="17" y="9"/>
                        <a:pt x="15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0" y="18"/>
                        <a:pt x="0" y="22"/>
                      </a:cubicBezTo>
                      <a:cubicBezTo>
                        <a:pt x="1" y="27"/>
                        <a:pt x="3" y="42"/>
                        <a:pt x="3" y="42"/>
                      </a:cubicBezTo>
                      <a:cubicBezTo>
                        <a:pt x="3" y="42"/>
                        <a:pt x="0" y="46"/>
                        <a:pt x="2" y="47"/>
                      </a:cubicBezTo>
                      <a:close/>
                    </a:path>
                  </a:pathLst>
                </a:custGeom>
                <a:solidFill>
                  <a:srgbClr val="7C87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699251" y="1111250"/>
                  <a:ext cx="1588" cy="1588"/>
                </a:xfrm>
                <a:prstGeom prst="rect">
                  <a:avLst/>
                </a:pr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53201" y="900113"/>
                  <a:ext cx="292100" cy="846138"/>
                </a:xfrm>
                <a:custGeom>
                  <a:avLst/>
                  <a:gdLst>
                    <a:gd name="T0" fmla="*/ 7 w 16"/>
                    <a:gd name="T1" fmla="*/ 1 h 48"/>
                    <a:gd name="T2" fmla="*/ 3 w 16"/>
                    <a:gd name="T3" fmla="*/ 0 h 48"/>
                    <a:gd name="T4" fmla="*/ 0 w 16"/>
                    <a:gd name="T5" fmla="*/ 7 h 48"/>
                    <a:gd name="T6" fmla="*/ 5 w 16"/>
                    <a:gd name="T7" fmla="*/ 3 h 48"/>
                    <a:gd name="T8" fmla="*/ 7 w 16"/>
                    <a:gd name="T9" fmla="*/ 4 h 48"/>
                    <a:gd name="T10" fmla="*/ 8 w 16"/>
                    <a:gd name="T11" fmla="*/ 12 h 48"/>
                    <a:gd name="T12" fmla="*/ 11 w 16"/>
                    <a:gd name="T13" fmla="*/ 4 h 48"/>
                    <a:gd name="T14" fmla="*/ 12 w 16"/>
                    <a:gd name="T15" fmla="*/ 13 h 48"/>
                    <a:gd name="T16" fmla="*/ 9 w 16"/>
                    <a:gd name="T17" fmla="*/ 21 h 48"/>
                    <a:gd name="T18" fmla="*/ 12 w 16"/>
                    <a:gd name="T19" fmla="*/ 30 h 48"/>
                    <a:gd name="T20" fmla="*/ 8 w 16"/>
                    <a:gd name="T21" fmla="*/ 35 h 48"/>
                    <a:gd name="T22" fmla="*/ 4 w 16"/>
                    <a:gd name="T23" fmla="*/ 26 h 48"/>
                    <a:gd name="T24" fmla="*/ 6 w 16"/>
                    <a:gd name="T25" fmla="*/ 38 h 48"/>
                    <a:gd name="T26" fmla="*/ 3 w 16"/>
                    <a:gd name="T27" fmla="*/ 42 h 48"/>
                    <a:gd name="T28" fmla="*/ 6 w 16"/>
                    <a:gd name="T29" fmla="*/ 48 h 48"/>
                    <a:gd name="T30" fmla="*/ 14 w 16"/>
                    <a:gd name="T31" fmla="*/ 46 h 48"/>
                    <a:gd name="T32" fmla="*/ 14 w 16"/>
                    <a:gd name="T33" fmla="*/ 41 h 48"/>
                    <a:gd name="T34" fmla="*/ 14 w 16"/>
                    <a:gd name="T35" fmla="*/ 34 h 48"/>
                    <a:gd name="T36" fmla="*/ 14 w 16"/>
                    <a:gd name="T37" fmla="*/ 25 h 48"/>
                    <a:gd name="T38" fmla="*/ 16 w 16"/>
                    <a:gd name="T39" fmla="*/ 4 h 48"/>
                    <a:gd name="T40" fmla="*/ 7 w 16"/>
                    <a:gd name="T41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" h="48">
                      <a:moveTo>
                        <a:pt x="7" y="1"/>
                      </a:moveTo>
                      <a:cubicBezTo>
                        <a:pt x="5" y="1"/>
                        <a:pt x="3" y="0"/>
                        <a:pt x="3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6"/>
                        <a:pt x="5" y="3"/>
                        <a:pt x="5" y="3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1" y="4"/>
                        <a:pt x="11" y="4"/>
                      </a:cubicBezTo>
                      <a:cubicBezTo>
                        <a:pt x="13" y="6"/>
                        <a:pt x="12" y="13"/>
                        <a:pt x="12" y="13"/>
                      </a:cubicBezTo>
                      <a:cubicBezTo>
                        <a:pt x="12" y="13"/>
                        <a:pt x="10" y="19"/>
                        <a:pt x="9" y="21"/>
                      </a:cubicBezTo>
                      <a:cubicBezTo>
                        <a:pt x="9" y="23"/>
                        <a:pt x="11" y="29"/>
                        <a:pt x="12" y="30"/>
                      </a:cubicBezTo>
                      <a:cubicBezTo>
                        <a:pt x="12" y="31"/>
                        <a:pt x="8" y="35"/>
                        <a:pt x="8" y="35"/>
                      </a:cubicBezTo>
                      <a:cubicBezTo>
                        <a:pt x="7" y="35"/>
                        <a:pt x="4" y="26"/>
                        <a:pt x="4" y="26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2" y="39"/>
                        <a:pt x="3" y="42"/>
                        <a:pt x="3" y="42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10" y="48"/>
                        <a:pt x="12" y="48"/>
                        <a:pt x="14" y="46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4" y="41"/>
                        <a:pt x="14" y="36"/>
                        <a:pt x="14" y="34"/>
                      </a:cubicBezTo>
                      <a:cubicBezTo>
                        <a:pt x="15" y="33"/>
                        <a:pt x="14" y="26"/>
                        <a:pt x="14" y="25"/>
                      </a:cubicBezTo>
                      <a:cubicBezTo>
                        <a:pt x="14" y="23"/>
                        <a:pt x="13" y="10"/>
                        <a:pt x="16" y="4"/>
                      </a:cubicBezTo>
                      <a:lnTo>
                        <a:pt x="7" y="1"/>
                      </a:ln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62688" y="476250"/>
                  <a:ext cx="309563" cy="458788"/>
                </a:xfrm>
                <a:custGeom>
                  <a:avLst/>
                  <a:gdLst>
                    <a:gd name="T0" fmla="*/ 3 w 17"/>
                    <a:gd name="T1" fmla="*/ 18 h 26"/>
                    <a:gd name="T2" fmla="*/ 6 w 17"/>
                    <a:gd name="T3" fmla="*/ 23 h 26"/>
                    <a:gd name="T4" fmla="*/ 10 w 17"/>
                    <a:gd name="T5" fmla="*/ 25 h 26"/>
                    <a:gd name="T6" fmla="*/ 14 w 17"/>
                    <a:gd name="T7" fmla="*/ 24 h 26"/>
                    <a:gd name="T8" fmla="*/ 16 w 17"/>
                    <a:gd name="T9" fmla="*/ 19 h 26"/>
                    <a:gd name="T10" fmla="*/ 16 w 17"/>
                    <a:gd name="T11" fmla="*/ 13 h 26"/>
                    <a:gd name="T12" fmla="*/ 17 w 17"/>
                    <a:gd name="T13" fmla="*/ 13 h 26"/>
                    <a:gd name="T14" fmla="*/ 15 w 17"/>
                    <a:gd name="T15" fmla="*/ 8 h 26"/>
                    <a:gd name="T16" fmla="*/ 12 w 17"/>
                    <a:gd name="T17" fmla="*/ 2 h 26"/>
                    <a:gd name="T18" fmla="*/ 5 w 17"/>
                    <a:gd name="T19" fmla="*/ 1 h 26"/>
                    <a:gd name="T20" fmla="*/ 0 w 17"/>
                    <a:gd name="T21" fmla="*/ 6 h 26"/>
                    <a:gd name="T22" fmla="*/ 1 w 17"/>
                    <a:gd name="T23" fmla="*/ 13 h 26"/>
                    <a:gd name="T24" fmla="*/ 0 w 17"/>
                    <a:gd name="T25" fmla="*/ 13 h 26"/>
                    <a:gd name="T26" fmla="*/ 1 w 17"/>
                    <a:gd name="T27" fmla="*/ 16 h 26"/>
                    <a:gd name="T28" fmla="*/ 3 w 17"/>
                    <a:gd name="T29" fmla="*/ 1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" h="26">
                      <a:moveTo>
                        <a:pt x="3" y="18"/>
                      </a:moveTo>
                      <a:cubicBezTo>
                        <a:pt x="3" y="18"/>
                        <a:pt x="5" y="22"/>
                        <a:pt x="6" y="23"/>
                      </a:cubicBezTo>
                      <a:cubicBezTo>
                        <a:pt x="6" y="23"/>
                        <a:pt x="10" y="25"/>
                        <a:pt x="10" y="25"/>
                      </a:cubicBezTo>
                      <a:cubicBezTo>
                        <a:pt x="11" y="25"/>
                        <a:pt x="13" y="26"/>
                        <a:pt x="14" y="24"/>
                      </a:cubicBezTo>
                      <a:cubicBezTo>
                        <a:pt x="15" y="22"/>
                        <a:pt x="16" y="19"/>
                        <a:pt x="16" y="19"/>
                      </a:cubicBezTo>
                      <a:cubicBezTo>
                        <a:pt x="17" y="18"/>
                        <a:pt x="16" y="13"/>
                        <a:pt x="16" y="13"/>
                      </a:cubicBezTo>
                      <a:cubicBezTo>
                        <a:pt x="16" y="13"/>
                        <a:pt x="17" y="13"/>
                        <a:pt x="17" y="13"/>
                      </a:cubicBezTo>
                      <a:cubicBezTo>
                        <a:pt x="17" y="12"/>
                        <a:pt x="17" y="7"/>
                        <a:pt x="15" y="8"/>
                      </a:cubicBezTo>
                      <a:cubicBezTo>
                        <a:pt x="15" y="8"/>
                        <a:pt x="13" y="3"/>
                        <a:pt x="12" y="2"/>
                      </a:cubicBezTo>
                      <a:cubicBezTo>
                        <a:pt x="11" y="1"/>
                        <a:pt x="9" y="0"/>
                        <a:pt x="5" y="1"/>
                      </a:cubicBezTo>
                      <a:cubicBezTo>
                        <a:pt x="0" y="3"/>
                        <a:pt x="0" y="6"/>
                        <a:pt x="0" y="6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0" y="13"/>
                      </a:cubicBezTo>
                      <a:cubicBezTo>
                        <a:pt x="0" y="13"/>
                        <a:pt x="1" y="16"/>
                        <a:pt x="1" y="16"/>
                      </a:cubicBezTo>
                      <a:cubicBezTo>
                        <a:pt x="1" y="16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1B1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70613" y="1004888"/>
                  <a:ext cx="365125" cy="688975"/>
                </a:xfrm>
                <a:custGeom>
                  <a:avLst/>
                  <a:gdLst>
                    <a:gd name="T0" fmla="*/ 7 w 20"/>
                    <a:gd name="T1" fmla="*/ 37 h 39"/>
                    <a:gd name="T2" fmla="*/ 5 w 20"/>
                    <a:gd name="T3" fmla="*/ 36 h 39"/>
                    <a:gd name="T4" fmla="*/ 16 w 20"/>
                    <a:gd name="T5" fmla="*/ 36 h 39"/>
                    <a:gd name="T6" fmla="*/ 10 w 20"/>
                    <a:gd name="T7" fmla="*/ 33 h 39"/>
                    <a:gd name="T8" fmla="*/ 15 w 20"/>
                    <a:gd name="T9" fmla="*/ 29 h 39"/>
                    <a:gd name="T10" fmla="*/ 9 w 20"/>
                    <a:gd name="T11" fmla="*/ 31 h 39"/>
                    <a:gd name="T12" fmla="*/ 15 w 20"/>
                    <a:gd name="T13" fmla="*/ 24 h 39"/>
                    <a:gd name="T14" fmla="*/ 16 w 20"/>
                    <a:gd name="T15" fmla="*/ 21 h 39"/>
                    <a:gd name="T16" fmla="*/ 20 w 20"/>
                    <a:gd name="T17" fmla="*/ 20 h 39"/>
                    <a:gd name="T18" fmla="*/ 19 w 20"/>
                    <a:gd name="T19" fmla="*/ 13 h 39"/>
                    <a:gd name="T20" fmla="*/ 16 w 20"/>
                    <a:gd name="T21" fmla="*/ 13 h 39"/>
                    <a:gd name="T22" fmla="*/ 16 w 20"/>
                    <a:gd name="T23" fmla="*/ 9 h 39"/>
                    <a:gd name="T24" fmla="*/ 13 w 20"/>
                    <a:gd name="T25" fmla="*/ 1 h 39"/>
                    <a:gd name="T26" fmla="*/ 6 w 20"/>
                    <a:gd name="T27" fmla="*/ 3 h 39"/>
                    <a:gd name="T28" fmla="*/ 0 w 20"/>
                    <a:gd name="T29" fmla="*/ 12 h 39"/>
                    <a:gd name="T30" fmla="*/ 3 w 20"/>
                    <a:gd name="T31" fmla="*/ 32 h 39"/>
                    <a:gd name="T32" fmla="*/ 2 w 20"/>
                    <a:gd name="T33" fmla="*/ 37 h 39"/>
                    <a:gd name="T34" fmla="*/ 5 w 20"/>
                    <a:gd name="T35" fmla="*/ 39 h 39"/>
                    <a:gd name="T36" fmla="*/ 7 w 20"/>
                    <a:gd name="T37" fmla="*/ 3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39">
                      <a:moveTo>
                        <a:pt x="7" y="37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9" y="33"/>
                        <a:pt x="16" y="36"/>
                      </a:cubicBezTo>
                      <a:cubicBezTo>
                        <a:pt x="16" y="36"/>
                        <a:pt x="12" y="33"/>
                        <a:pt x="10" y="33"/>
                      </a:cubicBezTo>
                      <a:cubicBezTo>
                        <a:pt x="10" y="33"/>
                        <a:pt x="14" y="29"/>
                        <a:pt x="15" y="29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1"/>
                        <a:pt x="14" y="27"/>
                        <a:pt x="15" y="24"/>
                      </a:cubicBezTo>
                      <a:cubicBezTo>
                        <a:pt x="16" y="22"/>
                        <a:pt x="16" y="21"/>
                        <a:pt x="16" y="21"/>
                      </a:cubicBezTo>
                      <a:cubicBezTo>
                        <a:pt x="16" y="21"/>
                        <a:pt x="20" y="21"/>
                        <a:pt x="20" y="20"/>
                      </a:cubicBezTo>
                      <a:cubicBezTo>
                        <a:pt x="20" y="19"/>
                        <a:pt x="19" y="13"/>
                        <a:pt x="19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3"/>
                        <a:pt x="16" y="11"/>
                        <a:pt x="16" y="9"/>
                      </a:cubicBezTo>
                      <a:cubicBezTo>
                        <a:pt x="16" y="8"/>
                        <a:pt x="16" y="2"/>
                        <a:pt x="13" y="1"/>
                      </a:cubicBez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3" y="6"/>
                        <a:pt x="0" y="10"/>
                        <a:pt x="0" y="12"/>
                      </a:cubicBezTo>
                      <a:cubicBezTo>
                        <a:pt x="1" y="17"/>
                        <a:pt x="3" y="32"/>
                        <a:pt x="3" y="32"/>
                      </a:cubicBezTo>
                      <a:cubicBezTo>
                        <a:pt x="3" y="32"/>
                        <a:pt x="0" y="36"/>
                        <a:pt x="2" y="37"/>
                      </a:cubicBezTo>
                      <a:cubicBezTo>
                        <a:pt x="2" y="37"/>
                        <a:pt x="3" y="38"/>
                        <a:pt x="5" y="39"/>
                      </a:cubicBezTo>
                      <a:cubicBezTo>
                        <a:pt x="5" y="38"/>
                        <a:pt x="6" y="37"/>
                        <a:pt x="7" y="37"/>
                      </a:cubicBez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72226" y="476250"/>
                  <a:ext cx="200025" cy="441325"/>
                </a:xfrm>
                <a:custGeom>
                  <a:avLst/>
                  <a:gdLst>
                    <a:gd name="T0" fmla="*/ 9 w 11"/>
                    <a:gd name="T1" fmla="*/ 8 h 25"/>
                    <a:gd name="T2" fmla="*/ 6 w 11"/>
                    <a:gd name="T3" fmla="*/ 2 h 25"/>
                    <a:gd name="T4" fmla="*/ 1 w 11"/>
                    <a:gd name="T5" fmla="*/ 1 h 25"/>
                    <a:gd name="T6" fmla="*/ 0 w 11"/>
                    <a:gd name="T7" fmla="*/ 2 h 25"/>
                    <a:gd name="T8" fmla="*/ 4 w 11"/>
                    <a:gd name="T9" fmla="*/ 3 h 25"/>
                    <a:gd name="T10" fmla="*/ 5 w 11"/>
                    <a:gd name="T11" fmla="*/ 10 h 25"/>
                    <a:gd name="T12" fmla="*/ 7 w 11"/>
                    <a:gd name="T13" fmla="*/ 12 h 25"/>
                    <a:gd name="T14" fmla="*/ 9 w 11"/>
                    <a:gd name="T15" fmla="*/ 16 h 25"/>
                    <a:gd name="T16" fmla="*/ 6 w 11"/>
                    <a:gd name="T17" fmla="*/ 22 h 25"/>
                    <a:gd name="T18" fmla="*/ 8 w 11"/>
                    <a:gd name="T19" fmla="*/ 21 h 25"/>
                    <a:gd name="T20" fmla="*/ 7 w 11"/>
                    <a:gd name="T21" fmla="*/ 24 h 25"/>
                    <a:gd name="T22" fmla="*/ 4 w 11"/>
                    <a:gd name="T23" fmla="*/ 25 h 25"/>
                    <a:gd name="T24" fmla="*/ 8 w 11"/>
                    <a:gd name="T25" fmla="*/ 24 h 25"/>
                    <a:gd name="T26" fmla="*/ 10 w 11"/>
                    <a:gd name="T27" fmla="*/ 19 h 25"/>
                    <a:gd name="T28" fmla="*/ 10 w 11"/>
                    <a:gd name="T29" fmla="*/ 13 h 25"/>
                    <a:gd name="T30" fmla="*/ 11 w 11"/>
                    <a:gd name="T31" fmla="*/ 13 h 25"/>
                    <a:gd name="T32" fmla="*/ 9 w 11"/>
                    <a:gd name="T33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" h="25">
                      <a:moveTo>
                        <a:pt x="9" y="8"/>
                      </a:moveTo>
                      <a:cubicBezTo>
                        <a:pt x="9" y="8"/>
                        <a:pt x="7" y="3"/>
                        <a:pt x="6" y="2"/>
                      </a:cubicBezTo>
                      <a:cubicBezTo>
                        <a:pt x="5" y="1"/>
                        <a:pt x="4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5" y="9"/>
                        <a:pt x="5" y="10"/>
                      </a:cubicBezTo>
                      <a:cubicBezTo>
                        <a:pt x="5" y="10"/>
                        <a:pt x="7" y="11"/>
                        <a:pt x="7" y="12"/>
                      </a:cubicBezTo>
                      <a:cubicBezTo>
                        <a:pt x="7" y="13"/>
                        <a:pt x="9" y="13"/>
                        <a:pt x="9" y="16"/>
                      </a:cubicBezTo>
                      <a:cubicBezTo>
                        <a:pt x="9" y="19"/>
                        <a:pt x="7" y="21"/>
                        <a:pt x="6" y="22"/>
                      </a:cubicBezTo>
                      <a:cubicBezTo>
                        <a:pt x="6" y="22"/>
                        <a:pt x="8" y="21"/>
                        <a:pt x="8" y="21"/>
                      </a:cubicBezTo>
                      <a:cubicBezTo>
                        <a:pt x="8" y="22"/>
                        <a:pt x="7" y="24"/>
                        <a:pt x="7" y="24"/>
                      </a:cubicBezTo>
                      <a:cubicBezTo>
                        <a:pt x="7" y="24"/>
                        <a:pt x="5" y="24"/>
                        <a:pt x="4" y="25"/>
                      </a:cubicBezTo>
                      <a:cubicBezTo>
                        <a:pt x="5" y="25"/>
                        <a:pt x="7" y="25"/>
                        <a:pt x="8" y="24"/>
                      </a:cubicBezTo>
                      <a:cubicBezTo>
                        <a:pt x="9" y="22"/>
                        <a:pt x="10" y="19"/>
                        <a:pt x="10" y="19"/>
                      </a:cubicBezTo>
                      <a:cubicBezTo>
                        <a:pt x="11" y="18"/>
                        <a:pt x="10" y="13"/>
                        <a:pt x="10" y="13"/>
                      </a:cubicBezTo>
                      <a:cubicBezTo>
                        <a:pt x="10" y="13"/>
                        <a:pt x="11" y="13"/>
                        <a:pt x="11" y="13"/>
                      </a:cubicBezTo>
                      <a:cubicBezTo>
                        <a:pt x="11" y="12"/>
                        <a:pt x="11" y="7"/>
                        <a:pt x="9" y="8"/>
                      </a:cubicBezTo>
                      <a:close/>
                    </a:path>
                  </a:pathLst>
                </a:custGeom>
                <a:solidFill>
                  <a:srgbClr val="E99D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43638" y="458788"/>
                  <a:ext cx="309563" cy="300038"/>
                </a:xfrm>
                <a:custGeom>
                  <a:avLst/>
                  <a:gdLst>
                    <a:gd name="T0" fmla="*/ 3 w 17"/>
                    <a:gd name="T1" fmla="*/ 9 h 17"/>
                    <a:gd name="T2" fmla="*/ 4 w 17"/>
                    <a:gd name="T3" fmla="*/ 11 h 17"/>
                    <a:gd name="T4" fmla="*/ 4 w 17"/>
                    <a:gd name="T5" fmla="*/ 8 h 17"/>
                    <a:gd name="T6" fmla="*/ 13 w 17"/>
                    <a:gd name="T7" fmla="*/ 6 h 17"/>
                    <a:gd name="T8" fmla="*/ 16 w 17"/>
                    <a:gd name="T9" fmla="*/ 11 h 17"/>
                    <a:gd name="T10" fmla="*/ 17 w 17"/>
                    <a:gd name="T11" fmla="*/ 14 h 17"/>
                    <a:gd name="T12" fmla="*/ 17 w 17"/>
                    <a:gd name="T13" fmla="*/ 13 h 17"/>
                    <a:gd name="T14" fmla="*/ 16 w 17"/>
                    <a:gd name="T15" fmla="*/ 9 h 17"/>
                    <a:gd name="T16" fmla="*/ 17 w 17"/>
                    <a:gd name="T17" fmla="*/ 9 h 17"/>
                    <a:gd name="T18" fmla="*/ 12 w 17"/>
                    <a:gd name="T19" fmla="*/ 1 h 17"/>
                    <a:gd name="T20" fmla="*/ 4 w 17"/>
                    <a:gd name="T21" fmla="*/ 2 h 17"/>
                    <a:gd name="T22" fmla="*/ 0 w 17"/>
                    <a:gd name="T23" fmla="*/ 6 h 17"/>
                    <a:gd name="T24" fmla="*/ 1 w 17"/>
                    <a:gd name="T25" fmla="*/ 14 h 17"/>
                    <a:gd name="T26" fmla="*/ 2 w 17"/>
                    <a:gd name="T27" fmla="*/ 14 h 17"/>
                    <a:gd name="T28" fmla="*/ 3 w 17"/>
                    <a:gd name="T29" fmla="*/ 17 h 17"/>
                    <a:gd name="T30" fmla="*/ 4 w 17"/>
                    <a:gd name="T31" fmla="*/ 17 h 17"/>
                    <a:gd name="T32" fmla="*/ 3 w 17"/>
                    <a:gd name="T33" fmla="*/ 14 h 17"/>
                    <a:gd name="T34" fmla="*/ 3 w 17"/>
                    <a:gd name="T3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17">
                      <a:moveTo>
                        <a:pt x="3" y="9"/>
                      </a:moveTo>
                      <a:cubicBezTo>
                        <a:pt x="3" y="9"/>
                        <a:pt x="2" y="10"/>
                        <a:pt x="4" y="11"/>
                      </a:cubicBezTo>
                      <a:cubicBezTo>
                        <a:pt x="4" y="11"/>
                        <a:pt x="3" y="10"/>
                        <a:pt x="4" y="8"/>
                      </a:cubicBezTo>
                      <a:cubicBezTo>
                        <a:pt x="4" y="8"/>
                        <a:pt x="9" y="5"/>
                        <a:pt x="13" y="6"/>
                      </a:cubicBezTo>
                      <a:cubicBezTo>
                        <a:pt x="13" y="6"/>
                        <a:pt x="15" y="11"/>
                        <a:pt x="16" y="11"/>
                      </a:cubicBezTo>
                      <a:cubicBezTo>
                        <a:pt x="16" y="11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6" y="10"/>
                        <a:pt x="16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4" y="2"/>
                        <a:pt x="12" y="1"/>
                      </a:cubicBezTo>
                      <a:cubicBezTo>
                        <a:pt x="12" y="1"/>
                        <a:pt x="8" y="0"/>
                        <a:pt x="4" y="2"/>
                      </a:cubicBezTo>
                      <a:cubicBezTo>
                        <a:pt x="4" y="2"/>
                        <a:pt x="1" y="3"/>
                        <a:pt x="0" y="6"/>
                      </a:cubicBezTo>
                      <a:cubicBezTo>
                        <a:pt x="0" y="6"/>
                        <a:pt x="0" y="9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5"/>
                        <a:pt x="3" y="14"/>
                      </a:cubicBezTo>
                      <a:cubicBezTo>
                        <a:pt x="3" y="14"/>
                        <a:pt x="2" y="9"/>
                        <a:pt x="3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16663" y="1146175"/>
                  <a:ext cx="182563" cy="300038"/>
                </a:xfrm>
                <a:custGeom>
                  <a:avLst/>
                  <a:gdLst>
                    <a:gd name="T0" fmla="*/ 1 w 10"/>
                    <a:gd name="T1" fmla="*/ 13 h 17"/>
                    <a:gd name="T2" fmla="*/ 1 w 10"/>
                    <a:gd name="T3" fmla="*/ 16 h 17"/>
                    <a:gd name="T4" fmla="*/ 6 w 10"/>
                    <a:gd name="T5" fmla="*/ 16 h 17"/>
                    <a:gd name="T6" fmla="*/ 7 w 10"/>
                    <a:gd name="T7" fmla="*/ 11 h 17"/>
                    <a:gd name="T8" fmla="*/ 7 w 10"/>
                    <a:gd name="T9" fmla="*/ 10 h 17"/>
                    <a:gd name="T10" fmla="*/ 8 w 10"/>
                    <a:gd name="T11" fmla="*/ 11 h 17"/>
                    <a:gd name="T12" fmla="*/ 8 w 10"/>
                    <a:gd name="T13" fmla="*/ 12 h 17"/>
                    <a:gd name="T14" fmla="*/ 9 w 10"/>
                    <a:gd name="T15" fmla="*/ 11 h 17"/>
                    <a:gd name="T16" fmla="*/ 9 w 10"/>
                    <a:gd name="T17" fmla="*/ 10 h 17"/>
                    <a:gd name="T18" fmla="*/ 9 w 10"/>
                    <a:gd name="T19" fmla="*/ 8 h 17"/>
                    <a:gd name="T20" fmla="*/ 9 w 10"/>
                    <a:gd name="T21" fmla="*/ 6 h 17"/>
                    <a:gd name="T22" fmla="*/ 9 w 10"/>
                    <a:gd name="T23" fmla="*/ 5 h 17"/>
                    <a:gd name="T24" fmla="*/ 9 w 10"/>
                    <a:gd name="T25" fmla="*/ 4 h 17"/>
                    <a:gd name="T26" fmla="*/ 7 w 10"/>
                    <a:gd name="T27" fmla="*/ 4 h 17"/>
                    <a:gd name="T28" fmla="*/ 6 w 10"/>
                    <a:gd name="T29" fmla="*/ 4 h 17"/>
                    <a:gd name="T30" fmla="*/ 4 w 10"/>
                    <a:gd name="T31" fmla="*/ 5 h 17"/>
                    <a:gd name="T32" fmla="*/ 4 w 10"/>
                    <a:gd name="T33" fmla="*/ 2 h 17"/>
                    <a:gd name="T34" fmla="*/ 7 w 10"/>
                    <a:gd name="T35" fmla="*/ 0 h 17"/>
                    <a:gd name="T36" fmla="*/ 4 w 10"/>
                    <a:gd name="T37" fmla="*/ 1 h 17"/>
                    <a:gd name="T38" fmla="*/ 2 w 10"/>
                    <a:gd name="T39" fmla="*/ 3 h 17"/>
                    <a:gd name="T40" fmla="*/ 2 w 10"/>
                    <a:gd name="T41" fmla="*/ 6 h 17"/>
                    <a:gd name="T42" fmla="*/ 1 w 10"/>
                    <a:gd name="T43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" h="17">
                      <a:moveTo>
                        <a:pt x="1" y="13"/>
                      </a:moveTo>
                      <a:cubicBezTo>
                        <a:pt x="1" y="13"/>
                        <a:pt x="0" y="16"/>
                        <a:pt x="1" y="16"/>
                      </a:cubicBezTo>
                      <a:cubicBezTo>
                        <a:pt x="2" y="17"/>
                        <a:pt x="6" y="16"/>
                        <a:pt x="6" y="16"/>
                      </a:cubicBezTo>
                      <a:cubicBezTo>
                        <a:pt x="6" y="16"/>
                        <a:pt x="8" y="11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9" y="12"/>
                        <a:pt x="9" y="1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10" y="8"/>
                        <a:pt x="9" y="8"/>
                      </a:cubicBezTo>
                      <a:cubicBezTo>
                        <a:pt x="9" y="8"/>
                        <a:pt x="10" y="6"/>
                        <a:pt x="9" y="6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3"/>
                        <a:pt x="7" y="3"/>
                        <a:pt x="7" y="4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4"/>
                        <a:pt x="4" y="5"/>
                        <a:pt x="4" y="5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7" y="1"/>
                        <a:pt x="7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2" y="2"/>
                        <a:pt x="2" y="3"/>
                      </a:cubicBezTo>
                      <a:cubicBezTo>
                        <a:pt x="2" y="3"/>
                        <a:pt x="2" y="6"/>
                        <a:pt x="2" y="6"/>
                      </a:cubicBezTo>
                      <a:cubicBezTo>
                        <a:pt x="2" y="7"/>
                        <a:pt x="2" y="11"/>
                        <a:pt x="1" y="13"/>
                      </a:cubicBezTo>
                      <a:close/>
                    </a:path>
                  </a:pathLst>
                </a:custGeom>
                <a:solidFill>
                  <a:srgbClr val="F1B1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43638" y="3175000"/>
                  <a:ext cx="219075" cy="195263"/>
                </a:xfrm>
                <a:custGeom>
                  <a:avLst/>
                  <a:gdLst>
                    <a:gd name="T0" fmla="*/ 4 w 12"/>
                    <a:gd name="T1" fmla="*/ 0 h 11"/>
                    <a:gd name="T2" fmla="*/ 0 w 12"/>
                    <a:gd name="T3" fmla="*/ 6 h 11"/>
                    <a:gd name="T4" fmla="*/ 1 w 12"/>
                    <a:gd name="T5" fmla="*/ 10 h 11"/>
                    <a:gd name="T6" fmla="*/ 8 w 12"/>
                    <a:gd name="T7" fmla="*/ 10 h 11"/>
                    <a:gd name="T8" fmla="*/ 9 w 12"/>
                    <a:gd name="T9" fmla="*/ 7 h 11"/>
                    <a:gd name="T10" fmla="*/ 11 w 12"/>
                    <a:gd name="T11" fmla="*/ 3 h 11"/>
                    <a:gd name="T12" fmla="*/ 11 w 12"/>
                    <a:gd name="T13" fmla="*/ 0 h 11"/>
                    <a:gd name="T14" fmla="*/ 4 w 12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11">
                      <a:moveTo>
                        <a:pt x="4" y="0"/>
                      </a:moveTo>
                      <a:cubicBezTo>
                        <a:pt x="4" y="0"/>
                        <a:pt x="0" y="5"/>
                        <a:pt x="0" y="6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7" y="11"/>
                        <a:pt x="8" y="10"/>
                      </a:cubicBezTo>
                      <a:cubicBezTo>
                        <a:pt x="9" y="9"/>
                        <a:pt x="9" y="7"/>
                        <a:pt x="9" y="7"/>
                      </a:cubicBezTo>
                      <a:cubicBezTo>
                        <a:pt x="9" y="7"/>
                        <a:pt x="10" y="5"/>
                        <a:pt x="11" y="3"/>
                      </a:cubicBezTo>
                      <a:cubicBezTo>
                        <a:pt x="12" y="2"/>
                        <a:pt x="11" y="0"/>
                        <a:pt x="11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26151" y="1146175"/>
                  <a:ext cx="400050" cy="493713"/>
                </a:xfrm>
                <a:custGeom>
                  <a:avLst/>
                  <a:gdLst>
                    <a:gd name="T0" fmla="*/ 2 w 22"/>
                    <a:gd name="T1" fmla="*/ 3 h 28"/>
                    <a:gd name="T2" fmla="*/ 0 w 22"/>
                    <a:gd name="T3" fmla="*/ 19 h 28"/>
                    <a:gd name="T4" fmla="*/ 0 w 22"/>
                    <a:gd name="T5" fmla="*/ 23 h 28"/>
                    <a:gd name="T6" fmla="*/ 4 w 22"/>
                    <a:gd name="T7" fmla="*/ 28 h 28"/>
                    <a:gd name="T8" fmla="*/ 11 w 22"/>
                    <a:gd name="T9" fmla="*/ 26 h 28"/>
                    <a:gd name="T10" fmla="*/ 22 w 22"/>
                    <a:gd name="T11" fmla="*/ 16 h 28"/>
                    <a:gd name="T12" fmla="*/ 18 w 22"/>
                    <a:gd name="T13" fmla="*/ 15 h 28"/>
                    <a:gd name="T14" fmla="*/ 17 w 22"/>
                    <a:gd name="T15" fmla="*/ 13 h 28"/>
                    <a:gd name="T16" fmla="*/ 12 w 22"/>
                    <a:gd name="T17" fmla="*/ 15 h 28"/>
                    <a:gd name="T18" fmla="*/ 11 w 22"/>
                    <a:gd name="T19" fmla="*/ 14 h 28"/>
                    <a:gd name="T20" fmla="*/ 12 w 22"/>
                    <a:gd name="T21" fmla="*/ 11 h 28"/>
                    <a:gd name="T22" fmla="*/ 12 w 22"/>
                    <a:gd name="T23" fmla="*/ 4 h 28"/>
                    <a:gd name="T24" fmla="*/ 11 w 22"/>
                    <a:gd name="T25" fmla="*/ 0 h 28"/>
                    <a:gd name="T26" fmla="*/ 2 w 22"/>
                    <a:gd name="T27" fmla="*/ 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" h="28">
                      <a:moveTo>
                        <a:pt x="2" y="3"/>
                      </a:moveTo>
                      <a:cubicBezTo>
                        <a:pt x="2" y="3"/>
                        <a:pt x="0" y="17"/>
                        <a:pt x="0" y="19"/>
                      </a:cubicBezTo>
                      <a:cubicBezTo>
                        <a:pt x="0" y="19"/>
                        <a:pt x="0" y="23"/>
                        <a:pt x="0" y="23"/>
                      </a:cubicBezTo>
                      <a:cubicBezTo>
                        <a:pt x="1" y="23"/>
                        <a:pt x="3" y="28"/>
                        <a:pt x="4" y="28"/>
                      </a:cubicBezTo>
                      <a:cubicBezTo>
                        <a:pt x="5" y="28"/>
                        <a:pt x="10" y="26"/>
                        <a:pt x="11" y="26"/>
                      </a:cubicBezTo>
                      <a:cubicBezTo>
                        <a:pt x="13" y="26"/>
                        <a:pt x="20" y="21"/>
                        <a:pt x="22" y="16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4" y="16"/>
                        <a:pt x="12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2" y="12"/>
                        <a:pt x="12" y="11"/>
                      </a:cubicBezTo>
                      <a:cubicBezTo>
                        <a:pt x="13" y="9"/>
                        <a:pt x="13" y="6"/>
                        <a:pt x="12" y="4"/>
                      </a:cubicBezTo>
                      <a:cubicBezTo>
                        <a:pt x="12" y="3"/>
                        <a:pt x="11" y="0"/>
                        <a:pt x="1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7C87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08788" y="3175000"/>
                  <a:ext cx="273050" cy="230188"/>
                </a:xfrm>
                <a:custGeom>
                  <a:avLst/>
                  <a:gdLst>
                    <a:gd name="T0" fmla="*/ 0 w 15"/>
                    <a:gd name="T1" fmla="*/ 0 h 13"/>
                    <a:gd name="T2" fmla="*/ 0 w 15"/>
                    <a:gd name="T3" fmla="*/ 6 h 13"/>
                    <a:gd name="T4" fmla="*/ 4 w 15"/>
                    <a:gd name="T5" fmla="*/ 7 h 13"/>
                    <a:gd name="T6" fmla="*/ 6 w 15"/>
                    <a:gd name="T7" fmla="*/ 10 h 13"/>
                    <a:gd name="T8" fmla="*/ 14 w 15"/>
                    <a:gd name="T9" fmla="*/ 11 h 13"/>
                    <a:gd name="T10" fmla="*/ 14 w 15"/>
                    <a:gd name="T11" fmla="*/ 8 h 13"/>
                    <a:gd name="T12" fmla="*/ 10 w 15"/>
                    <a:gd name="T13" fmla="*/ 0 h 13"/>
                    <a:gd name="T14" fmla="*/ 0 w 15"/>
                    <a:gd name="T1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3">
                      <a:moveTo>
                        <a:pt x="0" y="0"/>
                      </a:moveTo>
                      <a:cubicBezTo>
                        <a:pt x="0" y="0"/>
                        <a:pt x="0" y="3"/>
                        <a:pt x="0" y="6"/>
                      </a:cubicBezTo>
                      <a:cubicBezTo>
                        <a:pt x="0" y="6"/>
                        <a:pt x="3" y="8"/>
                        <a:pt x="4" y="7"/>
                      </a:cubicBezTo>
                      <a:cubicBezTo>
                        <a:pt x="4" y="7"/>
                        <a:pt x="5" y="8"/>
                        <a:pt x="6" y="10"/>
                      </a:cubicBezTo>
                      <a:cubicBezTo>
                        <a:pt x="6" y="10"/>
                        <a:pt x="8" y="13"/>
                        <a:pt x="14" y="11"/>
                      </a:cubicBezTo>
                      <a:cubicBezTo>
                        <a:pt x="14" y="11"/>
                        <a:pt x="15" y="9"/>
                        <a:pt x="14" y="8"/>
                      </a:cubicBezTo>
                      <a:cubicBezTo>
                        <a:pt x="14" y="7"/>
                        <a:pt x="10" y="2"/>
                        <a:pt x="1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3226" y="969963"/>
                  <a:ext cx="255588" cy="1006475"/>
                </a:xfrm>
                <a:custGeom>
                  <a:avLst/>
                  <a:gdLst>
                    <a:gd name="T0" fmla="*/ 1 w 14"/>
                    <a:gd name="T1" fmla="*/ 55 h 57"/>
                    <a:gd name="T2" fmla="*/ 6 w 14"/>
                    <a:gd name="T3" fmla="*/ 56 h 57"/>
                    <a:gd name="T4" fmla="*/ 8 w 14"/>
                    <a:gd name="T5" fmla="*/ 50 h 57"/>
                    <a:gd name="T6" fmla="*/ 10 w 14"/>
                    <a:gd name="T7" fmla="*/ 44 h 57"/>
                    <a:gd name="T8" fmla="*/ 12 w 14"/>
                    <a:gd name="T9" fmla="*/ 42 h 57"/>
                    <a:gd name="T10" fmla="*/ 12 w 14"/>
                    <a:gd name="T11" fmla="*/ 39 h 57"/>
                    <a:gd name="T12" fmla="*/ 12 w 14"/>
                    <a:gd name="T13" fmla="*/ 37 h 57"/>
                    <a:gd name="T14" fmla="*/ 13 w 14"/>
                    <a:gd name="T15" fmla="*/ 34 h 57"/>
                    <a:gd name="T16" fmla="*/ 14 w 14"/>
                    <a:gd name="T17" fmla="*/ 27 h 57"/>
                    <a:gd name="T18" fmla="*/ 7 w 14"/>
                    <a:gd name="T19" fmla="*/ 3 h 57"/>
                    <a:gd name="T20" fmla="*/ 5 w 14"/>
                    <a:gd name="T21" fmla="*/ 0 h 57"/>
                    <a:gd name="T22" fmla="*/ 3 w 14"/>
                    <a:gd name="T23" fmla="*/ 7 h 57"/>
                    <a:gd name="T24" fmla="*/ 3 w 14"/>
                    <a:gd name="T25" fmla="*/ 24 h 57"/>
                    <a:gd name="T26" fmla="*/ 4 w 14"/>
                    <a:gd name="T27" fmla="*/ 31 h 57"/>
                    <a:gd name="T28" fmla="*/ 3 w 14"/>
                    <a:gd name="T29" fmla="*/ 39 h 57"/>
                    <a:gd name="T30" fmla="*/ 1 w 14"/>
                    <a:gd name="T31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57">
                      <a:moveTo>
                        <a:pt x="1" y="55"/>
                      </a:moveTo>
                      <a:cubicBezTo>
                        <a:pt x="1" y="55"/>
                        <a:pt x="5" y="57"/>
                        <a:pt x="6" y="56"/>
                      </a:cubicBezTo>
                      <a:cubicBezTo>
                        <a:pt x="7" y="55"/>
                        <a:pt x="8" y="50"/>
                        <a:pt x="8" y="50"/>
                      </a:cubicBezTo>
                      <a:cubicBezTo>
                        <a:pt x="8" y="50"/>
                        <a:pt x="10" y="47"/>
                        <a:pt x="10" y="44"/>
                      </a:cubicBezTo>
                      <a:cubicBezTo>
                        <a:pt x="10" y="44"/>
                        <a:pt x="12" y="42"/>
                        <a:pt x="12" y="42"/>
                      </a:cubicBezTo>
                      <a:cubicBezTo>
                        <a:pt x="12" y="41"/>
                        <a:pt x="12" y="39"/>
                        <a:pt x="12" y="39"/>
                      </a:cubicBezTo>
                      <a:cubicBezTo>
                        <a:pt x="12" y="39"/>
                        <a:pt x="12" y="38"/>
                        <a:pt x="12" y="37"/>
                      </a:cubicBezTo>
                      <a:cubicBezTo>
                        <a:pt x="12" y="37"/>
                        <a:pt x="13" y="36"/>
                        <a:pt x="13" y="34"/>
                      </a:cubicBezTo>
                      <a:cubicBezTo>
                        <a:pt x="13" y="32"/>
                        <a:pt x="14" y="29"/>
                        <a:pt x="14" y="27"/>
                      </a:cubicBezTo>
                      <a:cubicBezTo>
                        <a:pt x="13" y="25"/>
                        <a:pt x="9" y="5"/>
                        <a:pt x="7" y="3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5" y="0"/>
                        <a:pt x="3" y="4"/>
                        <a:pt x="3" y="7"/>
                      </a:cubicBezTo>
                      <a:cubicBezTo>
                        <a:pt x="3" y="7"/>
                        <a:pt x="1" y="20"/>
                        <a:pt x="3" y="24"/>
                      </a:cubicBezTo>
                      <a:cubicBezTo>
                        <a:pt x="3" y="24"/>
                        <a:pt x="2" y="30"/>
                        <a:pt x="4" y="31"/>
                      </a:cubicBezTo>
                      <a:cubicBezTo>
                        <a:pt x="4" y="31"/>
                        <a:pt x="3" y="36"/>
                        <a:pt x="3" y="39"/>
                      </a:cubicBezTo>
                      <a:cubicBezTo>
                        <a:pt x="3" y="42"/>
                        <a:pt x="0" y="53"/>
                        <a:pt x="1" y="55"/>
                      </a:cubicBezTo>
                      <a:close/>
                    </a:path>
                  </a:pathLst>
                </a:custGeom>
                <a:solidFill>
                  <a:srgbClr val="7C87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07126" y="1658938"/>
                  <a:ext cx="782638" cy="1604963"/>
                </a:xfrm>
                <a:custGeom>
                  <a:avLst/>
                  <a:gdLst>
                    <a:gd name="T0" fmla="*/ 1 w 43"/>
                    <a:gd name="T1" fmla="*/ 0 h 91"/>
                    <a:gd name="T2" fmla="*/ 0 w 43"/>
                    <a:gd name="T3" fmla="*/ 5 h 91"/>
                    <a:gd name="T4" fmla="*/ 0 w 43"/>
                    <a:gd name="T5" fmla="*/ 22 h 91"/>
                    <a:gd name="T6" fmla="*/ 2 w 43"/>
                    <a:gd name="T7" fmla="*/ 45 h 91"/>
                    <a:gd name="T8" fmla="*/ 2 w 43"/>
                    <a:gd name="T9" fmla="*/ 54 h 91"/>
                    <a:gd name="T10" fmla="*/ 2 w 43"/>
                    <a:gd name="T11" fmla="*/ 79 h 91"/>
                    <a:gd name="T12" fmla="*/ 5 w 43"/>
                    <a:gd name="T13" fmla="*/ 87 h 91"/>
                    <a:gd name="T14" fmla="*/ 13 w 43"/>
                    <a:gd name="T15" fmla="*/ 88 h 91"/>
                    <a:gd name="T16" fmla="*/ 16 w 43"/>
                    <a:gd name="T17" fmla="*/ 79 h 91"/>
                    <a:gd name="T18" fmla="*/ 14 w 43"/>
                    <a:gd name="T19" fmla="*/ 48 h 91"/>
                    <a:gd name="T20" fmla="*/ 18 w 43"/>
                    <a:gd name="T21" fmla="*/ 26 h 91"/>
                    <a:gd name="T22" fmla="*/ 30 w 43"/>
                    <a:gd name="T23" fmla="*/ 56 h 91"/>
                    <a:gd name="T24" fmla="*/ 34 w 43"/>
                    <a:gd name="T25" fmla="*/ 88 h 91"/>
                    <a:gd name="T26" fmla="*/ 39 w 43"/>
                    <a:gd name="T27" fmla="*/ 91 h 91"/>
                    <a:gd name="T28" fmla="*/ 43 w 43"/>
                    <a:gd name="T29" fmla="*/ 88 h 91"/>
                    <a:gd name="T30" fmla="*/ 43 w 43"/>
                    <a:gd name="T31" fmla="*/ 52 h 91"/>
                    <a:gd name="T32" fmla="*/ 35 w 43"/>
                    <a:gd name="T33" fmla="*/ 16 h 91"/>
                    <a:gd name="T34" fmla="*/ 31 w 43"/>
                    <a:gd name="T35" fmla="*/ 10 h 91"/>
                    <a:gd name="T36" fmla="*/ 32 w 43"/>
                    <a:gd name="T37" fmla="*/ 4 h 91"/>
                    <a:gd name="T38" fmla="*/ 1 w 43"/>
                    <a:gd name="T39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3" h="91">
                      <a:moveTo>
                        <a:pt x="1" y="0"/>
                      </a:moveTo>
                      <a:cubicBezTo>
                        <a:pt x="1" y="0"/>
                        <a:pt x="0" y="5"/>
                        <a:pt x="0" y="5"/>
                      </a:cubicBezTo>
                      <a:cubicBezTo>
                        <a:pt x="0" y="6"/>
                        <a:pt x="0" y="18"/>
                        <a:pt x="0" y="22"/>
                      </a:cubicBezTo>
                      <a:cubicBezTo>
                        <a:pt x="0" y="22"/>
                        <a:pt x="0" y="41"/>
                        <a:pt x="2" y="45"/>
                      </a:cubicBezTo>
                      <a:cubicBezTo>
                        <a:pt x="2" y="45"/>
                        <a:pt x="2" y="53"/>
                        <a:pt x="2" y="54"/>
                      </a:cubicBezTo>
                      <a:cubicBezTo>
                        <a:pt x="3" y="55"/>
                        <a:pt x="2" y="79"/>
                        <a:pt x="2" y="79"/>
                      </a:cubicBezTo>
                      <a:cubicBezTo>
                        <a:pt x="2" y="79"/>
                        <a:pt x="4" y="86"/>
                        <a:pt x="5" y="87"/>
                      </a:cubicBezTo>
                      <a:cubicBezTo>
                        <a:pt x="13" y="88"/>
                        <a:pt x="13" y="88"/>
                        <a:pt x="13" y="88"/>
                      </a:cubicBezTo>
                      <a:cubicBezTo>
                        <a:pt x="13" y="88"/>
                        <a:pt x="16" y="81"/>
                        <a:pt x="16" y="79"/>
                      </a:cubicBezTo>
                      <a:cubicBezTo>
                        <a:pt x="16" y="78"/>
                        <a:pt x="13" y="50"/>
                        <a:pt x="14" y="48"/>
                      </a:cubicBezTo>
                      <a:cubicBezTo>
                        <a:pt x="14" y="48"/>
                        <a:pt x="15" y="29"/>
                        <a:pt x="18" y="26"/>
                      </a:cubicBezTo>
                      <a:cubicBezTo>
                        <a:pt x="18" y="26"/>
                        <a:pt x="28" y="54"/>
                        <a:pt x="30" y="56"/>
                      </a:cubicBezTo>
                      <a:cubicBezTo>
                        <a:pt x="30" y="56"/>
                        <a:pt x="31" y="85"/>
                        <a:pt x="34" y="88"/>
                      </a:cubicBezTo>
                      <a:cubicBezTo>
                        <a:pt x="34" y="88"/>
                        <a:pt x="38" y="91"/>
                        <a:pt x="39" y="91"/>
                      </a:cubicBezTo>
                      <a:cubicBezTo>
                        <a:pt x="40" y="91"/>
                        <a:pt x="43" y="88"/>
                        <a:pt x="43" y="88"/>
                      </a:cubicBezTo>
                      <a:cubicBezTo>
                        <a:pt x="43" y="88"/>
                        <a:pt x="43" y="53"/>
                        <a:pt x="43" y="52"/>
                      </a:cubicBezTo>
                      <a:cubicBezTo>
                        <a:pt x="42" y="50"/>
                        <a:pt x="35" y="16"/>
                        <a:pt x="35" y="16"/>
                      </a:cubicBezTo>
                      <a:cubicBezTo>
                        <a:pt x="35" y="16"/>
                        <a:pt x="31" y="12"/>
                        <a:pt x="31" y="1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18" y="7"/>
                        <a:pt x="1" y="0"/>
                      </a:cubicBezTo>
                      <a:close/>
                    </a:path>
                  </a:pathLst>
                </a:custGeom>
                <a:solidFill>
                  <a:srgbClr val="121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72276" y="969963"/>
                  <a:ext cx="236538" cy="1006475"/>
                </a:xfrm>
                <a:custGeom>
                  <a:avLst/>
                  <a:gdLst>
                    <a:gd name="T0" fmla="*/ 6 w 13"/>
                    <a:gd name="T1" fmla="*/ 3 h 57"/>
                    <a:gd name="T2" fmla="*/ 4 w 13"/>
                    <a:gd name="T3" fmla="*/ 0 h 57"/>
                    <a:gd name="T4" fmla="*/ 2 w 13"/>
                    <a:gd name="T5" fmla="*/ 7 h 57"/>
                    <a:gd name="T6" fmla="*/ 2 w 13"/>
                    <a:gd name="T7" fmla="*/ 24 h 57"/>
                    <a:gd name="T8" fmla="*/ 2 w 13"/>
                    <a:gd name="T9" fmla="*/ 29 h 57"/>
                    <a:gd name="T10" fmla="*/ 2 w 13"/>
                    <a:gd name="T11" fmla="*/ 23 h 57"/>
                    <a:gd name="T12" fmla="*/ 3 w 13"/>
                    <a:gd name="T13" fmla="*/ 8 h 57"/>
                    <a:gd name="T14" fmla="*/ 5 w 13"/>
                    <a:gd name="T15" fmla="*/ 8 h 57"/>
                    <a:gd name="T16" fmla="*/ 4 w 13"/>
                    <a:gd name="T17" fmla="*/ 19 h 57"/>
                    <a:gd name="T18" fmla="*/ 8 w 13"/>
                    <a:gd name="T19" fmla="*/ 14 h 57"/>
                    <a:gd name="T20" fmla="*/ 5 w 13"/>
                    <a:gd name="T21" fmla="*/ 26 h 57"/>
                    <a:gd name="T22" fmla="*/ 9 w 13"/>
                    <a:gd name="T23" fmla="*/ 22 h 57"/>
                    <a:gd name="T24" fmla="*/ 8 w 13"/>
                    <a:gd name="T25" fmla="*/ 27 h 57"/>
                    <a:gd name="T26" fmla="*/ 9 w 13"/>
                    <a:gd name="T27" fmla="*/ 32 h 57"/>
                    <a:gd name="T28" fmla="*/ 7 w 13"/>
                    <a:gd name="T29" fmla="*/ 35 h 57"/>
                    <a:gd name="T30" fmla="*/ 9 w 13"/>
                    <a:gd name="T31" fmla="*/ 39 h 57"/>
                    <a:gd name="T32" fmla="*/ 4 w 13"/>
                    <a:gd name="T33" fmla="*/ 41 h 57"/>
                    <a:gd name="T34" fmla="*/ 9 w 13"/>
                    <a:gd name="T35" fmla="*/ 41 h 57"/>
                    <a:gd name="T36" fmla="*/ 6 w 13"/>
                    <a:gd name="T37" fmla="*/ 46 h 57"/>
                    <a:gd name="T38" fmla="*/ 2 w 13"/>
                    <a:gd name="T39" fmla="*/ 50 h 57"/>
                    <a:gd name="T40" fmla="*/ 0 w 13"/>
                    <a:gd name="T41" fmla="*/ 55 h 57"/>
                    <a:gd name="T42" fmla="*/ 0 w 13"/>
                    <a:gd name="T43" fmla="*/ 55 h 57"/>
                    <a:gd name="T44" fmla="*/ 5 w 13"/>
                    <a:gd name="T45" fmla="*/ 56 h 57"/>
                    <a:gd name="T46" fmla="*/ 7 w 13"/>
                    <a:gd name="T47" fmla="*/ 50 h 57"/>
                    <a:gd name="T48" fmla="*/ 9 w 13"/>
                    <a:gd name="T49" fmla="*/ 44 h 57"/>
                    <a:gd name="T50" fmla="*/ 11 w 13"/>
                    <a:gd name="T51" fmla="*/ 42 h 57"/>
                    <a:gd name="T52" fmla="*/ 11 w 13"/>
                    <a:gd name="T53" fmla="*/ 39 h 57"/>
                    <a:gd name="T54" fmla="*/ 11 w 13"/>
                    <a:gd name="T55" fmla="*/ 37 h 57"/>
                    <a:gd name="T56" fmla="*/ 12 w 13"/>
                    <a:gd name="T57" fmla="*/ 34 h 57"/>
                    <a:gd name="T58" fmla="*/ 13 w 13"/>
                    <a:gd name="T59" fmla="*/ 27 h 57"/>
                    <a:gd name="T60" fmla="*/ 6 w 13"/>
                    <a:gd name="T61" fmla="*/ 3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" h="57">
                      <a:moveTo>
                        <a:pt x="6" y="3"/>
                      </a:move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4" y="0"/>
                        <a:pt x="2" y="4"/>
                        <a:pt x="2" y="7"/>
                      </a:cubicBezTo>
                      <a:cubicBezTo>
                        <a:pt x="2" y="7"/>
                        <a:pt x="0" y="20"/>
                        <a:pt x="2" y="24"/>
                      </a:cubicBezTo>
                      <a:cubicBezTo>
                        <a:pt x="2" y="24"/>
                        <a:pt x="2" y="27"/>
                        <a:pt x="2" y="29"/>
                      </a:cubicBezTo>
                      <a:cubicBezTo>
                        <a:pt x="3" y="27"/>
                        <a:pt x="2" y="23"/>
                        <a:pt x="2" y="23"/>
                      </a:cubicBezTo>
                      <a:cubicBezTo>
                        <a:pt x="1" y="16"/>
                        <a:pt x="3" y="8"/>
                        <a:pt x="3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6" y="10"/>
                        <a:pt x="4" y="19"/>
                        <a:pt x="4" y="19"/>
                      </a:cubicBezTo>
                      <a:cubicBezTo>
                        <a:pt x="6" y="13"/>
                        <a:pt x="8" y="14"/>
                        <a:pt x="8" y="14"/>
                      </a:cubicBezTo>
                      <a:cubicBezTo>
                        <a:pt x="8" y="15"/>
                        <a:pt x="5" y="26"/>
                        <a:pt x="5" y="26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8"/>
                        <a:pt x="9" y="32"/>
                        <a:pt x="9" y="32"/>
                      </a:cubicBezTo>
                      <a:cubicBezTo>
                        <a:pt x="9" y="32"/>
                        <a:pt x="8" y="34"/>
                        <a:pt x="7" y="35"/>
                      </a:cubicBezTo>
                      <a:cubicBezTo>
                        <a:pt x="7" y="36"/>
                        <a:pt x="9" y="39"/>
                        <a:pt x="9" y="39"/>
                      </a:cubicBezTo>
                      <a:cubicBezTo>
                        <a:pt x="7" y="39"/>
                        <a:pt x="4" y="41"/>
                        <a:pt x="4" y="41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7" y="41"/>
                        <a:pt x="7" y="45"/>
                        <a:pt x="6" y="46"/>
                      </a:cubicBezTo>
                      <a:cubicBezTo>
                        <a:pt x="6" y="48"/>
                        <a:pt x="2" y="50"/>
                        <a:pt x="2" y="50"/>
                      </a:cubicBezTo>
                      <a:cubicBezTo>
                        <a:pt x="2" y="51"/>
                        <a:pt x="1" y="52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4" y="57"/>
                        <a:pt x="5" y="56"/>
                      </a:cubicBezTo>
                      <a:cubicBezTo>
                        <a:pt x="6" y="55"/>
                        <a:pt x="7" y="50"/>
                        <a:pt x="7" y="50"/>
                      </a:cubicBezTo>
                      <a:cubicBezTo>
                        <a:pt x="7" y="50"/>
                        <a:pt x="9" y="47"/>
                        <a:pt x="9" y="44"/>
                      </a:cubicBezTo>
                      <a:cubicBezTo>
                        <a:pt x="9" y="44"/>
                        <a:pt x="11" y="42"/>
                        <a:pt x="11" y="42"/>
                      </a:cubicBezTo>
                      <a:cubicBezTo>
                        <a:pt x="11" y="41"/>
                        <a:pt x="11" y="39"/>
                        <a:pt x="11" y="39"/>
                      </a:cubicBezTo>
                      <a:cubicBezTo>
                        <a:pt x="11" y="39"/>
                        <a:pt x="11" y="38"/>
                        <a:pt x="11" y="37"/>
                      </a:cubicBezTo>
                      <a:cubicBezTo>
                        <a:pt x="11" y="37"/>
                        <a:pt x="12" y="36"/>
                        <a:pt x="12" y="34"/>
                      </a:cubicBezTo>
                      <a:cubicBezTo>
                        <a:pt x="12" y="32"/>
                        <a:pt x="13" y="29"/>
                        <a:pt x="13" y="27"/>
                      </a:cubicBezTo>
                      <a:cubicBezTo>
                        <a:pt x="12" y="25"/>
                        <a:pt x="8" y="5"/>
                        <a:pt x="6" y="3"/>
                      </a:cubicBez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3176" y="1252538"/>
                  <a:ext cx="146050" cy="176213"/>
                </a:xfrm>
                <a:custGeom>
                  <a:avLst/>
                  <a:gdLst>
                    <a:gd name="T0" fmla="*/ 7 w 8"/>
                    <a:gd name="T1" fmla="*/ 5 h 10"/>
                    <a:gd name="T2" fmla="*/ 7 w 8"/>
                    <a:gd name="T3" fmla="*/ 4 h 10"/>
                    <a:gd name="T4" fmla="*/ 7 w 8"/>
                    <a:gd name="T5" fmla="*/ 2 h 10"/>
                    <a:gd name="T6" fmla="*/ 8 w 8"/>
                    <a:gd name="T7" fmla="*/ 1 h 10"/>
                    <a:gd name="T8" fmla="*/ 5 w 8"/>
                    <a:gd name="T9" fmla="*/ 0 h 10"/>
                    <a:gd name="T10" fmla="*/ 4 w 8"/>
                    <a:gd name="T11" fmla="*/ 1 h 10"/>
                    <a:gd name="T12" fmla="*/ 6 w 8"/>
                    <a:gd name="T13" fmla="*/ 1 h 10"/>
                    <a:gd name="T14" fmla="*/ 6 w 8"/>
                    <a:gd name="T15" fmla="*/ 2 h 10"/>
                    <a:gd name="T16" fmla="*/ 6 w 8"/>
                    <a:gd name="T17" fmla="*/ 4 h 10"/>
                    <a:gd name="T18" fmla="*/ 3 w 8"/>
                    <a:gd name="T19" fmla="*/ 5 h 10"/>
                    <a:gd name="T20" fmla="*/ 0 w 8"/>
                    <a:gd name="T21" fmla="*/ 10 h 10"/>
                    <a:gd name="T22" fmla="*/ 4 w 8"/>
                    <a:gd name="T23" fmla="*/ 10 h 10"/>
                    <a:gd name="T24" fmla="*/ 5 w 8"/>
                    <a:gd name="T25" fmla="*/ 5 h 10"/>
                    <a:gd name="T26" fmla="*/ 5 w 8"/>
                    <a:gd name="T27" fmla="*/ 4 h 10"/>
                    <a:gd name="T28" fmla="*/ 6 w 8"/>
                    <a:gd name="T29" fmla="*/ 5 h 10"/>
                    <a:gd name="T30" fmla="*/ 6 w 8"/>
                    <a:gd name="T31" fmla="*/ 6 h 10"/>
                    <a:gd name="T32" fmla="*/ 7 w 8"/>
                    <a:gd name="T33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" h="10">
                      <a:moveTo>
                        <a:pt x="7" y="5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8" y="2"/>
                        <a:pt x="7" y="2"/>
                      </a:cubicBezTo>
                      <a:cubicBezTo>
                        <a:pt x="7" y="2"/>
                        <a:pt x="8" y="1"/>
                        <a:pt x="8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5" y="3"/>
                        <a:pt x="3" y="5"/>
                        <a:pt x="3" y="5"/>
                      </a:cubicBezTo>
                      <a:cubicBezTo>
                        <a:pt x="3" y="7"/>
                        <a:pt x="0" y="10"/>
                        <a:pt x="0" y="10"/>
                      </a:cubicBezTo>
                      <a:cubicBezTo>
                        <a:pt x="2" y="10"/>
                        <a:pt x="4" y="10"/>
                        <a:pt x="4" y="10"/>
                      </a:cubicBezTo>
                      <a:cubicBezTo>
                        <a:pt x="4" y="10"/>
                        <a:pt x="6" y="5"/>
                        <a:pt x="5" y="5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6"/>
                        <a:pt x="7" y="6"/>
                        <a:pt x="7" y="5"/>
                      </a:cubicBezTo>
                      <a:close/>
                    </a:path>
                  </a:pathLst>
                </a:custGeom>
                <a:solidFill>
                  <a:srgbClr val="E99D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89688" y="1146175"/>
                  <a:ext cx="53975" cy="88900"/>
                </a:xfrm>
                <a:custGeom>
                  <a:avLst/>
                  <a:gdLst>
                    <a:gd name="T0" fmla="*/ 0 w 3"/>
                    <a:gd name="T1" fmla="*/ 2 h 5"/>
                    <a:gd name="T2" fmla="*/ 0 w 3"/>
                    <a:gd name="T3" fmla="*/ 5 h 5"/>
                    <a:gd name="T4" fmla="*/ 0 w 3"/>
                    <a:gd name="T5" fmla="*/ 2 h 5"/>
                    <a:gd name="T6" fmla="*/ 3 w 3"/>
                    <a:gd name="T7" fmla="*/ 0 h 5"/>
                    <a:gd name="T8" fmla="*/ 0 w 3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1"/>
                        <a:pt x="3" y="0"/>
                      </a:cubicBezTo>
                      <a:cubicBezTo>
                        <a:pt x="2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E99D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3663" y="1217613"/>
                  <a:ext cx="36513" cy="17463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2 w 2"/>
                    <a:gd name="T5" fmla="*/ 0 h 1"/>
                    <a:gd name="T6" fmla="*/ 0 w 2"/>
                    <a:gd name="T7" fmla="*/ 0 h 1"/>
                    <a:gd name="T8" fmla="*/ 2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E99D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89663" y="1163638"/>
                  <a:ext cx="90488" cy="317500"/>
                </a:xfrm>
                <a:custGeom>
                  <a:avLst/>
                  <a:gdLst>
                    <a:gd name="T0" fmla="*/ 5 w 5"/>
                    <a:gd name="T1" fmla="*/ 15 h 18"/>
                    <a:gd name="T2" fmla="*/ 3 w 5"/>
                    <a:gd name="T3" fmla="*/ 13 h 18"/>
                    <a:gd name="T4" fmla="*/ 2 w 5"/>
                    <a:gd name="T5" fmla="*/ 0 h 18"/>
                    <a:gd name="T6" fmla="*/ 0 w 5"/>
                    <a:gd name="T7" fmla="*/ 0 h 18"/>
                    <a:gd name="T8" fmla="*/ 1 w 5"/>
                    <a:gd name="T9" fmla="*/ 6 h 18"/>
                    <a:gd name="T10" fmla="*/ 0 w 5"/>
                    <a:gd name="T11" fmla="*/ 15 h 18"/>
                    <a:gd name="T12" fmla="*/ 3 w 5"/>
                    <a:gd name="T13" fmla="*/ 18 h 18"/>
                    <a:gd name="T14" fmla="*/ 5 w 5"/>
                    <a:gd name="T15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18">
                      <a:moveTo>
                        <a:pt x="5" y="15"/>
                      </a:move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5" y="4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8"/>
                        <a:pt x="3" y="18"/>
                        <a:pt x="3" y="18"/>
                      </a:cubicBezTo>
                      <a:lnTo>
                        <a:pt x="5" y="15"/>
                      </a:lnTo>
                      <a:close/>
                    </a:path>
                  </a:pathLst>
                </a:custGeom>
                <a:solidFill>
                  <a:srgbClr val="7C87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16663" y="2063750"/>
                  <a:ext cx="219075" cy="1147763"/>
                </a:xfrm>
                <a:custGeom>
                  <a:avLst/>
                  <a:gdLst>
                    <a:gd name="T0" fmla="*/ 7 w 12"/>
                    <a:gd name="T1" fmla="*/ 65 h 65"/>
                    <a:gd name="T2" fmla="*/ 10 w 12"/>
                    <a:gd name="T3" fmla="*/ 56 h 65"/>
                    <a:gd name="T4" fmla="*/ 8 w 12"/>
                    <a:gd name="T5" fmla="*/ 25 h 65"/>
                    <a:gd name="T6" fmla="*/ 12 w 12"/>
                    <a:gd name="T7" fmla="*/ 3 h 65"/>
                    <a:gd name="T8" fmla="*/ 11 w 12"/>
                    <a:gd name="T9" fmla="*/ 0 h 65"/>
                    <a:gd name="T10" fmla="*/ 1 w 12"/>
                    <a:gd name="T11" fmla="*/ 4 h 65"/>
                    <a:gd name="T12" fmla="*/ 2 w 12"/>
                    <a:gd name="T13" fmla="*/ 53 h 65"/>
                    <a:gd name="T14" fmla="*/ 2 w 12"/>
                    <a:gd name="T15" fmla="*/ 64 h 65"/>
                    <a:gd name="T16" fmla="*/ 7 w 12"/>
                    <a:gd name="T17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65">
                      <a:moveTo>
                        <a:pt x="7" y="65"/>
                      </a:moveTo>
                      <a:cubicBezTo>
                        <a:pt x="7" y="65"/>
                        <a:pt x="10" y="58"/>
                        <a:pt x="10" y="56"/>
                      </a:cubicBezTo>
                      <a:cubicBezTo>
                        <a:pt x="10" y="55"/>
                        <a:pt x="7" y="27"/>
                        <a:pt x="8" y="25"/>
                      </a:cubicBezTo>
                      <a:cubicBezTo>
                        <a:pt x="8" y="25"/>
                        <a:pt x="9" y="6"/>
                        <a:pt x="12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8" y="3"/>
                        <a:pt x="2" y="3"/>
                        <a:pt x="1" y="4"/>
                      </a:cubicBezTo>
                      <a:cubicBezTo>
                        <a:pt x="0" y="4"/>
                        <a:pt x="1" y="46"/>
                        <a:pt x="2" y="53"/>
                      </a:cubicBezTo>
                      <a:cubicBezTo>
                        <a:pt x="3" y="55"/>
                        <a:pt x="2" y="59"/>
                        <a:pt x="2" y="64"/>
                      </a:cubicBezTo>
                      <a:lnTo>
                        <a:pt x="7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16713" y="1887538"/>
                  <a:ext cx="273050" cy="1376363"/>
                </a:xfrm>
                <a:custGeom>
                  <a:avLst/>
                  <a:gdLst>
                    <a:gd name="T0" fmla="*/ 4 w 15"/>
                    <a:gd name="T1" fmla="*/ 12 h 78"/>
                    <a:gd name="T2" fmla="*/ 9 w 15"/>
                    <a:gd name="T3" fmla="*/ 38 h 78"/>
                    <a:gd name="T4" fmla="*/ 12 w 15"/>
                    <a:gd name="T5" fmla="*/ 78 h 78"/>
                    <a:gd name="T6" fmla="*/ 15 w 15"/>
                    <a:gd name="T7" fmla="*/ 75 h 78"/>
                    <a:gd name="T8" fmla="*/ 15 w 15"/>
                    <a:gd name="T9" fmla="*/ 39 h 78"/>
                    <a:gd name="T10" fmla="*/ 7 w 15"/>
                    <a:gd name="T11" fmla="*/ 3 h 78"/>
                    <a:gd name="T12" fmla="*/ 4 w 15"/>
                    <a:gd name="T13" fmla="*/ 0 h 78"/>
                    <a:gd name="T14" fmla="*/ 0 w 15"/>
                    <a:gd name="T15" fmla="*/ 7 h 78"/>
                    <a:gd name="T16" fmla="*/ 4 w 15"/>
                    <a:gd name="T17" fmla="*/ 1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78">
                      <a:moveTo>
                        <a:pt x="4" y="12"/>
                      </a:moveTo>
                      <a:cubicBezTo>
                        <a:pt x="4" y="14"/>
                        <a:pt x="9" y="38"/>
                        <a:pt x="9" y="38"/>
                      </a:cubicBezTo>
                      <a:cubicBezTo>
                        <a:pt x="9" y="42"/>
                        <a:pt x="11" y="66"/>
                        <a:pt x="12" y="78"/>
                      </a:cubicBezTo>
                      <a:cubicBezTo>
                        <a:pt x="13" y="77"/>
                        <a:pt x="15" y="75"/>
                        <a:pt x="15" y="75"/>
                      </a:cubicBezTo>
                      <a:cubicBezTo>
                        <a:pt x="15" y="75"/>
                        <a:pt x="15" y="40"/>
                        <a:pt x="15" y="39"/>
                      </a:cubicBezTo>
                      <a:cubicBezTo>
                        <a:pt x="14" y="37"/>
                        <a:pt x="7" y="3"/>
                        <a:pt x="7" y="3"/>
                      </a:cubicBezTo>
                      <a:cubicBezTo>
                        <a:pt x="7" y="3"/>
                        <a:pt x="5" y="2"/>
                        <a:pt x="4" y="0"/>
                      </a:cubicBezTo>
                      <a:cubicBezTo>
                        <a:pt x="3" y="2"/>
                        <a:pt x="1" y="5"/>
                        <a:pt x="0" y="7"/>
                      </a:cubicBezTo>
                      <a:cubicBezTo>
                        <a:pt x="0" y="10"/>
                        <a:pt x="4" y="10"/>
                        <a:pt x="4" y="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26176" y="1658938"/>
                  <a:ext cx="563563" cy="122238"/>
                </a:xfrm>
                <a:custGeom>
                  <a:avLst/>
                  <a:gdLst>
                    <a:gd name="T0" fmla="*/ 31 w 31"/>
                    <a:gd name="T1" fmla="*/ 7 h 7"/>
                    <a:gd name="T2" fmla="*/ 31 w 31"/>
                    <a:gd name="T3" fmla="*/ 4 h 7"/>
                    <a:gd name="T4" fmla="*/ 0 w 31"/>
                    <a:gd name="T5" fmla="*/ 0 h 7"/>
                    <a:gd name="T6" fmla="*/ 31 w 31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7">
                      <a:moveTo>
                        <a:pt x="31" y="7"/>
                      </a:move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1" y="4"/>
                        <a:pt x="17" y="7"/>
                        <a:pt x="0" y="0"/>
                      </a:cubicBezTo>
                      <a:cubicBezTo>
                        <a:pt x="4" y="6"/>
                        <a:pt x="24" y="7"/>
                        <a:pt x="31" y="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07126" y="1693863"/>
                  <a:ext cx="273050" cy="352425"/>
                </a:xfrm>
                <a:custGeom>
                  <a:avLst/>
                  <a:gdLst>
                    <a:gd name="T0" fmla="*/ 5 w 15"/>
                    <a:gd name="T1" fmla="*/ 5 h 20"/>
                    <a:gd name="T2" fmla="*/ 1 w 15"/>
                    <a:gd name="T3" fmla="*/ 0 h 20"/>
                    <a:gd name="T4" fmla="*/ 0 w 15"/>
                    <a:gd name="T5" fmla="*/ 5 h 20"/>
                    <a:gd name="T6" fmla="*/ 0 w 15"/>
                    <a:gd name="T7" fmla="*/ 20 h 20"/>
                    <a:gd name="T8" fmla="*/ 0 w 15"/>
                    <a:gd name="T9" fmla="*/ 20 h 20"/>
                    <a:gd name="T10" fmla="*/ 3 w 15"/>
                    <a:gd name="T11" fmla="*/ 16 h 20"/>
                    <a:gd name="T12" fmla="*/ 7 w 15"/>
                    <a:gd name="T13" fmla="*/ 9 h 20"/>
                    <a:gd name="T14" fmla="*/ 15 w 15"/>
                    <a:gd name="T15" fmla="*/ 11 h 20"/>
                    <a:gd name="T16" fmla="*/ 5 w 15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20">
                      <a:moveTo>
                        <a:pt x="5" y="5"/>
                      </a:moveTo>
                      <a:cubicBezTo>
                        <a:pt x="5" y="3"/>
                        <a:pt x="1" y="0"/>
                        <a:pt x="1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9"/>
                        <a:pt x="0" y="17"/>
                        <a:pt x="0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5" y="10"/>
                        <a:pt x="7" y="9"/>
                      </a:cubicBezTo>
                      <a:cubicBezTo>
                        <a:pt x="8" y="9"/>
                        <a:pt x="15" y="11"/>
                        <a:pt x="15" y="11"/>
                      </a:cubicBezTo>
                      <a:cubicBezTo>
                        <a:pt x="15" y="11"/>
                        <a:pt x="6" y="6"/>
                        <a:pt x="5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62663" y="1500188"/>
                  <a:ext cx="17463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43613" y="1146175"/>
                  <a:ext cx="219075" cy="406400"/>
                </a:xfrm>
                <a:custGeom>
                  <a:avLst/>
                  <a:gdLst>
                    <a:gd name="T0" fmla="*/ 7 w 12"/>
                    <a:gd name="T1" fmla="*/ 14 h 23"/>
                    <a:gd name="T2" fmla="*/ 7 w 12"/>
                    <a:gd name="T3" fmla="*/ 15 h 23"/>
                    <a:gd name="T4" fmla="*/ 0 w 12"/>
                    <a:gd name="T5" fmla="*/ 20 h 23"/>
                    <a:gd name="T6" fmla="*/ 6 w 12"/>
                    <a:gd name="T7" fmla="*/ 16 h 23"/>
                    <a:gd name="T8" fmla="*/ 3 w 12"/>
                    <a:gd name="T9" fmla="*/ 22 h 23"/>
                    <a:gd name="T10" fmla="*/ 8 w 12"/>
                    <a:gd name="T11" fmla="*/ 18 h 23"/>
                    <a:gd name="T12" fmla="*/ 6 w 12"/>
                    <a:gd name="T13" fmla="*/ 23 h 23"/>
                    <a:gd name="T14" fmla="*/ 10 w 12"/>
                    <a:gd name="T15" fmla="*/ 17 h 23"/>
                    <a:gd name="T16" fmla="*/ 11 w 12"/>
                    <a:gd name="T17" fmla="*/ 15 h 23"/>
                    <a:gd name="T18" fmla="*/ 10 w 12"/>
                    <a:gd name="T19" fmla="*/ 14 h 23"/>
                    <a:gd name="T20" fmla="*/ 11 w 12"/>
                    <a:gd name="T21" fmla="*/ 11 h 23"/>
                    <a:gd name="T22" fmla="*/ 11 w 12"/>
                    <a:gd name="T23" fmla="*/ 4 h 23"/>
                    <a:gd name="T24" fmla="*/ 10 w 12"/>
                    <a:gd name="T25" fmla="*/ 0 h 23"/>
                    <a:gd name="T26" fmla="*/ 6 w 12"/>
                    <a:gd name="T27" fmla="*/ 1 h 23"/>
                    <a:gd name="T28" fmla="*/ 10 w 12"/>
                    <a:gd name="T29" fmla="*/ 8 h 23"/>
                    <a:gd name="T30" fmla="*/ 7 w 12"/>
                    <a:gd name="T31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23">
                      <a:moveTo>
                        <a:pt x="7" y="14"/>
                      </a:move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1" y="15"/>
                        <a:pt x="0" y="20"/>
                      </a:cubicBezTo>
                      <a:cubicBezTo>
                        <a:pt x="0" y="20"/>
                        <a:pt x="3" y="16"/>
                        <a:pt x="6" y="16"/>
                      </a:cubicBezTo>
                      <a:cubicBezTo>
                        <a:pt x="6" y="16"/>
                        <a:pt x="3" y="21"/>
                        <a:pt x="3" y="22"/>
                      </a:cubicBezTo>
                      <a:cubicBezTo>
                        <a:pt x="3" y="22"/>
                        <a:pt x="5" y="18"/>
                        <a:pt x="8" y="18"/>
                      </a:cubicBezTo>
                      <a:cubicBezTo>
                        <a:pt x="8" y="18"/>
                        <a:pt x="4" y="20"/>
                        <a:pt x="6" y="23"/>
                      </a:cubicBezTo>
                      <a:cubicBezTo>
                        <a:pt x="6" y="23"/>
                        <a:pt x="5" y="19"/>
                        <a:pt x="10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2"/>
                        <a:pt x="11" y="11"/>
                      </a:cubicBezTo>
                      <a:cubicBezTo>
                        <a:pt x="12" y="9"/>
                        <a:pt x="12" y="6"/>
                        <a:pt x="11" y="4"/>
                      </a:cubicBezTo>
                      <a:cubicBezTo>
                        <a:pt x="11" y="3"/>
                        <a:pt x="10" y="0"/>
                        <a:pt x="10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7" y="3"/>
                        <a:pt x="10" y="7"/>
                        <a:pt x="10" y="8"/>
                      </a:cubicBezTo>
                      <a:cubicBezTo>
                        <a:pt x="9" y="9"/>
                        <a:pt x="7" y="14"/>
                        <a:pt x="7" y="14"/>
                      </a:cubicBez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26151" y="1428750"/>
                  <a:ext cx="400050" cy="211138"/>
                </a:xfrm>
                <a:custGeom>
                  <a:avLst/>
                  <a:gdLst>
                    <a:gd name="T0" fmla="*/ 22 w 22"/>
                    <a:gd name="T1" fmla="*/ 0 h 12"/>
                    <a:gd name="T2" fmla="*/ 19 w 22"/>
                    <a:gd name="T3" fmla="*/ 0 h 12"/>
                    <a:gd name="T4" fmla="*/ 14 w 22"/>
                    <a:gd name="T5" fmla="*/ 5 h 12"/>
                    <a:gd name="T6" fmla="*/ 7 w 22"/>
                    <a:gd name="T7" fmla="*/ 9 h 12"/>
                    <a:gd name="T8" fmla="*/ 2 w 22"/>
                    <a:gd name="T9" fmla="*/ 8 h 12"/>
                    <a:gd name="T10" fmla="*/ 2 w 22"/>
                    <a:gd name="T11" fmla="*/ 4 h 12"/>
                    <a:gd name="T12" fmla="*/ 0 w 22"/>
                    <a:gd name="T13" fmla="*/ 7 h 12"/>
                    <a:gd name="T14" fmla="*/ 0 w 22"/>
                    <a:gd name="T15" fmla="*/ 7 h 12"/>
                    <a:gd name="T16" fmla="*/ 4 w 22"/>
                    <a:gd name="T17" fmla="*/ 12 h 12"/>
                    <a:gd name="T18" fmla="*/ 11 w 22"/>
                    <a:gd name="T19" fmla="*/ 10 h 12"/>
                    <a:gd name="T20" fmla="*/ 22 w 22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2">
                      <a:moveTo>
                        <a:pt x="22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2"/>
                        <a:pt x="16" y="4"/>
                        <a:pt x="14" y="5"/>
                      </a:cubicBezTo>
                      <a:cubicBezTo>
                        <a:pt x="14" y="5"/>
                        <a:pt x="10" y="9"/>
                        <a:pt x="7" y="9"/>
                      </a:cubicBezTo>
                      <a:cubicBezTo>
                        <a:pt x="3" y="9"/>
                        <a:pt x="2" y="8"/>
                        <a:pt x="2" y="8"/>
                      </a:cubicBezTo>
                      <a:cubicBezTo>
                        <a:pt x="2" y="8"/>
                        <a:pt x="2" y="5"/>
                        <a:pt x="2" y="4"/>
                      </a:cubicBezTo>
                      <a:cubicBezTo>
                        <a:pt x="2" y="5"/>
                        <a:pt x="1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3" y="12"/>
                        <a:pt x="4" y="12"/>
                      </a:cubicBezTo>
                      <a:cubicBezTo>
                        <a:pt x="5" y="12"/>
                        <a:pt x="10" y="10"/>
                        <a:pt x="11" y="10"/>
                      </a:cubicBezTo>
                      <a:cubicBezTo>
                        <a:pt x="13" y="10"/>
                        <a:pt x="20" y="5"/>
                        <a:pt x="22" y="0"/>
                      </a:cubicBezTo>
                      <a:close/>
                    </a:path>
                  </a:pathLst>
                </a:custGeom>
                <a:solidFill>
                  <a:srgbClr val="3F3E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53126" y="900113"/>
                  <a:ext cx="473075" cy="369888"/>
                </a:xfrm>
                <a:custGeom>
                  <a:avLst/>
                  <a:gdLst>
                    <a:gd name="T0" fmla="*/ 1 w 26"/>
                    <a:gd name="T1" fmla="*/ 18 h 21"/>
                    <a:gd name="T2" fmla="*/ 6 w 26"/>
                    <a:gd name="T3" fmla="*/ 20 h 21"/>
                    <a:gd name="T4" fmla="*/ 16 w 26"/>
                    <a:gd name="T5" fmla="*/ 16 h 21"/>
                    <a:gd name="T6" fmla="*/ 22 w 26"/>
                    <a:gd name="T7" fmla="*/ 17 h 21"/>
                    <a:gd name="T8" fmla="*/ 25 w 26"/>
                    <a:gd name="T9" fmla="*/ 13 h 21"/>
                    <a:gd name="T10" fmla="*/ 22 w 26"/>
                    <a:gd name="T11" fmla="*/ 0 h 21"/>
                    <a:gd name="T12" fmla="*/ 20 w 26"/>
                    <a:gd name="T13" fmla="*/ 2 h 21"/>
                    <a:gd name="T14" fmla="*/ 12 w 26"/>
                    <a:gd name="T15" fmla="*/ 5 h 21"/>
                    <a:gd name="T16" fmla="*/ 4 w 26"/>
                    <a:gd name="T17" fmla="*/ 8 h 21"/>
                    <a:gd name="T18" fmla="*/ 4 w 26"/>
                    <a:gd name="T19" fmla="*/ 12 h 21"/>
                    <a:gd name="T20" fmla="*/ 1 w 26"/>
                    <a:gd name="T21" fmla="*/ 15 h 21"/>
                    <a:gd name="T22" fmla="*/ 1 w 26"/>
                    <a:gd name="T23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21">
                      <a:moveTo>
                        <a:pt x="1" y="18"/>
                      </a:moveTo>
                      <a:cubicBezTo>
                        <a:pt x="1" y="18"/>
                        <a:pt x="4" y="21"/>
                        <a:pt x="6" y="20"/>
                      </a:cubicBezTo>
                      <a:cubicBezTo>
                        <a:pt x="9" y="19"/>
                        <a:pt x="12" y="16"/>
                        <a:pt x="16" y="16"/>
                      </a:cubicBezTo>
                      <a:cubicBezTo>
                        <a:pt x="19" y="17"/>
                        <a:pt x="21" y="19"/>
                        <a:pt x="22" y="17"/>
                      </a:cubicBezTo>
                      <a:cubicBezTo>
                        <a:pt x="22" y="17"/>
                        <a:pt x="25" y="15"/>
                        <a:pt x="25" y="13"/>
                      </a:cubicBezTo>
                      <a:cubicBezTo>
                        <a:pt x="25" y="12"/>
                        <a:pt x="26" y="2"/>
                        <a:pt x="22" y="0"/>
                      </a:cubicBezTo>
                      <a:cubicBezTo>
                        <a:pt x="22" y="0"/>
                        <a:pt x="21" y="1"/>
                        <a:pt x="20" y="2"/>
                      </a:cubicBezTo>
                      <a:cubicBezTo>
                        <a:pt x="18" y="2"/>
                        <a:pt x="14" y="5"/>
                        <a:pt x="12" y="5"/>
                      </a:cubicBezTo>
                      <a:cubicBezTo>
                        <a:pt x="10" y="5"/>
                        <a:pt x="6" y="5"/>
                        <a:pt x="4" y="8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6"/>
                        <a:pt x="1" y="18"/>
                      </a:cubicBezTo>
                      <a:close/>
                    </a:path>
                  </a:pathLst>
                </a:custGeom>
                <a:solidFill>
                  <a:srgbClr val="121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53126" y="1146175"/>
                  <a:ext cx="327025" cy="123825"/>
                </a:xfrm>
                <a:custGeom>
                  <a:avLst/>
                  <a:gdLst>
                    <a:gd name="T0" fmla="*/ 11 w 18"/>
                    <a:gd name="T1" fmla="*/ 1 h 7"/>
                    <a:gd name="T2" fmla="*/ 4 w 18"/>
                    <a:gd name="T3" fmla="*/ 3 h 7"/>
                    <a:gd name="T4" fmla="*/ 1 w 18"/>
                    <a:gd name="T5" fmla="*/ 1 h 7"/>
                    <a:gd name="T6" fmla="*/ 1 w 18"/>
                    <a:gd name="T7" fmla="*/ 1 h 7"/>
                    <a:gd name="T8" fmla="*/ 1 w 18"/>
                    <a:gd name="T9" fmla="*/ 4 h 7"/>
                    <a:gd name="T10" fmla="*/ 6 w 18"/>
                    <a:gd name="T11" fmla="*/ 6 h 7"/>
                    <a:gd name="T12" fmla="*/ 16 w 18"/>
                    <a:gd name="T13" fmla="*/ 2 h 7"/>
                    <a:gd name="T14" fmla="*/ 18 w 18"/>
                    <a:gd name="T15" fmla="*/ 3 h 7"/>
                    <a:gd name="T16" fmla="*/ 11 w 18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7">
                      <a:moveTo>
                        <a:pt x="11" y="1"/>
                      </a:moveTo>
                      <a:cubicBezTo>
                        <a:pt x="11" y="1"/>
                        <a:pt x="6" y="3"/>
                        <a:pt x="4" y="3"/>
                      </a:cubicBezTo>
                      <a:cubicBezTo>
                        <a:pt x="3" y="3"/>
                        <a:pt x="2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2"/>
                        <a:pt x="1" y="4"/>
                      </a:cubicBezTo>
                      <a:cubicBezTo>
                        <a:pt x="1" y="4"/>
                        <a:pt x="4" y="7"/>
                        <a:pt x="6" y="6"/>
                      </a:cubicBezTo>
                      <a:cubicBezTo>
                        <a:pt x="9" y="5"/>
                        <a:pt x="12" y="2"/>
                        <a:pt x="16" y="2"/>
                      </a:cubicBezTo>
                      <a:cubicBezTo>
                        <a:pt x="16" y="2"/>
                        <a:pt x="17" y="3"/>
                        <a:pt x="18" y="3"/>
                      </a:cubicBezTo>
                      <a:cubicBezTo>
                        <a:pt x="16" y="0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26151" y="1023938"/>
                  <a:ext cx="254000" cy="104775"/>
                </a:xfrm>
                <a:custGeom>
                  <a:avLst/>
                  <a:gdLst>
                    <a:gd name="T0" fmla="*/ 4 w 14"/>
                    <a:gd name="T1" fmla="*/ 6 h 6"/>
                    <a:gd name="T2" fmla="*/ 14 w 14"/>
                    <a:gd name="T3" fmla="*/ 4 h 6"/>
                    <a:gd name="T4" fmla="*/ 4 w 14"/>
                    <a:gd name="T5" fmla="*/ 3 h 6"/>
                    <a:gd name="T6" fmla="*/ 0 w 14"/>
                    <a:gd name="T7" fmla="*/ 0 h 6"/>
                    <a:gd name="T8" fmla="*/ 0 w 14"/>
                    <a:gd name="T9" fmla="*/ 1 h 6"/>
                    <a:gd name="T10" fmla="*/ 0 w 14"/>
                    <a:gd name="T11" fmla="*/ 5 h 6"/>
                    <a:gd name="T12" fmla="*/ 0 w 14"/>
                    <a:gd name="T13" fmla="*/ 5 h 6"/>
                    <a:gd name="T14" fmla="*/ 4 w 14"/>
                    <a:gd name="T1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6">
                      <a:moveTo>
                        <a:pt x="4" y="6"/>
                      </a:moveTo>
                      <a:cubicBezTo>
                        <a:pt x="7" y="5"/>
                        <a:pt x="14" y="4"/>
                        <a:pt x="14" y="4"/>
                      </a:cubicBezTo>
                      <a:cubicBezTo>
                        <a:pt x="12" y="2"/>
                        <a:pt x="4" y="3"/>
                        <a:pt x="4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470" y="1615305"/>
              <a:ext cx="2571641" cy="1409983"/>
            </a:xfrm>
            <a:prstGeom prst="rect">
              <a:avLst/>
            </a:prstGeom>
          </p:spPr>
        </p:pic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45" y="3134342"/>
              <a:ext cx="2581166" cy="1420085"/>
            </a:xfrm>
            <a:prstGeom prst="rect">
              <a:avLst/>
            </a:prstGeom>
          </p:spPr>
        </p:pic>
      </p:grpSp>
      <p:grpSp>
        <p:nvGrpSpPr>
          <p:cNvPr id="86" name="Group 85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87" name="组合 86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90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8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3204753"/>
      </p:ext>
    </p:extLst>
  </p:cSld>
  <p:clrMapOvr>
    <a:masterClrMapping/>
  </p:clrMapOvr>
  <p:transition spd="slow" advClick="0" advTm="300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004527" y="1163507"/>
            <a:ext cx="10207626" cy="4843919"/>
            <a:chOff x="1048218" y="1358647"/>
            <a:chExt cx="10207626" cy="4843919"/>
          </a:xfrm>
        </p:grpSpPr>
        <p:grpSp>
          <p:nvGrpSpPr>
            <p:cNvPr id="3" name="组合 2"/>
            <p:cNvGrpSpPr/>
            <p:nvPr/>
          </p:nvGrpSpPr>
          <p:grpSpPr>
            <a:xfrm>
              <a:off x="2470276" y="4546382"/>
              <a:ext cx="7416916" cy="1656184"/>
              <a:chOff x="3177056" y="4524152"/>
              <a:chExt cx="5737225" cy="1281112"/>
            </a:xfrm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53756" y="5127402"/>
                <a:ext cx="1660525" cy="595312"/>
              </a:xfrm>
              <a:custGeom>
                <a:avLst/>
                <a:gdLst>
                  <a:gd name="T0" fmla="*/ 0 w 407"/>
                  <a:gd name="T1" fmla="*/ 0 h 146"/>
                  <a:gd name="T2" fmla="*/ 203 w 407"/>
                  <a:gd name="T3" fmla="*/ 44 h 146"/>
                  <a:gd name="T4" fmla="*/ 407 w 407"/>
                  <a:gd name="T5" fmla="*/ 0 h 146"/>
                  <a:gd name="T6" fmla="*/ 407 w 407"/>
                  <a:gd name="T7" fmla="*/ 111 h 146"/>
                  <a:gd name="T8" fmla="*/ 201 w 407"/>
                  <a:gd name="T9" fmla="*/ 146 h 146"/>
                  <a:gd name="T10" fmla="*/ 0 w 407"/>
                  <a:gd name="T11" fmla="*/ 111 h 146"/>
                  <a:gd name="T12" fmla="*/ 0 w 407"/>
                  <a:gd name="T13" fmla="*/ 0 h 146"/>
                  <a:gd name="T14" fmla="*/ 225 w 407"/>
                  <a:gd name="T15" fmla="*/ 105 h 146"/>
                  <a:gd name="T16" fmla="*/ 224 w 407"/>
                  <a:gd name="T17" fmla="*/ 99 h 146"/>
                  <a:gd name="T18" fmla="*/ 221 w 407"/>
                  <a:gd name="T19" fmla="*/ 94 h 146"/>
                  <a:gd name="T20" fmla="*/ 215 w 407"/>
                  <a:gd name="T21" fmla="*/ 90 h 146"/>
                  <a:gd name="T22" fmla="*/ 220 w 407"/>
                  <a:gd name="T23" fmla="*/ 84 h 146"/>
                  <a:gd name="T24" fmla="*/ 222 w 407"/>
                  <a:gd name="T25" fmla="*/ 77 h 146"/>
                  <a:gd name="T26" fmla="*/ 221 w 407"/>
                  <a:gd name="T27" fmla="*/ 71 h 146"/>
                  <a:gd name="T28" fmla="*/ 217 w 407"/>
                  <a:gd name="T29" fmla="*/ 66 h 146"/>
                  <a:gd name="T30" fmla="*/ 211 w 407"/>
                  <a:gd name="T31" fmla="*/ 62 h 146"/>
                  <a:gd name="T32" fmla="*/ 204 w 407"/>
                  <a:gd name="T33" fmla="*/ 61 h 146"/>
                  <a:gd name="T34" fmla="*/ 195 w 407"/>
                  <a:gd name="T35" fmla="*/ 63 h 146"/>
                  <a:gd name="T36" fmla="*/ 189 w 407"/>
                  <a:gd name="T37" fmla="*/ 66 h 146"/>
                  <a:gd name="T38" fmla="*/ 185 w 407"/>
                  <a:gd name="T39" fmla="*/ 71 h 146"/>
                  <a:gd name="T40" fmla="*/ 183 w 407"/>
                  <a:gd name="T41" fmla="*/ 75 h 146"/>
                  <a:gd name="T42" fmla="*/ 185 w 407"/>
                  <a:gd name="T43" fmla="*/ 79 h 146"/>
                  <a:gd name="T44" fmla="*/ 188 w 407"/>
                  <a:gd name="T45" fmla="*/ 81 h 146"/>
                  <a:gd name="T46" fmla="*/ 190 w 407"/>
                  <a:gd name="T47" fmla="*/ 80 h 146"/>
                  <a:gd name="T48" fmla="*/ 192 w 407"/>
                  <a:gd name="T49" fmla="*/ 79 h 146"/>
                  <a:gd name="T50" fmla="*/ 194 w 407"/>
                  <a:gd name="T51" fmla="*/ 75 h 146"/>
                  <a:gd name="T52" fmla="*/ 195 w 407"/>
                  <a:gd name="T53" fmla="*/ 72 h 146"/>
                  <a:gd name="T54" fmla="*/ 198 w 407"/>
                  <a:gd name="T55" fmla="*/ 70 h 146"/>
                  <a:gd name="T56" fmla="*/ 202 w 407"/>
                  <a:gd name="T57" fmla="*/ 69 h 146"/>
                  <a:gd name="T58" fmla="*/ 208 w 407"/>
                  <a:gd name="T59" fmla="*/ 72 h 146"/>
                  <a:gd name="T60" fmla="*/ 211 w 407"/>
                  <a:gd name="T61" fmla="*/ 77 h 146"/>
                  <a:gd name="T62" fmla="*/ 208 w 407"/>
                  <a:gd name="T63" fmla="*/ 84 h 146"/>
                  <a:gd name="T64" fmla="*/ 201 w 407"/>
                  <a:gd name="T65" fmla="*/ 86 h 146"/>
                  <a:gd name="T66" fmla="*/ 199 w 407"/>
                  <a:gd name="T67" fmla="*/ 86 h 146"/>
                  <a:gd name="T68" fmla="*/ 195 w 407"/>
                  <a:gd name="T69" fmla="*/ 88 h 146"/>
                  <a:gd name="T70" fmla="*/ 193 w 407"/>
                  <a:gd name="T71" fmla="*/ 91 h 146"/>
                  <a:gd name="T72" fmla="*/ 195 w 407"/>
                  <a:gd name="T73" fmla="*/ 94 h 146"/>
                  <a:gd name="T74" fmla="*/ 198 w 407"/>
                  <a:gd name="T75" fmla="*/ 95 h 146"/>
                  <a:gd name="T76" fmla="*/ 201 w 407"/>
                  <a:gd name="T77" fmla="*/ 95 h 146"/>
                  <a:gd name="T78" fmla="*/ 203 w 407"/>
                  <a:gd name="T79" fmla="*/ 95 h 146"/>
                  <a:gd name="T80" fmla="*/ 211 w 407"/>
                  <a:gd name="T81" fmla="*/ 98 h 146"/>
                  <a:gd name="T82" fmla="*/ 213 w 407"/>
                  <a:gd name="T83" fmla="*/ 106 h 146"/>
                  <a:gd name="T84" fmla="*/ 212 w 407"/>
                  <a:gd name="T85" fmla="*/ 111 h 146"/>
                  <a:gd name="T86" fmla="*/ 208 w 407"/>
                  <a:gd name="T87" fmla="*/ 115 h 146"/>
                  <a:gd name="T88" fmla="*/ 203 w 407"/>
                  <a:gd name="T89" fmla="*/ 117 h 146"/>
                  <a:gd name="T90" fmla="*/ 196 w 407"/>
                  <a:gd name="T91" fmla="*/ 114 h 146"/>
                  <a:gd name="T92" fmla="*/ 191 w 407"/>
                  <a:gd name="T93" fmla="*/ 105 h 146"/>
                  <a:gd name="T94" fmla="*/ 189 w 407"/>
                  <a:gd name="T95" fmla="*/ 103 h 146"/>
                  <a:gd name="T96" fmla="*/ 187 w 407"/>
                  <a:gd name="T97" fmla="*/ 103 h 146"/>
                  <a:gd name="T98" fmla="*/ 183 w 407"/>
                  <a:gd name="T99" fmla="*/ 104 h 146"/>
                  <a:gd name="T100" fmla="*/ 182 w 407"/>
                  <a:gd name="T101" fmla="*/ 108 h 146"/>
                  <a:gd name="T102" fmla="*/ 183 w 407"/>
                  <a:gd name="T103" fmla="*/ 113 h 146"/>
                  <a:gd name="T104" fmla="*/ 187 w 407"/>
                  <a:gd name="T105" fmla="*/ 119 h 146"/>
                  <a:gd name="T106" fmla="*/ 194 w 407"/>
                  <a:gd name="T107" fmla="*/ 123 h 146"/>
                  <a:gd name="T108" fmla="*/ 203 w 407"/>
                  <a:gd name="T109" fmla="*/ 125 h 146"/>
                  <a:gd name="T110" fmla="*/ 212 w 407"/>
                  <a:gd name="T111" fmla="*/ 123 h 146"/>
                  <a:gd name="T112" fmla="*/ 219 w 407"/>
                  <a:gd name="T113" fmla="*/ 119 h 146"/>
                  <a:gd name="T114" fmla="*/ 224 w 407"/>
                  <a:gd name="T115" fmla="*/ 113 h 146"/>
                  <a:gd name="T116" fmla="*/ 225 w 407"/>
                  <a:gd name="T117" fmla="*/ 10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7" h="146">
                    <a:moveTo>
                      <a:pt x="0" y="0"/>
                    </a:moveTo>
                    <a:cubicBezTo>
                      <a:pt x="0" y="24"/>
                      <a:pt x="91" y="44"/>
                      <a:pt x="203" y="44"/>
                    </a:cubicBezTo>
                    <a:cubicBezTo>
                      <a:pt x="316" y="44"/>
                      <a:pt x="407" y="24"/>
                      <a:pt x="407" y="0"/>
                    </a:cubicBezTo>
                    <a:cubicBezTo>
                      <a:pt x="407" y="111"/>
                      <a:pt x="407" y="111"/>
                      <a:pt x="407" y="111"/>
                    </a:cubicBezTo>
                    <a:cubicBezTo>
                      <a:pt x="407" y="111"/>
                      <a:pt x="371" y="146"/>
                      <a:pt x="201" y="146"/>
                    </a:cubicBezTo>
                    <a:cubicBezTo>
                      <a:pt x="31" y="146"/>
                      <a:pt x="0" y="111"/>
                      <a:pt x="0" y="111"/>
                    </a:cubicBezTo>
                    <a:lnTo>
                      <a:pt x="0" y="0"/>
                    </a:lnTo>
                    <a:close/>
                    <a:moveTo>
                      <a:pt x="225" y="105"/>
                    </a:moveTo>
                    <a:cubicBezTo>
                      <a:pt x="225" y="103"/>
                      <a:pt x="225" y="101"/>
                      <a:pt x="224" y="99"/>
                    </a:cubicBezTo>
                    <a:cubicBezTo>
                      <a:pt x="223" y="97"/>
                      <a:pt x="222" y="95"/>
                      <a:pt x="221" y="94"/>
                    </a:cubicBezTo>
                    <a:cubicBezTo>
                      <a:pt x="219" y="92"/>
                      <a:pt x="217" y="91"/>
                      <a:pt x="215" y="90"/>
                    </a:cubicBezTo>
                    <a:cubicBezTo>
                      <a:pt x="217" y="88"/>
                      <a:pt x="219" y="86"/>
                      <a:pt x="220" y="84"/>
                    </a:cubicBezTo>
                    <a:cubicBezTo>
                      <a:pt x="221" y="82"/>
                      <a:pt x="222" y="79"/>
                      <a:pt x="222" y="77"/>
                    </a:cubicBezTo>
                    <a:cubicBezTo>
                      <a:pt x="222" y="74"/>
                      <a:pt x="222" y="72"/>
                      <a:pt x="221" y="71"/>
                    </a:cubicBezTo>
                    <a:cubicBezTo>
                      <a:pt x="220" y="69"/>
                      <a:pt x="219" y="67"/>
                      <a:pt x="217" y="66"/>
                    </a:cubicBezTo>
                    <a:cubicBezTo>
                      <a:pt x="215" y="64"/>
                      <a:pt x="213" y="63"/>
                      <a:pt x="211" y="62"/>
                    </a:cubicBezTo>
                    <a:cubicBezTo>
                      <a:pt x="209" y="62"/>
                      <a:pt x="206" y="61"/>
                      <a:pt x="204" y="61"/>
                    </a:cubicBezTo>
                    <a:cubicBezTo>
                      <a:pt x="200" y="61"/>
                      <a:pt x="198" y="62"/>
                      <a:pt x="195" y="63"/>
                    </a:cubicBezTo>
                    <a:cubicBezTo>
                      <a:pt x="192" y="64"/>
                      <a:pt x="190" y="65"/>
                      <a:pt x="189" y="66"/>
                    </a:cubicBezTo>
                    <a:cubicBezTo>
                      <a:pt x="187" y="68"/>
                      <a:pt x="186" y="69"/>
                      <a:pt x="185" y="71"/>
                    </a:cubicBezTo>
                    <a:cubicBezTo>
                      <a:pt x="184" y="72"/>
                      <a:pt x="183" y="74"/>
                      <a:pt x="183" y="75"/>
                    </a:cubicBezTo>
                    <a:cubicBezTo>
                      <a:pt x="183" y="77"/>
                      <a:pt x="184" y="78"/>
                      <a:pt x="185" y="79"/>
                    </a:cubicBezTo>
                    <a:cubicBezTo>
                      <a:pt x="186" y="80"/>
                      <a:pt x="187" y="81"/>
                      <a:pt x="188" y="81"/>
                    </a:cubicBezTo>
                    <a:cubicBezTo>
                      <a:pt x="189" y="81"/>
                      <a:pt x="190" y="80"/>
                      <a:pt x="190" y="80"/>
                    </a:cubicBezTo>
                    <a:cubicBezTo>
                      <a:pt x="191" y="80"/>
                      <a:pt x="192" y="79"/>
                      <a:pt x="192" y="79"/>
                    </a:cubicBezTo>
                    <a:cubicBezTo>
                      <a:pt x="193" y="78"/>
                      <a:pt x="193" y="76"/>
                      <a:pt x="194" y="75"/>
                    </a:cubicBezTo>
                    <a:cubicBezTo>
                      <a:pt x="194" y="74"/>
                      <a:pt x="195" y="73"/>
                      <a:pt x="195" y="72"/>
                    </a:cubicBezTo>
                    <a:cubicBezTo>
                      <a:pt x="196" y="71"/>
                      <a:pt x="197" y="71"/>
                      <a:pt x="198" y="70"/>
                    </a:cubicBezTo>
                    <a:cubicBezTo>
                      <a:pt x="199" y="70"/>
                      <a:pt x="201" y="69"/>
                      <a:pt x="202" y="69"/>
                    </a:cubicBezTo>
                    <a:cubicBezTo>
                      <a:pt x="205" y="69"/>
                      <a:pt x="207" y="70"/>
                      <a:pt x="208" y="72"/>
                    </a:cubicBezTo>
                    <a:cubicBezTo>
                      <a:pt x="210" y="73"/>
                      <a:pt x="211" y="75"/>
                      <a:pt x="211" y="77"/>
                    </a:cubicBezTo>
                    <a:cubicBezTo>
                      <a:pt x="211" y="80"/>
                      <a:pt x="210" y="82"/>
                      <a:pt x="208" y="84"/>
                    </a:cubicBezTo>
                    <a:cubicBezTo>
                      <a:pt x="206" y="86"/>
                      <a:pt x="204" y="86"/>
                      <a:pt x="201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7" y="86"/>
                      <a:pt x="196" y="87"/>
                      <a:pt x="195" y="88"/>
                    </a:cubicBezTo>
                    <a:cubicBezTo>
                      <a:pt x="194" y="88"/>
                      <a:pt x="193" y="89"/>
                      <a:pt x="193" y="91"/>
                    </a:cubicBezTo>
                    <a:cubicBezTo>
                      <a:pt x="193" y="92"/>
                      <a:pt x="194" y="93"/>
                      <a:pt x="195" y="94"/>
                    </a:cubicBezTo>
                    <a:cubicBezTo>
                      <a:pt x="195" y="95"/>
                      <a:pt x="197" y="95"/>
                      <a:pt x="198" y="95"/>
                    </a:cubicBezTo>
                    <a:cubicBezTo>
                      <a:pt x="199" y="95"/>
                      <a:pt x="199" y="95"/>
                      <a:pt x="201" y="95"/>
                    </a:cubicBezTo>
                    <a:cubicBezTo>
                      <a:pt x="202" y="95"/>
                      <a:pt x="203" y="95"/>
                      <a:pt x="203" y="95"/>
                    </a:cubicBezTo>
                    <a:cubicBezTo>
                      <a:pt x="206" y="95"/>
                      <a:pt x="209" y="96"/>
                      <a:pt x="211" y="98"/>
                    </a:cubicBezTo>
                    <a:cubicBezTo>
                      <a:pt x="213" y="100"/>
                      <a:pt x="213" y="102"/>
                      <a:pt x="213" y="106"/>
                    </a:cubicBezTo>
                    <a:cubicBezTo>
                      <a:pt x="213" y="108"/>
                      <a:pt x="213" y="110"/>
                      <a:pt x="212" y="111"/>
                    </a:cubicBezTo>
                    <a:cubicBezTo>
                      <a:pt x="211" y="113"/>
                      <a:pt x="209" y="114"/>
                      <a:pt x="208" y="115"/>
                    </a:cubicBezTo>
                    <a:cubicBezTo>
                      <a:pt x="206" y="116"/>
                      <a:pt x="204" y="117"/>
                      <a:pt x="203" y="117"/>
                    </a:cubicBezTo>
                    <a:cubicBezTo>
                      <a:pt x="200" y="117"/>
                      <a:pt x="197" y="116"/>
                      <a:pt x="196" y="114"/>
                    </a:cubicBezTo>
                    <a:cubicBezTo>
                      <a:pt x="194" y="112"/>
                      <a:pt x="192" y="109"/>
                      <a:pt x="191" y="105"/>
                    </a:cubicBezTo>
                    <a:cubicBezTo>
                      <a:pt x="191" y="104"/>
                      <a:pt x="190" y="104"/>
                      <a:pt x="189" y="103"/>
                    </a:cubicBezTo>
                    <a:cubicBezTo>
                      <a:pt x="189" y="103"/>
                      <a:pt x="188" y="103"/>
                      <a:pt x="187" y="103"/>
                    </a:cubicBezTo>
                    <a:cubicBezTo>
                      <a:pt x="186" y="103"/>
                      <a:pt x="184" y="103"/>
                      <a:pt x="183" y="104"/>
                    </a:cubicBezTo>
                    <a:cubicBezTo>
                      <a:pt x="182" y="105"/>
                      <a:pt x="182" y="106"/>
                      <a:pt x="182" y="108"/>
                    </a:cubicBezTo>
                    <a:cubicBezTo>
                      <a:pt x="182" y="109"/>
                      <a:pt x="182" y="111"/>
                      <a:pt x="183" y="113"/>
                    </a:cubicBezTo>
                    <a:cubicBezTo>
                      <a:pt x="184" y="115"/>
                      <a:pt x="185" y="117"/>
                      <a:pt x="187" y="119"/>
                    </a:cubicBezTo>
                    <a:cubicBezTo>
                      <a:pt x="189" y="120"/>
                      <a:pt x="191" y="122"/>
                      <a:pt x="194" y="123"/>
                    </a:cubicBezTo>
                    <a:cubicBezTo>
                      <a:pt x="196" y="124"/>
                      <a:pt x="199" y="125"/>
                      <a:pt x="203" y="125"/>
                    </a:cubicBezTo>
                    <a:cubicBezTo>
                      <a:pt x="206" y="125"/>
                      <a:pt x="209" y="124"/>
                      <a:pt x="212" y="123"/>
                    </a:cubicBezTo>
                    <a:cubicBezTo>
                      <a:pt x="215" y="122"/>
                      <a:pt x="217" y="121"/>
                      <a:pt x="219" y="119"/>
                    </a:cubicBezTo>
                    <a:cubicBezTo>
                      <a:pt x="221" y="117"/>
                      <a:pt x="223" y="115"/>
                      <a:pt x="224" y="113"/>
                    </a:cubicBezTo>
                    <a:cubicBezTo>
                      <a:pt x="225" y="110"/>
                      <a:pt x="225" y="108"/>
                      <a:pt x="225" y="10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01393" y="4976590"/>
                <a:ext cx="1344612" cy="29845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42356" y="4781327"/>
                <a:ext cx="2222500" cy="1023937"/>
              </a:xfrm>
              <a:custGeom>
                <a:avLst/>
                <a:gdLst>
                  <a:gd name="T0" fmla="*/ 0 w 545"/>
                  <a:gd name="T1" fmla="*/ 0 h 251"/>
                  <a:gd name="T2" fmla="*/ 272 w 545"/>
                  <a:gd name="T3" fmla="*/ 77 h 251"/>
                  <a:gd name="T4" fmla="*/ 545 w 545"/>
                  <a:gd name="T5" fmla="*/ 0 h 251"/>
                  <a:gd name="T6" fmla="*/ 545 w 545"/>
                  <a:gd name="T7" fmla="*/ 192 h 251"/>
                  <a:gd name="T8" fmla="*/ 269 w 545"/>
                  <a:gd name="T9" fmla="*/ 251 h 251"/>
                  <a:gd name="T10" fmla="*/ 0 w 545"/>
                  <a:gd name="T11" fmla="*/ 192 h 251"/>
                  <a:gd name="T12" fmla="*/ 0 w 545"/>
                  <a:gd name="T13" fmla="*/ 0 h 251"/>
                  <a:gd name="T14" fmla="*/ 292 w 545"/>
                  <a:gd name="T15" fmla="*/ 211 h 251"/>
                  <a:gd name="T16" fmla="*/ 292 w 545"/>
                  <a:gd name="T17" fmla="*/ 128 h 251"/>
                  <a:gd name="T18" fmla="*/ 289 w 545"/>
                  <a:gd name="T19" fmla="*/ 120 h 251"/>
                  <a:gd name="T20" fmla="*/ 283 w 545"/>
                  <a:gd name="T21" fmla="*/ 117 h 251"/>
                  <a:gd name="T22" fmla="*/ 279 w 545"/>
                  <a:gd name="T23" fmla="*/ 118 h 251"/>
                  <a:gd name="T24" fmla="*/ 273 w 545"/>
                  <a:gd name="T25" fmla="*/ 125 h 251"/>
                  <a:gd name="T26" fmla="*/ 264 w 545"/>
                  <a:gd name="T27" fmla="*/ 135 h 251"/>
                  <a:gd name="T28" fmla="*/ 250 w 545"/>
                  <a:gd name="T29" fmla="*/ 144 h 251"/>
                  <a:gd name="T30" fmla="*/ 242 w 545"/>
                  <a:gd name="T31" fmla="*/ 148 h 251"/>
                  <a:gd name="T32" fmla="*/ 240 w 545"/>
                  <a:gd name="T33" fmla="*/ 154 h 251"/>
                  <a:gd name="T34" fmla="*/ 242 w 545"/>
                  <a:gd name="T35" fmla="*/ 159 h 251"/>
                  <a:gd name="T36" fmla="*/ 247 w 545"/>
                  <a:gd name="T37" fmla="*/ 162 h 251"/>
                  <a:gd name="T38" fmla="*/ 272 w 545"/>
                  <a:gd name="T39" fmla="*/ 148 h 251"/>
                  <a:gd name="T40" fmla="*/ 272 w 545"/>
                  <a:gd name="T41" fmla="*/ 213 h 251"/>
                  <a:gd name="T42" fmla="*/ 275 w 545"/>
                  <a:gd name="T43" fmla="*/ 222 h 251"/>
                  <a:gd name="T44" fmla="*/ 282 w 545"/>
                  <a:gd name="T45" fmla="*/ 225 h 251"/>
                  <a:gd name="T46" fmla="*/ 292 w 545"/>
                  <a:gd name="T47" fmla="*/ 21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5" h="251">
                    <a:moveTo>
                      <a:pt x="0" y="0"/>
                    </a:moveTo>
                    <a:cubicBezTo>
                      <a:pt x="0" y="42"/>
                      <a:pt x="122" y="77"/>
                      <a:pt x="272" y="77"/>
                    </a:cubicBezTo>
                    <a:cubicBezTo>
                      <a:pt x="423" y="77"/>
                      <a:pt x="545" y="42"/>
                      <a:pt x="545" y="0"/>
                    </a:cubicBezTo>
                    <a:cubicBezTo>
                      <a:pt x="545" y="192"/>
                      <a:pt x="545" y="192"/>
                      <a:pt x="545" y="192"/>
                    </a:cubicBezTo>
                    <a:cubicBezTo>
                      <a:pt x="545" y="192"/>
                      <a:pt x="497" y="251"/>
                      <a:pt x="269" y="251"/>
                    </a:cubicBezTo>
                    <a:cubicBezTo>
                      <a:pt x="42" y="251"/>
                      <a:pt x="0" y="192"/>
                      <a:pt x="0" y="192"/>
                    </a:cubicBezTo>
                    <a:lnTo>
                      <a:pt x="0" y="0"/>
                    </a:lnTo>
                    <a:close/>
                    <a:moveTo>
                      <a:pt x="292" y="211"/>
                    </a:moveTo>
                    <a:cubicBezTo>
                      <a:pt x="292" y="128"/>
                      <a:pt x="292" y="128"/>
                      <a:pt x="292" y="128"/>
                    </a:cubicBezTo>
                    <a:cubicBezTo>
                      <a:pt x="292" y="125"/>
                      <a:pt x="291" y="122"/>
                      <a:pt x="289" y="120"/>
                    </a:cubicBezTo>
                    <a:cubicBezTo>
                      <a:pt x="288" y="118"/>
                      <a:pt x="286" y="117"/>
                      <a:pt x="283" y="117"/>
                    </a:cubicBezTo>
                    <a:cubicBezTo>
                      <a:pt x="281" y="117"/>
                      <a:pt x="279" y="117"/>
                      <a:pt x="279" y="118"/>
                    </a:cubicBezTo>
                    <a:cubicBezTo>
                      <a:pt x="278" y="119"/>
                      <a:pt x="276" y="121"/>
                      <a:pt x="273" y="125"/>
                    </a:cubicBezTo>
                    <a:cubicBezTo>
                      <a:pt x="271" y="129"/>
                      <a:pt x="268" y="132"/>
                      <a:pt x="264" y="135"/>
                    </a:cubicBezTo>
                    <a:cubicBezTo>
                      <a:pt x="261" y="138"/>
                      <a:pt x="256" y="141"/>
                      <a:pt x="250" y="144"/>
                    </a:cubicBezTo>
                    <a:cubicBezTo>
                      <a:pt x="246" y="146"/>
                      <a:pt x="244" y="147"/>
                      <a:pt x="242" y="148"/>
                    </a:cubicBezTo>
                    <a:cubicBezTo>
                      <a:pt x="240" y="150"/>
                      <a:pt x="240" y="151"/>
                      <a:pt x="240" y="154"/>
                    </a:cubicBezTo>
                    <a:cubicBezTo>
                      <a:pt x="240" y="156"/>
                      <a:pt x="240" y="158"/>
                      <a:pt x="242" y="159"/>
                    </a:cubicBezTo>
                    <a:cubicBezTo>
                      <a:pt x="244" y="161"/>
                      <a:pt x="245" y="162"/>
                      <a:pt x="247" y="162"/>
                    </a:cubicBezTo>
                    <a:cubicBezTo>
                      <a:pt x="252" y="162"/>
                      <a:pt x="260" y="157"/>
                      <a:pt x="272" y="148"/>
                    </a:cubicBezTo>
                    <a:cubicBezTo>
                      <a:pt x="272" y="213"/>
                      <a:pt x="272" y="213"/>
                      <a:pt x="272" y="213"/>
                    </a:cubicBezTo>
                    <a:cubicBezTo>
                      <a:pt x="272" y="217"/>
                      <a:pt x="273" y="220"/>
                      <a:pt x="275" y="222"/>
                    </a:cubicBezTo>
                    <a:cubicBezTo>
                      <a:pt x="276" y="224"/>
                      <a:pt x="279" y="225"/>
                      <a:pt x="282" y="225"/>
                    </a:cubicBezTo>
                    <a:cubicBezTo>
                      <a:pt x="288" y="225"/>
                      <a:pt x="292" y="220"/>
                      <a:pt x="292" y="21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39206" y="4524152"/>
                <a:ext cx="1801812" cy="50958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77056" y="5111527"/>
                <a:ext cx="1660525" cy="595312"/>
              </a:xfrm>
              <a:custGeom>
                <a:avLst/>
                <a:gdLst>
                  <a:gd name="T0" fmla="*/ 0 w 407"/>
                  <a:gd name="T1" fmla="*/ 0 h 146"/>
                  <a:gd name="T2" fmla="*/ 204 w 407"/>
                  <a:gd name="T3" fmla="*/ 44 h 146"/>
                  <a:gd name="T4" fmla="*/ 407 w 407"/>
                  <a:gd name="T5" fmla="*/ 0 h 146"/>
                  <a:gd name="T6" fmla="*/ 407 w 407"/>
                  <a:gd name="T7" fmla="*/ 111 h 146"/>
                  <a:gd name="T8" fmla="*/ 201 w 407"/>
                  <a:gd name="T9" fmla="*/ 146 h 146"/>
                  <a:gd name="T10" fmla="*/ 0 w 407"/>
                  <a:gd name="T11" fmla="*/ 111 h 146"/>
                  <a:gd name="T12" fmla="*/ 0 w 407"/>
                  <a:gd name="T13" fmla="*/ 0 h 146"/>
                  <a:gd name="T14" fmla="*/ 222 w 407"/>
                  <a:gd name="T15" fmla="*/ 120 h 146"/>
                  <a:gd name="T16" fmla="*/ 223 w 407"/>
                  <a:gd name="T17" fmla="*/ 116 h 146"/>
                  <a:gd name="T18" fmla="*/ 221 w 407"/>
                  <a:gd name="T19" fmla="*/ 113 h 146"/>
                  <a:gd name="T20" fmla="*/ 216 w 407"/>
                  <a:gd name="T21" fmla="*/ 111 h 146"/>
                  <a:gd name="T22" fmla="*/ 194 w 407"/>
                  <a:gd name="T23" fmla="*/ 111 h 146"/>
                  <a:gd name="T24" fmla="*/ 196 w 407"/>
                  <a:gd name="T25" fmla="*/ 109 h 146"/>
                  <a:gd name="T26" fmla="*/ 205 w 407"/>
                  <a:gd name="T27" fmla="*/ 100 h 146"/>
                  <a:gd name="T28" fmla="*/ 214 w 407"/>
                  <a:gd name="T29" fmla="*/ 93 h 146"/>
                  <a:gd name="T30" fmla="*/ 219 w 407"/>
                  <a:gd name="T31" fmla="*/ 86 h 146"/>
                  <a:gd name="T32" fmla="*/ 222 w 407"/>
                  <a:gd name="T33" fmla="*/ 76 h 146"/>
                  <a:gd name="T34" fmla="*/ 221 w 407"/>
                  <a:gd name="T35" fmla="*/ 70 h 146"/>
                  <a:gd name="T36" fmla="*/ 217 w 407"/>
                  <a:gd name="T37" fmla="*/ 64 h 146"/>
                  <a:gd name="T38" fmla="*/ 212 w 407"/>
                  <a:gd name="T39" fmla="*/ 61 h 146"/>
                  <a:gd name="T40" fmla="*/ 201 w 407"/>
                  <a:gd name="T41" fmla="*/ 59 h 146"/>
                  <a:gd name="T42" fmla="*/ 191 w 407"/>
                  <a:gd name="T43" fmla="*/ 60 h 146"/>
                  <a:gd name="T44" fmla="*/ 185 w 407"/>
                  <a:gd name="T45" fmla="*/ 64 h 146"/>
                  <a:gd name="T46" fmla="*/ 181 w 407"/>
                  <a:gd name="T47" fmla="*/ 70 h 146"/>
                  <a:gd name="T48" fmla="*/ 179 w 407"/>
                  <a:gd name="T49" fmla="*/ 76 h 146"/>
                  <a:gd name="T50" fmla="*/ 181 w 407"/>
                  <a:gd name="T51" fmla="*/ 80 h 146"/>
                  <a:gd name="T52" fmla="*/ 184 w 407"/>
                  <a:gd name="T53" fmla="*/ 82 h 146"/>
                  <a:gd name="T54" fmla="*/ 188 w 407"/>
                  <a:gd name="T55" fmla="*/ 80 h 146"/>
                  <a:gd name="T56" fmla="*/ 190 w 407"/>
                  <a:gd name="T57" fmla="*/ 76 h 146"/>
                  <a:gd name="T58" fmla="*/ 192 w 407"/>
                  <a:gd name="T59" fmla="*/ 72 h 146"/>
                  <a:gd name="T60" fmla="*/ 201 w 407"/>
                  <a:gd name="T61" fmla="*/ 67 h 146"/>
                  <a:gd name="T62" fmla="*/ 205 w 407"/>
                  <a:gd name="T63" fmla="*/ 68 h 146"/>
                  <a:gd name="T64" fmla="*/ 209 w 407"/>
                  <a:gd name="T65" fmla="*/ 72 h 146"/>
                  <a:gd name="T66" fmla="*/ 210 w 407"/>
                  <a:gd name="T67" fmla="*/ 77 h 146"/>
                  <a:gd name="T68" fmla="*/ 209 w 407"/>
                  <a:gd name="T69" fmla="*/ 82 h 146"/>
                  <a:gd name="T70" fmla="*/ 205 w 407"/>
                  <a:gd name="T71" fmla="*/ 87 h 146"/>
                  <a:gd name="T72" fmla="*/ 200 w 407"/>
                  <a:gd name="T73" fmla="*/ 92 h 146"/>
                  <a:gd name="T74" fmla="*/ 193 w 407"/>
                  <a:gd name="T75" fmla="*/ 97 h 146"/>
                  <a:gd name="T76" fmla="*/ 183 w 407"/>
                  <a:gd name="T77" fmla="*/ 107 h 146"/>
                  <a:gd name="T78" fmla="*/ 180 w 407"/>
                  <a:gd name="T79" fmla="*/ 111 h 146"/>
                  <a:gd name="T80" fmla="*/ 179 w 407"/>
                  <a:gd name="T81" fmla="*/ 115 h 146"/>
                  <a:gd name="T82" fmla="*/ 181 w 407"/>
                  <a:gd name="T83" fmla="*/ 120 h 146"/>
                  <a:gd name="T84" fmla="*/ 186 w 407"/>
                  <a:gd name="T85" fmla="*/ 121 h 146"/>
                  <a:gd name="T86" fmla="*/ 217 w 407"/>
                  <a:gd name="T87" fmla="*/ 121 h 146"/>
                  <a:gd name="T88" fmla="*/ 222 w 407"/>
                  <a:gd name="T89" fmla="*/ 1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07" h="146">
                    <a:moveTo>
                      <a:pt x="0" y="0"/>
                    </a:moveTo>
                    <a:cubicBezTo>
                      <a:pt x="0" y="24"/>
                      <a:pt x="91" y="44"/>
                      <a:pt x="204" y="44"/>
                    </a:cubicBezTo>
                    <a:cubicBezTo>
                      <a:pt x="316" y="44"/>
                      <a:pt x="407" y="24"/>
                      <a:pt x="407" y="0"/>
                    </a:cubicBezTo>
                    <a:cubicBezTo>
                      <a:pt x="407" y="111"/>
                      <a:pt x="407" y="111"/>
                      <a:pt x="407" y="111"/>
                    </a:cubicBezTo>
                    <a:cubicBezTo>
                      <a:pt x="407" y="111"/>
                      <a:pt x="371" y="146"/>
                      <a:pt x="201" y="146"/>
                    </a:cubicBezTo>
                    <a:cubicBezTo>
                      <a:pt x="31" y="146"/>
                      <a:pt x="0" y="111"/>
                      <a:pt x="0" y="111"/>
                    </a:cubicBezTo>
                    <a:lnTo>
                      <a:pt x="0" y="0"/>
                    </a:lnTo>
                    <a:close/>
                    <a:moveTo>
                      <a:pt x="222" y="120"/>
                    </a:moveTo>
                    <a:cubicBezTo>
                      <a:pt x="222" y="119"/>
                      <a:pt x="223" y="118"/>
                      <a:pt x="223" y="116"/>
                    </a:cubicBezTo>
                    <a:cubicBezTo>
                      <a:pt x="223" y="115"/>
                      <a:pt x="222" y="114"/>
                      <a:pt x="221" y="113"/>
                    </a:cubicBezTo>
                    <a:cubicBezTo>
                      <a:pt x="220" y="112"/>
                      <a:pt x="218" y="111"/>
                      <a:pt x="216" y="111"/>
                    </a:cubicBezTo>
                    <a:cubicBezTo>
                      <a:pt x="194" y="111"/>
                      <a:pt x="194" y="111"/>
                      <a:pt x="194" y="111"/>
                    </a:cubicBezTo>
                    <a:cubicBezTo>
                      <a:pt x="195" y="110"/>
                      <a:pt x="195" y="109"/>
                      <a:pt x="196" y="109"/>
                    </a:cubicBezTo>
                    <a:cubicBezTo>
                      <a:pt x="198" y="107"/>
                      <a:pt x="201" y="104"/>
                      <a:pt x="205" y="100"/>
                    </a:cubicBezTo>
                    <a:cubicBezTo>
                      <a:pt x="209" y="97"/>
                      <a:pt x="212" y="94"/>
                      <a:pt x="214" y="93"/>
                    </a:cubicBezTo>
                    <a:cubicBezTo>
                      <a:pt x="216" y="91"/>
                      <a:pt x="218" y="89"/>
                      <a:pt x="219" y="86"/>
                    </a:cubicBezTo>
                    <a:cubicBezTo>
                      <a:pt x="221" y="83"/>
                      <a:pt x="222" y="80"/>
                      <a:pt x="222" y="76"/>
                    </a:cubicBezTo>
                    <a:cubicBezTo>
                      <a:pt x="222" y="74"/>
                      <a:pt x="221" y="72"/>
                      <a:pt x="221" y="70"/>
                    </a:cubicBezTo>
                    <a:cubicBezTo>
                      <a:pt x="220" y="68"/>
                      <a:pt x="219" y="66"/>
                      <a:pt x="217" y="64"/>
                    </a:cubicBezTo>
                    <a:cubicBezTo>
                      <a:pt x="216" y="63"/>
                      <a:pt x="214" y="62"/>
                      <a:pt x="212" y="61"/>
                    </a:cubicBezTo>
                    <a:cubicBezTo>
                      <a:pt x="209" y="59"/>
                      <a:pt x="205" y="59"/>
                      <a:pt x="201" y="59"/>
                    </a:cubicBezTo>
                    <a:cubicBezTo>
                      <a:pt x="197" y="59"/>
                      <a:pt x="194" y="59"/>
                      <a:pt x="191" y="60"/>
                    </a:cubicBezTo>
                    <a:cubicBezTo>
                      <a:pt x="189" y="61"/>
                      <a:pt x="186" y="63"/>
                      <a:pt x="185" y="64"/>
                    </a:cubicBezTo>
                    <a:cubicBezTo>
                      <a:pt x="183" y="66"/>
                      <a:pt x="182" y="68"/>
                      <a:pt x="181" y="70"/>
                    </a:cubicBezTo>
                    <a:cubicBezTo>
                      <a:pt x="180" y="72"/>
                      <a:pt x="179" y="74"/>
                      <a:pt x="179" y="76"/>
                    </a:cubicBezTo>
                    <a:cubicBezTo>
                      <a:pt x="179" y="78"/>
                      <a:pt x="180" y="79"/>
                      <a:pt x="181" y="80"/>
                    </a:cubicBezTo>
                    <a:cubicBezTo>
                      <a:pt x="182" y="81"/>
                      <a:pt x="183" y="82"/>
                      <a:pt x="184" y="82"/>
                    </a:cubicBezTo>
                    <a:cubicBezTo>
                      <a:pt x="186" y="82"/>
                      <a:pt x="187" y="81"/>
                      <a:pt x="188" y="80"/>
                    </a:cubicBezTo>
                    <a:cubicBezTo>
                      <a:pt x="189" y="79"/>
                      <a:pt x="190" y="78"/>
                      <a:pt x="190" y="76"/>
                    </a:cubicBezTo>
                    <a:cubicBezTo>
                      <a:pt x="191" y="74"/>
                      <a:pt x="191" y="73"/>
                      <a:pt x="192" y="72"/>
                    </a:cubicBezTo>
                    <a:cubicBezTo>
                      <a:pt x="194" y="69"/>
                      <a:pt x="197" y="67"/>
                      <a:pt x="201" y="67"/>
                    </a:cubicBezTo>
                    <a:cubicBezTo>
                      <a:pt x="202" y="67"/>
                      <a:pt x="204" y="68"/>
                      <a:pt x="205" y="68"/>
                    </a:cubicBezTo>
                    <a:cubicBezTo>
                      <a:pt x="207" y="69"/>
                      <a:pt x="208" y="70"/>
                      <a:pt x="209" y="72"/>
                    </a:cubicBezTo>
                    <a:cubicBezTo>
                      <a:pt x="210" y="73"/>
                      <a:pt x="210" y="75"/>
                      <a:pt x="210" y="77"/>
                    </a:cubicBezTo>
                    <a:cubicBezTo>
                      <a:pt x="210" y="78"/>
                      <a:pt x="210" y="80"/>
                      <a:pt x="209" y="82"/>
                    </a:cubicBezTo>
                    <a:cubicBezTo>
                      <a:pt x="208" y="84"/>
                      <a:pt x="207" y="85"/>
                      <a:pt x="205" y="87"/>
                    </a:cubicBezTo>
                    <a:cubicBezTo>
                      <a:pt x="204" y="89"/>
                      <a:pt x="202" y="90"/>
                      <a:pt x="200" y="92"/>
                    </a:cubicBezTo>
                    <a:cubicBezTo>
                      <a:pt x="198" y="93"/>
                      <a:pt x="196" y="95"/>
                      <a:pt x="193" y="97"/>
                    </a:cubicBezTo>
                    <a:cubicBezTo>
                      <a:pt x="190" y="100"/>
                      <a:pt x="187" y="104"/>
                      <a:pt x="183" y="107"/>
                    </a:cubicBezTo>
                    <a:cubicBezTo>
                      <a:pt x="182" y="108"/>
                      <a:pt x="181" y="110"/>
                      <a:pt x="180" y="111"/>
                    </a:cubicBezTo>
                    <a:cubicBezTo>
                      <a:pt x="180" y="113"/>
                      <a:pt x="179" y="114"/>
                      <a:pt x="179" y="115"/>
                    </a:cubicBezTo>
                    <a:cubicBezTo>
                      <a:pt x="179" y="117"/>
                      <a:pt x="180" y="118"/>
                      <a:pt x="181" y="120"/>
                    </a:cubicBezTo>
                    <a:cubicBezTo>
                      <a:pt x="182" y="121"/>
                      <a:pt x="184" y="121"/>
                      <a:pt x="186" y="121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19" y="121"/>
                      <a:pt x="221" y="121"/>
                      <a:pt x="222" y="12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24693" y="4965477"/>
                <a:ext cx="1344612" cy="2921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048218" y="1720271"/>
              <a:ext cx="284411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411727" y="1571735"/>
              <a:ext cx="284411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15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4657" y="1358647"/>
              <a:ext cx="3325114" cy="3752508"/>
            </a:xfrm>
            <a:prstGeom prst="rect">
              <a:avLst/>
            </a:prstGeom>
          </p:spPr>
        </p:pic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24" name="组合 23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41395"/>
      </p:ext>
    </p:extLst>
  </p:cSld>
  <p:clrMapOvr>
    <a:masterClrMapping/>
  </p:clrMapOvr>
  <p:transition spd="slow" advClick="0" advTm="300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300483" y="1527541"/>
            <a:ext cx="11389096" cy="4263201"/>
            <a:chOff x="-106363" y="2301864"/>
            <a:chExt cx="10216993" cy="3463404"/>
          </a:xfrm>
        </p:grpSpPr>
        <p:grpSp>
          <p:nvGrpSpPr>
            <p:cNvPr id="13" name="组合 12"/>
            <p:cNvGrpSpPr/>
            <p:nvPr/>
          </p:nvGrpSpPr>
          <p:grpSpPr>
            <a:xfrm>
              <a:off x="-106363" y="2301864"/>
              <a:ext cx="10216993" cy="3463404"/>
              <a:chOff x="-106363" y="1373734"/>
              <a:chExt cx="12000584" cy="4522432"/>
            </a:xfrm>
          </p:grpSpPr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5707062" y="3692525"/>
                <a:ext cx="876300" cy="236537"/>
              </a:xfrm>
              <a:custGeom>
                <a:avLst/>
                <a:gdLst>
                  <a:gd name="T0" fmla="*/ 2331 w 2331"/>
                  <a:gd name="T1" fmla="*/ 688 h 688"/>
                  <a:gd name="T2" fmla="*/ 104 w 2331"/>
                  <a:gd name="T3" fmla="*/ 138 h 688"/>
                  <a:gd name="T4" fmla="*/ 2086 w 2331"/>
                  <a:gd name="T5" fmla="*/ 0 h 688"/>
                  <a:gd name="T6" fmla="*/ 2331 w 2331"/>
                  <a:gd name="T7" fmla="*/ 688 h 6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1"/>
                  <a:gd name="T13" fmla="*/ 0 h 688"/>
                  <a:gd name="T14" fmla="*/ 2331 w 2331"/>
                  <a:gd name="T15" fmla="*/ 688 h 6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666666">
                      <a:alpha val="34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106363" y="3754437"/>
                <a:ext cx="984250" cy="363538"/>
              </a:xfrm>
              <a:custGeom>
                <a:avLst/>
                <a:gdLst/>
                <a:ahLst/>
                <a:cxnLst>
                  <a:cxn ang="0">
                    <a:pos x="2331" y="688"/>
                  </a:cxn>
                  <a:cxn ang="0">
                    <a:pos x="104" y="138"/>
                  </a:cxn>
                  <a:cxn ang="0">
                    <a:pos x="2086" y="0"/>
                  </a:cxn>
                  <a:cxn ang="0">
                    <a:pos x="2331" y="688"/>
                  </a:cxn>
                </a:cxnLst>
                <a:rect l="0" t="0" r="r" b="b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875F8">
                      <a:alpha val="0"/>
                    </a:srgbClr>
                  </a:gs>
                  <a:gs pos="100000">
                    <a:srgbClr val="0875F8">
                      <a:gamma/>
                      <a:shade val="54510"/>
                      <a:invGamma/>
                      <a:alpha val="50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6996112" y="3609975"/>
                <a:ext cx="863600" cy="388937"/>
              </a:xfrm>
              <a:custGeom>
                <a:avLst/>
                <a:gdLst>
                  <a:gd name="T0" fmla="*/ 2331 w 2331"/>
                  <a:gd name="T1" fmla="*/ 688 h 688"/>
                  <a:gd name="T2" fmla="*/ 104 w 2331"/>
                  <a:gd name="T3" fmla="*/ 138 h 688"/>
                  <a:gd name="T4" fmla="*/ 2086 w 2331"/>
                  <a:gd name="T5" fmla="*/ 0 h 688"/>
                  <a:gd name="T6" fmla="*/ 2331 w 2331"/>
                  <a:gd name="T7" fmla="*/ 688 h 6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1"/>
                  <a:gd name="T13" fmla="*/ 0 h 688"/>
                  <a:gd name="T14" fmla="*/ 2331 w 2331"/>
                  <a:gd name="T15" fmla="*/ 688 h 6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666666">
                      <a:alpha val="34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8412161" y="3641988"/>
                <a:ext cx="838201" cy="363537"/>
              </a:xfrm>
              <a:custGeom>
                <a:avLst/>
                <a:gdLst>
                  <a:gd name="T0" fmla="*/ 2331 w 2331"/>
                  <a:gd name="T1" fmla="*/ 688 h 688"/>
                  <a:gd name="T2" fmla="*/ 104 w 2331"/>
                  <a:gd name="T3" fmla="*/ 138 h 688"/>
                  <a:gd name="T4" fmla="*/ 2086 w 2331"/>
                  <a:gd name="T5" fmla="*/ 0 h 688"/>
                  <a:gd name="T6" fmla="*/ 2331 w 2331"/>
                  <a:gd name="T7" fmla="*/ 688 h 6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1"/>
                  <a:gd name="T13" fmla="*/ 0 h 688"/>
                  <a:gd name="T14" fmla="*/ 2331 w 2331"/>
                  <a:gd name="T15" fmla="*/ 688 h 6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666666">
                      <a:alpha val="34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7637" y="3613150"/>
                <a:ext cx="838200" cy="363537"/>
              </a:xfrm>
              <a:custGeom>
                <a:avLst/>
                <a:gdLst>
                  <a:gd name="T0" fmla="*/ 2331 w 2331"/>
                  <a:gd name="T1" fmla="*/ 688 h 688"/>
                  <a:gd name="T2" fmla="*/ 104 w 2331"/>
                  <a:gd name="T3" fmla="*/ 138 h 688"/>
                  <a:gd name="T4" fmla="*/ 2086 w 2331"/>
                  <a:gd name="T5" fmla="*/ 0 h 688"/>
                  <a:gd name="T6" fmla="*/ 2331 w 2331"/>
                  <a:gd name="T7" fmla="*/ 688 h 6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1"/>
                  <a:gd name="T13" fmla="*/ 0 h 688"/>
                  <a:gd name="T14" fmla="*/ 2331 w 2331"/>
                  <a:gd name="T15" fmla="*/ 688 h 6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666666">
                      <a:alpha val="34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13037" y="3692525"/>
                <a:ext cx="885825" cy="236537"/>
              </a:xfrm>
              <a:custGeom>
                <a:avLst/>
                <a:gdLst>
                  <a:gd name="T0" fmla="*/ 2331 w 2331"/>
                  <a:gd name="T1" fmla="*/ 688 h 688"/>
                  <a:gd name="T2" fmla="*/ 104 w 2331"/>
                  <a:gd name="T3" fmla="*/ 138 h 688"/>
                  <a:gd name="T4" fmla="*/ 2086 w 2331"/>
                  <a:gd name="T5" fmla="*/ 0 h 688"/>
                  <a:gd name="T6" fmla="*/ 2331 w 2331"/>
                  <a:gd name="T7" fmla="*/ 688 h 6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1"/>
                  <a:gd name="T13" fmla="*/ 0 h 688"/>
                  <a:gd name="T14" fmla="*/ 2331 w 2331"/>
                  <a:gd name="T15" fmla="*/ 688 h 6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1" h="688">
                    <a:moveTo>
                      <a:pt x="2331" y="688"/>
                    </a:moveTo>
                    <a:cubicBezTo>
                      <a:pt x="2331" y="688"/>
                      <a:pt x="208" y="159"/>
                      <a:pt x="104" y="138"/>
                    </a:cubicBezTo>
                    <a:cubicBezTo>
                      <a:pt x="0" y="118"/>
                      <a:pt x="2086" y="0"/>
                      <a:pt x="2086" y="0"/>
                    </a:cubicBezTo>
                    <a:lnTo>
                      <a:pt x="2331" y="6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666666">
                      <a:alpha val="34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1062" y="2720975"/>
                <a:ext cx="1119188" cy="1392237"/>
              </a:xfrm>
              <a:custGeom>
                <a:avLst/>
                <a:gdLst>
                  <a:gd name="T0" fmla="*/ 0 w 1006"/>
                  <a:gd name="T1" fmla="*/ 0 h 1251"/>
                  <a:gd name="T2" fmla="*/ 0 w 1006"/>
                  <a:gd name="T3" fmla="*/ 1251 h 1251"/>
                  <a:gd name="T4" fmla="*/ 1006 w 1006"/>
                  <a:gd name="T5" fmla="*/ 1154 h 1251"/>
                  <a:gd name="T6" fmla="*/ 1006 w 1006"/>
                  <a:gd name="T7" fmla="*/ 81 h 1251"/>
                  <a:gd name="T8" fmla="*/ 0 w 1006"/>
                  <a:gd name="T9" fmla="*/ 0 h 12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6"/>
                  <a:gd name="T16" fmla="*/ 0 h 1251"/>
                  <a:gd name="T17" fmla="*/ 1006 w 1006"/>
                  <a:gd name="T18" fmla="*/ 1251 h 12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6" h="1251">
                    <a:moveTo>
                      <a:pt x="0" y="0"/>
                    </a:moveTo>
                    <a:lnTo>
                      <a:pt x="0" y="1251"/>
                    </a:lnTo>
                    <a:lnTo>
                      <a:pt x="1006" y="1154"/>
                    </a:lnTo>
                    <a:lnTo>
                      <a:pt x="1006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237" y="2720975"/>
                <a:ext cx="377825" cy="1392237"/>
              </a:xfrm>
              <a:custGeom>
                <a:avLst/>
                <a:gdLst>
                  <a:gd name="T0" fmla="*/ 0 w 339"/>
                  <a:gd name="T1" fmla="*/ 110 h 1251"/>
                  <a:gd name="T2" fmla="*/ 0 w 339"/>
                  <a:gd name="T3" fmla="*/ 1080 h 1251"/>
                  <a:gd name="T4" fmla="*/ 339 w 339"/>
                  <a:gd name="T5" fmla="*/ 1251 h 1251"/>
                  <a:gd name="T6" fmla="*/ 339 w 339"/>
                  <a:gd name="T7" fmla="*/ 0 h 1251"/>
                  <a:gd name="T8" fmla="*/ 0 w 339"/>
                  <a:gd name="T9" fmla="*/ 110 h 12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9"/>
                  <a:gd name="T16" fmla="*/ 0 h 1251"/>
                  <a:gd name="T17" fmla="*/ 339 w 339"/>
                  <a:gd name="T18" fmla="*/ 1251 h 12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9" h="1251">
                    <a:moveTo>
                      <a:pt x="0" y="110"/>
                    </a:moveTo>
                    <a:lnTo>
                      <a:pt x="0" y="1080"/>
                    </a:lnTo>
                    <a:lnTo>
                      <a:pt x="339" y="1251"/>
                    </a:lnTo>
                    <a:lnTo>
                      <a:pt x="339" y="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70125" y="2817812"/>
                <a:ext cx="1082675" cy="1189038"/>
              </a:xfrm>
              <a:custGeom>
                <a:avLst/>
                <a:gdLst>
                  <a:gd name="T0" fmla="*/ 0 w 973"/>
                  <a:gd name="T1" fmla="*/ 0 h 1069"/>
                  <a:gd name="T2" fmla="*/ 0 w 973"/>
                  <a:gd name="T3" fmla="*/ 1069 h 1069"/>
                  <a:gd name="T4" fmla="*/ 973 w 973"/>
                  <a:gd name="T5" fmla="*/ 1051 h 1069"/>
                  <a:gd name="T6" fmla="*/ 973 w 973"/>
                  <a:gd name="T7" fmla="*/ 36 h 1069"/>
                  <a:gd name="T8" fmla="*/ 0 w 973"/>
                  <a:gd name="T9" fmla="*/ 0 h 10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3"/>
                  <a:gd name="T16" fmla="*/ 0 h 1069"/>
                  <a:gd name="T17" fmla="*/ 973 w 973"/>
                  <a:gd name="T18" fmla="*/ 1069 h 10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3" h="1069">
                    <a:moveTo>
                      <a:pt x="0" y="0"/>
                    </a:moveTo>
                    <a:lnTo>
                      <a:pt x="0" y="1069"/>
                    </a:lnTo>
                    <a:lnTo>
                      <a:pt x="973" y="1051"/>
                    </a:lnTo>
                    <a:lnTo>
                      <a:pt x="9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60575" y="2803525"/>
                <a:ext cx="219075" cy="1189037"/>
              </a:xfrm>
              <a:custGeom>
                <a:avLst/>
                <a:gdLst>
                  <a:gd name="T0" fmla="*/ 0 w 197"/>
                  <a:gd name="T1" fmla="*/ 123 h 1069"/>
                  <a:gd name="T2" fmla="*/ 0 w 197"/>
                  <a:gd name="T3" fmla="*/ 947 h 1069"/>
                  <a:gd name="T4" fmla="*/ 197 w 197"/>
                  <a:gd name="T5" fmla="*/ 1069 h 1069"/>
                  <a:gd name="T6" fmla="*/ 197 w 197"/>
                  <a:gd name="T7" fmla="*/ 0 h 1069"/>
                  <a:gd name="T8" fmla="*/ 0 w 197"/>
                  <a:gd name="T9" fmla="*/ 123 h 10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7"/>
                  <a:gd name="T16" fmla="*/ 0 h 1069"/>
                  <a:gd name="T17" fmla="*/ 197 w 197"/>
                  <a:gd name="T18" fmla="*/ 1069 h 10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7" h="1069">
                    <a:moveTo>
                      <a:pt x="0" y="123"/>
                    </a:moveTo>
                    <a:lnTo>
                      <a:pt x="0" y="947"/>
                    </a:lnTo>
                    <a:lnTo>
                      <a:pt x="197" y="1069"/>
                    </a:lnTo>
                    <a:lnTo>
                      <a:pt x="197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5525" y="2857500"/>
                <a:ext cx="1016000" cy="1081087"/>
              </a:xfrm>
              <a:custGeom>
                <a:avLst/>
                <a:gdLst>
                  <a:gd name="T0" fmla="*/ 913 w 913"/>
                  <a:gd name="T1" fmla="*/ 958 h 972"/>
                  <a:gd name="T2" fmla="*/ 0 w 913"/>
                  <a:gd name="T3" fmla="*/ 972 h 972"/>
                  <a:gd name="T4" fmla="*/ 0 w 913"/>
                  <a:gd name="T5" fmla="*/ 0 h 972"/>
                  <a:gd name="T6" fmla="*/ 913 w 913"/>
                  <a:gd name="T7" fmla="*/ 6 h 972"/>
                  <a:gd name="T8" fmla="*/ 913 w 913"/>
                  <a:gd name="T9" fmla="*/ 958 h 9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3"/>
                  <a:gd name="T16" fmla="*/ 0 h 972"/>
                  <a:gd name="T17" fmla="*/ 913 w 913"/>
                  <a:gd name="T18" fmla="*/ 972 h 9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3" h="972">
                    <a:moveTo>
                      <a:pt x="913" y="958"/>
                    </a:moveTo>
                    <a:lnTo>
                      <a:pt x="0" y="972"/>
                    </a:lnTo>
                    <a:lnTo>
                      <a:pt x="0" y="0"/>
                    </a:lnTo>
                    <a:lnTo>
                      <a:pt x="913" y="6"/>
                    </a:lnTo>
                    <a:lnTo>
                      <a:pt x="913" y="9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9325" y="2857500"/>
                <a:ext cx="76200" cy="1081087"/>
              </a:xfrm>
              <a:custGeom>
                <a:avLst/>
                <a:gdLst>
                  <a:gd name="T0" fmla="*/ 0 w 69"/>
                  <a:gd name="T1" fmla="*/ 87 h 972"/>
                  <a:gd name="T2" fmla="*/ 0 w 69"/>
                  <a:gd name="T3" fmla="*/ 906 h 972"/>
                  <a:gd name="T4" fmla="*/ 69 w 69"/>
                  <a:gd name="T5" fmla="*/ 972 h 972"/>
                  <a:gd name="T6" fmla="*/ 69 w 69"/>
                  <a:gd name="T7" fmla="*/ 0 h 972"/>
                  <a:gd name="T8" fmla="*/ 0 w 69"/>
                  <a:gd name="T9" fmla="*/ 87 h 9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"/>
                  <a:gd name="T16" fmla="*/ 0 h 972"/>
                  <a:gd name="T17" fmla="*/ 69 w 69"/>
                  <a:gd name="T18" fmla="*/ 972 h 9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" h="972">
                    <a:moveTo>
                      <a:pt x="0" y="87"/>
                    </a:moveTo>
                    <a:lnTo>
                      <a:pt x="0" y="906"/>
                    </a:lnTo>
                    <a:lnTo>
                      <a:pt x="69" y="972"/>
                    </a:lnTo>
                    <a:lnTo>
                      <a:pt x="6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10374269" y="2803524"/>
                <a:ext cx="1119188" cy="1314450"/>
              </a:xfrm>
              <a:custGeom>
                <a:avLst/>
                <a:gdLst>
                  <a:gd name="T0" fmla="*/ 0 w 1006"/>
                  <a:gd name="T1" fmla="*/ 0 h 1251"/>
                  <a:gd name="T2" fmla="*/ 0 w 1006"/>
                  <a:gd name="T3" fmla="*/ 1251 h 1251"/>
                  <a:gd name="T4" fmla="*/ 1006 w 1006"/>
                  <a:gd name="T5" fmla="*/ 1154 h 1251"/>
                  <a:gd name="T6" fmla="*/ 1006 w 1006"/>
                  <a:gd name="T7" fmla="*/ 81 h 1251"/>
                  <a:gd name="T8" fmla="*/ 0 w 1006"/>
                  <a:gd name="T9" fmla="*/ 0 h 12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6"/>
                  <a:gd name="T16" fmla="*/ 0 h 1251"/>
                  <a:gd name="T17" fmla="*/ 1006 w 1006"/>
                  <a:gd name="T18" fmla="*/ 1251 h 12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6" h="1251">
                    <a:moveTo>
                      <a:pt x="0" y="0"/>
                    </a:moveTo>
                    <a:lnTo>
                      <a:pt x="0" y="1251"/>
                    </a:lnTo>
                    <a:lnTo>
                      <a:pt x="1006" y="1154"/>
                    </a:lnTo>
                    <a:lnTo>
                      <a:pt x="1006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隶书" pitchFamily="49" charset="-122"/>
                    <a:ea typeface="隶书" pitchFamily="49" charset="-122"/>
                  </a:rPr>
                  <a:t>`</a:t>
                </a:r>
                <a:endParaRPr lang="zh-CN" altLang="en-US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11493458" y="2803524"/>
                <a:ext cx="377824" cy="1314450"/>
              </a:xfrm>
              <a:custGeom>
                <a:avLst/>
                <a:gdLst>
                  <a:gd name="T0" fmla="*/ 0 w 339"/>
                  <a:gd name="T1" fmla="*/ 110 h 1251"/>
                  <a:gd name="T2" fmla="*/ 0 w 339"/>
                  <a:gd name="T3" fmla="*/ 1080 h 1251"/>
                  <a:gd name="T4" fmla="*/ 339 w 339"/>
                  <a:gd name="T5" fmla="*/ 1251 h 1251"/>
                  <a:gd name="T6" fmla="*/ 339 w 339"/>
                  <a:gd name="T7" fmla="*/ 0 h 1251"/>
                  <a:gd name="T8" fmla="*/ 0 w 339"/>
                  <a:gd name="T9" fmla="*/ 110 h 12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9"/>
                  <a:gd name="T16" fmla="*/ 0 h 1251"/>
                  <a:gd name="T17" fmla="*/ 339 w 339"/>
                  <a:gd name="T18" fmla="*/ 1251 h 12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9" h="1251">
                    <a:moveTo>
                      <a:pt x="0" y="110"/>
                    </a:moveTo>
                    <a:lnTo>
                      <a:pt x="0" y="1080"/>
                    </a:lnTo>
                    <a:lnTo>
                      <a:pt x="339" y="1251"/>
                    </a:lnTo>
                    <a:lnTo>
                      <a:pt x="339" y="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5942012" y="2857500"/>
                <a:ext cx="1066801" cy="1135062"/>
              </a:xfrm>
              <a:custGeom>
                <a:avLst/>
                <a:gdLst>
                  <a:gd name="T0" fmla="*/ 0 w 973"/>
                  <a:gd name="T1" fmla="*/ 0 h 1069"/>
                  <a:gd name="T2" fmla="*/ 0 w 973"/>
                  <a:gd name="T3" fmla="*/ 1069 h 1069"/>
                  <a:gd name="T4" fmla="*/ 973 w 973"/>
                  <a:gd name="T5" fmla="*/ 1051 h 1069"/>
                  <a:gd name="T6" fmla="*/ 973 w 973"/>
                  <a:gd name="T7" fmla="*/ 36 h 1069"/>
                  <a:gd name="T8" fmla="*/ 0 w 973"/>
                  <a:gd name="T9" fmla="*/ 0 h 10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3"/>
                  <a:gd name="T16" fmla="*/ 0 h 1069"/>
                  <a:gd name="T17" fmla="*/ 973 w 973"/>
                  <a:gd name="T18" fmla="*/ 1069 h 10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3" h="1069">
                    <a:moveTo>
                      <a:pt x="0" y="0"/>
                    </a:moveTo>
                    <a:lnTo>
                      <a:pt x="0" y="1069"/>
                    </a:lnTo>
                    <a:lnTo>
                      <a:pt x="973" y="1051"/>
                    </a:lnTo>
                    <a:lnTo>
                      <a:pt x="9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7012023" y="2857500"/>
                <a:ext cx="215864" cy="1135062"/>
              </a:xfrm>
              <a:custGeom>
                <a:avLst/>
                <a:gdLst>
                  <a:gd name="T0" fmla="*/ 0 w 197"/>
                  <a:gd name="T1" fmla="*/ 123 h 1069"/>
                  <a:gd name="T2" fmla="*/ 0 w 197"/>
                  <a:gd name="T3" fmla="*/ 947 h 1069"/>
                  <a:gd name="T4" fmla="*/ 197 w 197"/>
                  <a:gd name="T5" fmla="*/ 1069 h 1069"/>
                  <a:gd name="T6" fmla="*/ 197 w 197"/>
                  <a:gd name="T7" fmla="*/ 0 h 1069"/>
                  <a:gd name="T8" fmla="*/ 0 w 197"/>
                  <a:gd name="T9" fmla="*/ 123 h 10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7"/>
                  <a:gd name="T16" fmla="*/ 0 h 1069"/>
                  <a:gd name="T17" fmla="*/ 197 w 197"/>
                  <a:gd name="T18" fmla="*/ 1069 h 10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7" h="1069">
                    <a:moveTo>
                      <a:pt x="0" y="123"/>
                    </a:moveTo>
                    <a:lnTo>
                      <a:pt x="0" y="947"/>
                    </a:lnTo>
                    <a:lnTo>
                      <a:pt x="197" y="1069"/>
                    </a:lnTo>
                    <a:lnTo>
                      <a:pt x="197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4706937" y="2857500"/>
                <a:ext cx="1016000" cy="1081087"/>
              </a:xfrm>
              <a:custGeom>
                <a:avLst/>
                <a:gdLst>
                  <a:gd name="T0" fmla="*/ 913 w 913"/>
                  <a:gd name="T1" fmla="*/ 958 h 972"/>
                  <a:gd name="T2" fmla="*/ 0 w 913"/>
                  <a:gd name="T3" fmla="*/ 972 h 972"/>
                  <a:gd name="T4" fmla="*/ 0 w 913"/>
                  <a:gd name="T5" fmla="*/ 0 h 972"/>
                  <a:gd name="T6" fmla="*/ 913 w 913"/>
                  <a:gd name="T7" fmla="*/ 6 h 972"/>
                  <a:gd name="T8" fmla="*/ 913 w 913"/>
                  <a:gd name="T9" fmla="*/ 958 h 9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3"/>
                  <a:gd name="T16" fmla="*/ 0 h 972"/>
                  <a:gd name="T17" fmla="*/ 913 w 913"/>
                  <a:gd name="T18" fmla="*/ 972 h 9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3" h="972">
                    <a:moveTo>
                      <a:pt x="913" y="958"/>
                    </a:moveTo>
                    <a:lnTo>
                      <a:pt x="0" y="972"/>
                    </a:lnTo>
                    <a:lnTo>
                      <a:pt x="0" y="0"/>
                    </a:lnTo>
                    <a:lnTo>
                      <a:pt x="913" y="6"/>
                    </a:lnTo>
                    <a:lnTo>
                      <a:pt x="913" y="9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5722937" y="2857500"/>
                <a:ext cx="76200" cy="1081087"/>
              </a:xfrm>
              <a:custGeom>
                <a:avLst/>
                <a:gdLst>
                  <a:gd name="T0" fmla="*/ 0 w 69"/>
                  <a:gd name="T1" fmla="*/ 87 h 972"/>
                  <a:gd name="T2" fmla="*/ 0 w 69"/>
                  <a:gd name="T3" fmla="*/ 906 h 972"/>
                  <a:gd name="T4" fmla="*/ 69 w 69"/>
                  <a:gd name="T5" fmla="*/ 972 h 972"/>
                  <a:gd name="T6" fmla="*/ 69 w 69"/>
                  <a:gd name="T7" fmla="*/ 0 h 972"/>
                  <a:gd name="T8" fmla="*/ 0 w 69"/>
                  <a:gd name="T9" fmla="*/ 87 h 9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"/>
                  <a:gd name="T16" fmla="*/ 0 h 972"/>
                  <a:gd name="T17" fmla="*/ 69 w 69"/>
                  <a:gd name="T18" fmla="*/ 972 h 9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" h="972">
                    <a:moveTo>
                      <a:pt x="0" y="87"/>
                    </a:moveTo>
                    <a:lnTo>
                      <a:pt x="0" y="906"/>
                    </a:lnTo>
                    <a:lnTo>
                      <a:pt x="69" y="972"/>
                    </a:lnTo>
                    <a:lnTo>
                      <a:pt x="6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7993" y="1459323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4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503237" y="1707380"/>
                <a:ext cx="0" cy="119380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3544396" y="1663697"/>
                <a:ext cx="0" cy="119380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5942009" y="1723017"/>
                <a:ext cx="0" cy="119380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290762" y="4000500"/>
                <a:ext cx="0" cy="123825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4703763" y="3872844"/>
                <a:ext cx="0" cy="1338262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7406506" y="3883797"/>
                <a:ext cx="0" cy="122713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98687" y="4054475"/>
                <a:ext cx="23813" cy="1587"/>
              </a:xfrm>
              <a:custGeom>
                <a:avLst/>
                <a:gdLst>
                  <a:gd name="T0" fmla="*/ 12 w 12"/>
                  <a:gd name="T1" fmla="*/ 0 h 1587"/>
                  <a:gd name="T2" fmla="*/ 0 w 12"/>
                  <a:gd name="T3" fmla="*/ 0 h 1587"/>
                  <a:gd name="T4" fmla="*/ 12 w 12"/>
                  <a:gd name="T5" fmla="*/ 0 h 1587"/>
                  <a:gd name="T6" fmla="*/ 12 w 12"/>
                  <a:gd name="T7" fmla="*/ 0 h 15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1587"/>
                  <a:gd name="T14" fmla="*/ 12 w 12"/>
                  <a:gd name="T15" fmla="*/ 1587 h 15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1587">
                    <a:moveTo>
                      <a:pt x="12" y="0"/>
                    </a:move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87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7762" y="2943185"/>
                <a:ext cx="473075" cy="96245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1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94323" y="2901181"/>
                <a:ext cx="598138" cy="96245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2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22559" y="2916816"/>
                <a:ext cx="598138" cy="96245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3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59089" y="2916816"/>
                <a:ext cx="598138" cy="96245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4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77781" y="2965029"/>
                <a:ext cx="549022" cy="918767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5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787" y="4543425"/>
                <a:ext cx="23813" cy="1587"/>
              </a:xfrm>
              <a:custGeom>
                <a:avLst/>
                <a:gdLst>
                  <a:gd name="T0" fmla="*/ 12 w 12"/>
                  <a:gd name="T1" fmla="*/ 0 h 1587"/>
                  <a:gd name="T2" fmla="*/ 0 w 12"/>
                  <a:gd name="T3" fmla="*/ 0 h 1587"/>
                  <a:gd name="T4" fmla="*/ 12 w 12"/>
                  <a:gd name="T5" fmla="*/ 0 h 1587"/>
                  <a:gd name="T6" fmla="*/ 12 w 12"/>
                  <a:gd name="T7" fmla="*/ 0 h 15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1587"/>
                  <a:gd name="T14" fmla="*/ 12 w 12"/>
                  <a:gd name="T15" fmla="*/ 1587 h 15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1587">
                    <a:moveTo>
                      <a:pt x="12" y="0"/>
                    </a:move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b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632574" y="2973498"/>
                <a:ext cx="625327" cy="974501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5400" b="0" kern="10" dirty="0">
                    <a:solidFill>
                      <a:schemeClr val="bg1"/>
                    </a:solidFill>
                    <a:latin typeface="Impact" panose="020B0806030902050204" pitchFamily="34" charset="0"/>
                    <a:ea typeface="隶书" pitchFamily="49" charset="-122"/>
                    <a:cs typeface="Arial"/>
                  </a:rPr>
                  <a:t>8</a:t>
                </a:r>
                <a:endParaRPr lang="zh-CN" altLang="en-US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87276" y="1373734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80240" y="1429122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62889" y="1387183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36713" y="5287740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165997" y="5202150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58960" y="5257539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041609" y="5215601"/>
                <a:ext cx="1852612" cy="608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itchFamily="34" charset="0"/>
                    <a:ea typeface="微软雅黑" pitchFamily="34" charset="-122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800" b="0" dirty="0"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内容内容</a:t>
                </a:r>
              </a:p>
            </p:txBody>
          </p:sp>
        </p:grp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537793" y="3396836"/>
              <a:ext cx="952848" cy="981537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490640" y="3402583"/>
              <a:ext cx="275065" cy="984570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816581" y="4300853"/>
              <a:ext cx="0" cy="93977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7732409" y="3503788"/>
              <a:ext cx="532385" cy="737079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7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289903" y="3438170"/>
              <a:ext cx="921762" cy="875639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206984" y="3438170"/>
              <a:ext cx="186515" cy="875639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7537793" y="2569354"/>
              <a:ext cx="0" cy="91424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6477286" y="3504384"/>
              <a:ext cx="483643" cy="73648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6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63" name="组合 6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6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6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41333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29689" y="1082996"/>
            <a:ext cx="6794699" cy="5168818"/>
            <a:chOff x="1682329" y="1990427"/>
            <a:chExt cx="5519738" cy="4198938"/>
          </a:xfrm>
          <a:solidFill>
            <a:srgbClr val="C00000"/>
          </a:solidFill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5" name="出自【趣你的PPT】(微信:qunideppt)：最优质的PPT资源库"/>
          <p:cNvSpPr/>
          <p:nvPr/>
        </p:nvSpPr>
        <p:spPr>
          <a:xfrm>
            <a:off x="7024400" y="4044245"/>
            <a:ext cx="51362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 bwMode="auto">
          <a:xfrm>
            <a:off x="7043941" y="3593645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7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327" y="2992507"/>
            <a:ext cx="840026" cy="840026"/>
          </a:xfrm>
          <a:prstGeom prst="rect">
            <a:avLst/>
          </a:prstGeom>
        </p:spPr>
      </p:pic>
      <p:pic>
        <p:nvPicPr>
          <p:cNvPr id="78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3767" y="2774639"/>
            <a:ext cx="499120" cy="499120"/>
          </a:xfrm>
          <a:prstGeom prst="rect">
            <a:avLst/>
          </a:prstGeom>
        </p:spPr>
      </p:pic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80" name="组合 79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8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843594"/>
      </p:ext>
    </p:extLst>
  </p:cSld>
  <p:clrMapOvr>
    <a:masterClrMapping/>
  </p:clrMapOvr>
  <p:transition spd="slow" advClick="0" advTm="300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出自【趣你的PPT】(微信:qunideppt)：最优质的PPT资源库"/>
          <p:cNvSpPr/>
          <p:nvPr/>
        </p:nvSpPr>
        <p:spPr>
          <a:xfrm>
            <a:off x="5547390" y="4277466"/>
            <a:ext cx="2913814" cy="5268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85787" y="1344613"/>
            <a:ext cx="10281427" cy="4097188"/>
            <a:chOff x="896293" y="915988"/>
            <a:chExt cx="7740232" cy="3084512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18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第一阶段：文化诊断</a:t>
                </a: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第二阶段：理念设计</a:t>
                </a:r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第三阶段：文化实施</a:t>
                </a:r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第四阶段：文化年审</a:t>
                </a:r>
              </a:p>
            </p:txBody>
          </p:sp>
          <p:cxnSp>
            <p:nvCxnSpPr>
              <p:cNvPr id="36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" b="98936" l="0" r="100000">
                        <a14:backgroundMark x1="15517" y1="23936" x2="15517" y2="23936"/>
                        <a14:backgroundMark x1="20000" y1="10904" x2="20000" y2="10904"/>
                        <a14:backgroundMark x1="37931" y1="6915" x2="37931" y2="6915"/>
                        <a14:backgroundMark x1="88621" y1="7713" x2="88621" y2="7713"/>
                        <a14:backgroundMark x1="21034" y1="66755" x2="21034" y2="66755"/>
                        <a14:backgroundMark x1="95517" y1="48404" x2="95517" y2="48404"/>
                        <a14:backgroundMark x1="92069" y1="10904" x2="92069" y2="10904"/>
                        <a14:backgroundMark x1="71379" y1="4521" x2="71379" y2="4521"/>
                        <a14:backgroundMark x1="83793" y1="17021" x2="83793" y2="1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8150" y="1540829"/>
            <a:ext cx="3146306" cy="4079348"/>
          </a:xfrm>
          <a:prstGeom prst="rect">
            <a:avLst/>
          </a:prstGeom>
        </p:spPr>
      </p:pic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40" name="组合 39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488472"/>
      </p:ext>
    </p:extLst>
  </p:cSld>
  <p:clrMapOvr>
    <a:masterClrMapping/>
  </p:clrMapOvr>
  <p:transition spd="slow" advClick="0" advTm="300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623392" y="1537468"/>
            <a:ext cx="3312368" cy="3312368"/>
            <a:chOff x="1453403" y="1810740"/>
            <a:chExt cx="3312368" cy="3312368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 rot="8113422">
              <a:off x="1453403" y="1810740"/>
              <a:ext cx="3312368" cy="3312368"/>
            </a:xfrm>
            <a:prstGeom prst="teardrop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2063552" y="2420888"/>
              <a:ext cx="2088232" cy="2088232"/>
              <a:chOff x="2063552" y="2420888"/>
              <a:chExt cx="2088232" cy="2088232"/>
            </a:xfrm>
          </p:grpSpPr>
          <p:sp>
            <p:nvSpPr>
              <p:cNvPr id="66" name="出自【趣你的PPT】(微信:qunideppt)：最优质的PPT资源库"/>
              <p:cNvSpPr/>
              <p:nvPr/>
            </p:nvSpPr>
            <p:spPr>
              <a:xfrm>
                <a:off x="2063552" y="2420888"/>
                <a:ext cx="2088232" cy="20882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67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29" y="2651117"/>
                <a:ext cx="1621677" cy="1627773"/>
              </a:xfrm>
              <a:prstGeom prst="rect">
                <a:avLst/>
              </a:prstGeom>
            </p:spPr>
          </p:pic>
        </p:grp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4257877" y="3191731"/>
            <a:ext cx="1872208" cy="1872208"/>
            <a:chOff x="1453403" y="1810740"/>
            <a:chExt cx="3312368" cy="3312368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 rot="8113422">
              <a:off x="1453403" y="1810740"/>
              <a:ext cx="3312368" cy="3312368"/>
            </a:xfrm>
            <a:prstGeom prst="teardrop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>
            <a:xfrm>
              <a:off x="2063552" y="2420888"/>
              <a:ext cx="2088232" cy="2088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11" y="3659784"/>
            <a:ext cx="863626" cy="866872"/>
          </a:xfrm>
          <a:prstGeom prst="rect">
            <a:avLst/>
          </a:prstGeom>
        </p:spPr>
      </p:pic>
      <p:sp>
        <p:nvSpPr>
          <p:cNvPr id="72" name="出自【趣你的PPT】(微信:qunideppt)：最优质的PPT资源库"/>
          <p:cNvSpPr/>
          <p:nvPr/>
        </p:nvSpPr>
        <p:spPr>
          <a:xfrm>
            <a:off x="3136700" y="1195291"/>
            <a:ext cx="1174012" cy="1174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>
            <a:off x="4145258" y="2508727"/>
            <a:ext cx="951489" cy="951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3252840" y="1538819"/>
            <a:ext cx="123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2014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4224434" y="2753638"/>
            <a:ext cx="12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2013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>
            <a:off x="6306448" y="966212"/>
            <a:ext cx="51362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6306448" y="4365104"/>
            <a:ext cx="52082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Our studio is committed to professional PPT template publication, </a:t>
            </a:r>
            <a:r>
              <a:rPr lang="en-US" altLang="zh-CN" sz="1200" dirty="0" err="1"/>
              <a:t>coursewareand</a:t>
            </a:r>
            <a:r>
              <a:rPr lang="en-US" altLang="zh-CN" sz="1200" dirty="0"/>
              <a:t> reporting PPT beautification, and provides PPT customized professional services to you.</a:t>
            </a:r>
          </a:p>
          <a:p>
            <a:r>
              <a:rPr lang="en-US" altLang="zh-CN" sz="1200" dirty="0"/>
              <a:t>We are adhering to the "to give you a demonstration of light and heat" </a:t>
            </a:r>
            <a:r>
              <a:rPr lang="en-US" altLang="zh-CN" sz="1200" dirty="0" err="1"/>
              <a:t>concept,for</a:t>
            </a:r>
            <a:r>
              <a:rPr lang="en-US" altLang="zh-CN" sz="1200" dirty="0"/>
              <a:t> you to share the market pressure, let you every appearance of </a:t>
            </a:r>
            <a:r>
              <a:rPr lang="en-US" altLang="zh-CN" sz="1200" dirty="0" err="1"/>
              <a:t>confidence.Professional</a:t>
            </a:r>
            <a:r>
              <a:rPr lang="en-US" altLang="zh-CN" sz="1200" dirty="0"/>
              <a:t> team, improve customer service, enthusiastic service, scientific and strict logic, be strict in one's demands work attitude, you can set the </a:t>
            </a:r>
            <a:r>
              <a:rPr lang="en-US" altLang="zh-CN" sz="1200" dirty="0" err="1"/>
              <a:t>developmentbe</a:t>
            </a:r>
            <a:r>
              <a:rPr lang="en-US" altLang="zh-CN" sz="1200" dirty="0"/>
              <a:t> a tiger with wings added!</a:t>
            </a:r>
          </a:p>
          <a:p>
            <a:endParaRPr lang="en-US" altLang="zh-CN" sz="1200" dirty="0"/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25" name="组合 24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395518"/>
      </p:ext>
    </p:extLst>
  </p:cSld>
  <p:clrMapOvr>
    <a:masterClrMapping/>
  </p:clrMapOvr>
  <p:transition spd="slow" advClick="0" advTm="300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104812"/>
            <a:ext cx="4154432" cy="5919228"/>
          </a:xfrm>
          <a:prstGeom prst="rect">
            <a:avLst/>
          </a:prstGeom>
          <a:effectLst>
            <a:softEdge rad="457200"/>
          </a:effectLst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826"/>
            <a:ext cx="3806960" cy="318821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439817" cy="2038256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72" y="2284887"/>
            <a:ext cx="10611028" cy="4585012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315" y="1666208"/>
            <a:ext cx="1847116" cy="2003578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4184839" y="1698501"/>
            <a:ext cx="6552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增强全民消防意识 构建平安和谐社会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08093" y="1302071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消防精美动态可编辑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实用模板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3013" y="3543438"/>
            <a:ext cx="523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封面中的长城、红旗、消防兵、火焰徽章均可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移动替换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117290"/>
      </p:ext>
    </p:extLst>
  </p:cSld>
  <p:clrMapOvr>
    <a:masterClrMapping/>
  </p:clrMapOvr>
  <p:transition spd="slow" advClick="0" advTm="3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出自【趣你的PPT】(微信:qunideppt)：最优质的PPT资源库"/>
          <p:cNvSpPr>
            <a:spLocks/>
          </p:cNvSpPr>
          <p:nvPr/>
        </p:nvSpPr>
        <p:spPr bwMode="auto">
          <a:xfrm>
            <a:off x="1343472" y="342159"/>
            <a:ext cx="3096344" cy="521261"/>
          </a:xfrm>
          <a:custGeom>
            <a:avLst/>
            <a:gdLst>
              <a:gd name="T0" fmla="*/ 4637 w 4826"/>
              <a:gd name="T1" fmla="*/ 197 h 395"/>
              <a:gd name="T2" fmla="*/ 4826 w 4826"/>
              <a:gd name="T3" fmla="*/ 395 h 395"/>
              <a:gd name="T4" fmla="*/ 0 w 4826"/>
              <a:gd name="T5" fmla="*/ 395 h 395"/>
              <a:gd name="T6" fmla="*/ 185 w 4826"/>
              <a:gd name="T7" fmla="*/ 183 h 395"/>
              <a:gd name="T8" fmla="*/ 0 w 4826"/>
              <a:gd name="T9" fmla="*/ 0 h 395"/>
              <a:gd name="T10" fmla="*/ 4826 w 4826"/>
              <a:gd name="T11" fmla="*/ 0 h 395"/>
              <a:gd name="T12" fmla="*/ 4637 w 4826"/>
              <a:gd name="T13" fmla="*/ 197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6" h="395">
                <a:moveTo>
                  <a:pt x="4637" y="197"/>
                </a:moveTo>
                <a:lnTo>
                  <a:pt x="4826" y="395"/>
                </a:lnTo>
                <a:lnTo>
                  <a:pt x="0" y="395"/>
                </a:lnTo>
                <a:lnTo>
                  <a:pt x="185" y="183"/>
                </a:lnTo>
                <a:lnTo>
                  <a:pt x="0" y="0"/>
                </a:lnTo>
                <a:lnTo>
                  <a:pt x="4826" y="0"/>
                </a:lnTo>
                <a:lnTo>
                  <a:pt x="4637" y="197"/>
                </a:lnTo>
                <a:close/>
              </a:path>
            </a:pathLst>
          </a:custGeom>
          <a:solidFill>
            <a:srgbClr val="B3201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5360" y="188640"/>
            <a:ext cx="792088" cy="7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2848" y="436543"/>
            <a:ext cx="437112" cy="332491"/>
          </a:xfrm>
          <a:custGeom>
            <a:avLst/>
            <a:gdLst>
              <a:gd name="T0" fmla="*/ 68 w 71"/>
              <a:gd name="T1" fmla="*/ 0 h 54"/>
              <a:gd name="T2" fmla="*/ 4 w 71"/>
              <a:gd name="T3" fmla="*/ 0 h 54"/>
              <a:gd name="T4" fmla="*/ 0 w 71"/>
              <a:gd name="T5" fmla="*/ 4 h 54"/>
              <a:gd name="T6" fmla="*/ 0 w 71"/>
              <a:gd name="T7" fmla="*/ 42 h 54"/>
              <a:gd name="T8" fmla="*/ 4 w 71"/>
              <a:gd name="T9" fmla="*/ 45 h 54"/>
              <a:gd name="T10" fmla="*/ 24 w 71"/>
              <a:gd name="T11" fmla="*/ 45 h 54"/>
              <a:gd name="T12" fmla="*/ 24 w 71"/>
              <a:gd name="T13" fmla="*/ 52 h 54"/>
              <a:gd name="T14" fmla="*/ 17 w 71"/>
              <a:gd name="T15" fmla="*/ 52 h 54"/>
              <a:gd name="T16" fmla="*/ 16 w 71"/>
              <a:gd name="T17" fmla="*/ 53 h 54"/>
              <a:gd name="T18" fmla="*/ 17 w 71"/>
              <a:gd name="T19" fmla="*/ 54 h 54"/>
              <a:gd name="T20" fmla="*/ 55 w 71"/>
              <a:gd name="T21" fmla="*/ 54 h 54"/>
              <a:gd name="T22" fmla="*/ 56 w 71"/>
              <a:gd name="T23" fmla="*/ 53 h 54"/>
              <a:gd name="T24" fmla="*/ 55 w 71"/>
              <a:gd name="T25" fmla="*/ 52 h 54"/>
              <a:gd name="T26" fmla="*/ 48 w 71"/>
              <a:gd name="T27" fmla="*/ 52 h 54"/>
              <a:gd name="T28" fmla="*/ 48 w 71"/>
              <a:gd name="T29" fmla="*/ 45 h 54"/>
              <a:gd name="T30" fmla="*/ 68 w 71"/>
              <a:gd name="T31" fmla="*/ 45 h 54"/>
              <a:gd name="T32" fmla="*/ 71 w 71"/>
              <a:gd name="T33" fmla="*/ 42 h 54"/>
              <a:gd name="T34" fmla="*/ 71 w 71"/>
              <a:gd name="T35" fmla="*/ 4 h 54"/>
              <a:gd name="T36" fmla="*/ 68 w 71"/>
              <a:gd name="T37" fmla="*/ 0 h 54"/>
              <a:gd name="T38" fmla="*/ 59 w 71"/>
              <a:gd name="T39" fmla="*/ 42 h 54"/>
              <a:gd name="T40" fmla="*/ 58 w 71"/>
              <a:gd name="T41" fmla="*/ 41 h 54"/>
              <a:gd name="T42" fmla="*/ 59 w 71"/>
              <a:gd name="T43" fmla="*/ 40 h 54"/>
              <a:gd name="T44" fmla="*/ 60 w 71"/>
              <a:gd name="T45" fmla="*/ 41 h 54"/>
              <a:gd name="T46" fmla="*/ 59 w 71"/>
              <a:gd name="T47" fmla="*/ 42 h 54"/>
              <a:gd name="T48" fmla="*/ 68 w 71"/>
              <a:gd name="T49" fmla="*/ 37 h 54"/>
              <a:gd name="T50" fmla="*/ 4 w 71"/>
              <a:gd name="T51" fmla="*/ 37 h 54"/>
              <a:gd name="T52" fmla="*/ 4 w 71"/>
              <a:gd name="T53" fmla="*/ 4 h 54"/>
              <a:gd name="T54" fmla="*/ 68 w 71"/>
              <a:gd name="T55" fmla="*/ 4 h 54"/>
              <a:gd name="T56" fmla="*/ 68 w 71"/>
              <a:gd name="T57" fmla="*/ 3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54">
                <a:moveTo>
                  <a:pt x="6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4"/>
                  <a:pt x="2" y="45"/>
                  <a:pt x="4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52"/>
                  <a:pt x="24" y="52"/>
                  <a:pt x="24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4"/>
                  <a:pt x="56" y="54"/>
                  <a:pt x="56" y="53"/>
                </a:cubicBezTo>
                <a:cubicBezTo>
                  <a:pt x="56" y="53"/>
                  <a:pt x="56" y="52"/>
                  <a:pt x="55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45"/>
                  <a:pt x="48" y="45"/>
                  <a:pt x="4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70" y="45"/>
                  <a:pt x="71" y="44"/>
                  <a:pt x="71" y="42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2"/>
                  <a:pt x="70" y="0"/>
                  <a:pt x="68" y="0"/>
                </a:cubicBezTo>
                <a:close/>
                <a:moveTo>
                  <a:pt x="59" y="42"/>
                </a:moveTo>
                <a:cubicBezTo>
                  <a:pt x="58" y="42"/>
                  <a:pt x="58" y="41"/>
                  <a:pt x="58" y="41"/>
                </a:cubicBezTo>
                <a:cubicBezTo>
                  <a:pt x="58" y="41"/>
                  <a:pt x="58" y="40"/>
                  <a:pt x="59" y="40"/>
                </a:cubicBezTo>
                <a:cubicBezTo>
                  <a:pt x="59" y="40"/>
                  <a:pt x="60" y="41"/>
                  <a:pt x="60" y="41"/>
                </a:cubicBezTo>
                <a:cubicBezTo>
                  <a:pt x="60" y="41"/>
                  <a:pt x="59" y="42"/>
                  <a:pt x="59" y="42"/>
                </a:cubicBezTo>
                <a:close/>
                <a:moveTo>
                  <a:pt x="68" y="37"/>
                </a:moveTo>
                <a:cubicBezTo>
                  <a:pt x="4" y="37"/>
                  <a:pt x="4" y="37"/>
                  <a:pt x="4" y="37"/>
                </a:cubicBezTo>
                <a:cubicBezTo>
                  <a:pt x="4" y="4"/>
                  <a:pt x="4" y="4"/>
                  <a:pt x="4" y="4"/>
                </a:cubicBezTo>
                <a:cubicBezTo>
                  <a:pt x="68" y="4"/>
                  <a:pt x="68" y="4"/>
                  <a:pt x="68" y="4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228792" y="4089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真情大回馈</a:t>
            </a:r>
          </a:p>
        </p:txBody>
      </p:sp>
      <p:grpSp>
        <p:nvGrpSpPr>
          <p:cNvPr id="818" name="Group 817出自【趣你的PPT】(微信:qunideppt)：最优质的PPT资源库"/>
          <p:cNvGrpSpPr/>
          <p:nvPr/>
        </p:nvGrpSpPr>
        <p:grpSpPr>
          <a:xfrm>
            <a:off x="-315" y="1111323"/>
            <a:ext cx="12221029" cy="1340768"/>
            <a:chOff x="0" y="5504252"/>
            <a:chExt cx="12221029" cy="1340768"/>
          </a:xfrm>
        </p:grpSpPr>
        <p:sp>
          <p:nvSpPr>
            <p:cNvPr id="8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5504252"/>
              <a:ext cx="12221029" cy="1340768"/>
            </a:xfrm>
            <a:prstGeom prst="rect">
              <a:avLst/>
            </a:prstGeom>
            <a:solidFill>
              <a:srgbClr val="B32018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" name="出自【趣你的PPT】(微信:qunideppt)：最优质的PPT资源库"/>
            <p:cNvSpPr txBox="1"/>
            <p:nvPr/>
          </p:nvSpPr>
          <p:spPr>
            <a:xfrm>
              <a:off x="167679" y="5530762"/>
              <a:ext cx="1188566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中色块与形状都是手工绘制的，更改配色，自由组合绝对没有问题。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的风格清新简约专业大气，在每一个素材点缀上，作者都颇费心思，只为能助力你的重要演示。以下的素材展示，只是冰山一角。亲，请记得哦：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只有素材能另存，能编辑的，才是真的属于您的！</a:t>
              </a:r>
              <a:endPara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作者更贴心的在模板最后加了使用教程，希望您认真阅读哦。以下做一些素材小展示，更多精彩，期待您下载后发掘。</a:t>
              </a:r>
            </a:p>
          </p:txBody>
        </p:sp>
      </p:grpSp>
      <p:pic>
        <p:nvPicPr>
          <p:cNvPr id="80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3096"/>
            <a:ext cx="3260946" cy="2730944"/>
          </a:xfrm>
          <a:prstGeom prst="rect">
            <a:avLst/>
          </a:prstGeom>
        </p:spPr>
      </p:pic>
      <p:pic>
        <p:nvPicPr>
          <p:cNvPr id="80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" y="2430495"/>
            <a:ext cx="4439817" cy="2038256"/>
          </a:xfrm>
          <a:prstGeom prst="rect">
            <a:avLst/>
          </a:prstGeom>
        </p:spPr>
      </p:pic>
      <p:pic>
        <p:nvPicPr>
          <p:cNvPr id="804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611" y="4271500"/>
            <a:ext cx="1847116" cy="2003578"/>
          </a:xfrm>
          <a:prstGeom prst="rect">
            <a:avLst/>
          </a:prstGeom>
        </p:spPr>
      </p:pic>
      <p:pic>
        <p:nvPicPr>
          <p:cNvPr id="805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" b="98936" l="0" r="100000">
                        <a14:backgroundMark x1="15517" y1="23936" x2="15517" y2="23936"/>
                        <a14:backgroundMark x1="20000" y1="10904" x2="20000" y2="10904"/>
                        <a14:backgroundMark x1="37931" y1="6915" x2="37931" y2="6915"/>
                        <a14:backgroundMark x1="88621" y1="7713" x2="88621" y2="7713"/>
                        <a14:backgroundMark x1="21034" y1="66755" x2="21034" y2="66755"/>
                        <a14:backgroundMark x1="95517" y1="48404" x2="95517" y2="48404"/>
                        <a14:backgroundMark x1="92069" y1="10904" x2="92069" y2="10904"/>
                        <a14:backgroundMark x1="71379" y1="4521" x2="71379" y2="4521"/>
                        <a14:backgroundMark x1="83793" y1="17021" x2="83793" y2="1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5115" y="2430495"/>
            <a:ext cx="1806393" cy="2342082"/>
          </a:xfrm>
          <a:prstGeom prst="rect">
            <a:avLst/>
          </a:prstGeom>
        </p:spPr>
      </p:pic>
      <p:pic>
        <p:nvPicPr>
          <p:cNvPr id="806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84" y="5406688"/>
            <a:ext cx="1337580" cy="1337580"/>
          </a:xfrm>
          <a:prstGeom prst="rect">
            <a:avLst/>
          </a:prstGeom>
        </p:spPr>
      </p:pic>
      <p:pic>
        <p:nvPicPr>
          <p:cNvPr id="807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5" y="5323941"/>
            <a:ext cx="1329172" cy="1339918"/>
          </a:xfrm>
          <a:prstGeom prst="rect">
            <a:avLst/>
          </a:prstGeom>
        </p:spPr>
      </p:pic>
      <p:pic>
        <p:nvPicPr>
          <p:cNvPr id="808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46" y="5314623"/>
            <a:ext cx="1278635" cy="1354907"/>
          </a:xfrm>
          <a:prstGeom prst="rect">
            <a:avLst/>
          </a:prstGeom>
        </p:spPr>
      </p:pic>
      <p:pic>
        <p:nvPicPr>
          <p:cNvPr id="809" name="出自【趣你的PPT】(微信:qunideppt)：最优质的PPT资源库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64" y="5323941"/>
            <a:ext cx="1342987" cy="1345589"/>
          </a:xfrm>
          <a:prstGeom prst="rect">
            <a:avLst/>
          </a:prstGeom>
        </p:spPr>
      </p:pic>
      <p:pic>
        <p:nvPicPr>
          <p:cNvPr id="810" name="出自【趣你的PPT】(微信:qunideppt)：最优质的PPT资源库" descr="F:\淘宝\ppt文件夹\商业小人PNG透明底图标\图片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61" y="2648031"/>
            <a:ext cx="824656" cy="247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2" name="Group 811出自【趣你的PPT】(微信:qunideppt)：最优质的PPT资源库"/>
          <p:cNvGrpSpPr/>
          <p:nvPr/>
        </p:nvGrpSpPr>
        <p:grpSpPr>
          <a:xfrm>
            <a:off x="9781081" y="3041131"/>
            <a:ext cx="2002671" cy="1815324"/>
            <a:chOff x="1127448" y="2132856"/>
            <a:chExt cx="4280185" cy="3879780"/>
          </a:xfrm>
        </p:grpSpPr>
        <p:grpSp>
          <p:nvGrpSpPr>
            <p:cNvPr id="813" name="组合 812"/>
            <p:cNvGrpSpPr/>
            <p:nvPr/>
          </p:nvGrpSpPr>
          <p:grpSpPr>
            <a:xfrm>
              <a:off x="1127448" y="2132856"/>
              <a:ext cx="4280185" cy="3879780"/>
              <a:chOff x="2182813" y="1119188"/>
              <a:chExt cx="5413376" cy="4906963"/>
            </a:xfrm>
          </p:grpSpPr>
          <p:sp>
            <p:nvSpPr>
              <p:cNvPr id="815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2195513" y="1119188"/>
                <a:ext cx="5400675" cy="4902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02176" y="1123951"/>
                <a:ext cx="2894013" cy="165100"/>
              </a:xfrm>
              <a:custGeom>
                <a:avLst/>
                <a:gdLst>
                  <a:gd name="T0" fmla="*/ 1823 w 1823"/>
                  <a:gd name="T1" fmla="*/ 0 h 104"/>
                  <a:gd name="T2" fmla="*/ 1823 w 1823"/>
                  <a:gd name="T3" fmla="*/ 104 h 104"/>
                  <a:gd name="T4" fmla="*/ 1756 w 1823"/>
                  <a:gd name="T5" fmla="*/ 104 h 104"/>
                  <a:gd name="T6" fmla="*/ 1756 w 1823"/>
                  <a:gd name="T7" fmla="*/ 53 h 104"/>
                  <a:gd name="T8" fmla="*/ 110 w 1823"/>
                  <a:gd name="T9" fmla="*/ 53 h 104"/>
                  <a:gd name="T10" fmla="*/ 110 w 1823"/>
                  <a:gd name="T11" fmla="*/ 104 h 104"/>
                  <a:gd name="T12" fmla="*/ 0 w 1823"/>
                  <a:gd name="T13" fmla="*/ 104 h 104"/>
                  <a:gd name="T14" fmla="*/ 0 w 1823"/>
                  <a:gd name="T15" fmla="*/ 0 h 104"/>
                  <a:gd name="T16" fmla="*/ 1823 w 182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3" h="104">
                    <a:moveTo>
                      <a:pt x="1823" y="0"/>
                    </a:moveTo>
                    <a:lnTo>
                      <a:pt x="1823" y="104"/>
                    </a:lnTo>
                    <a:lnTo>
                      <a:pt x="1756" y="104"/>
                    </a:lnTo>
                    <a:lnTo>
                      <a:pt x="1756" y="53"/>
                    </a:lnTo>
                    <a:lnTo>
                      <a:pt x="110" y="53"/>
                    </a:lnTo>
                    <a:lnTo>
                      <a:pt x="110" y="104"/>
                    </a:lnTo>
                    <a:lnTo>
                      <a:pt x="0" y="104"/>
                    </a:lnTo>
                    <a:lnTo>
                      <a:pt x="0" y="0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76801" y="1289051"/>
                <a:ext cx="2613025" cy="2085975"/>
              </a:xfrm>
              <a:custGeom>
                <a:avLst/>
                <a:gdLst>
                  <a:gd name="T0" fmla="*/ 1646 w 1646"/>
                  <a:gd name="T1" fmla="*/ 0 h 1314"/>
                  <a:gd name="T2" fmla="*/ 1646 w 1646"/>
                  <a:gd name="T3" fmla="*/ 1314 h 1314"/>
                  <a:gd name="T4" fmla="*/ 0 w 1646"/>
                  <a:gd name="T5" fmla="*/ 1314 h 1314"/>
                  <a:gd name="T6" fmla="*/ 0 w 1646"/>
                  <a:gd name="T7" fmla="*/ 0 h 1314"/>
                  <a:gd name="T8" fmla="*/ 1646 w 1646"/>
                  <a:gd name="T9" fmla="*/ 0 h 1314"/>
                  <a:gd name="T10" fmla="*/ 1592 w 1646"/>
                  <a:gd name="T11" fmla="*/ 1266 h 1314"/>
                  <a:gd name="T12" fmla="*/ 1592 w 1646"/>
                  <a:gd name="T13" fmla="*/ 22 h 1314"/>
                  <a:gd name="T14" fmla="*/ 53 w 1646"/>
                  <a:gd name="T15" fmla="*/ 22 h 1314"/>
                  <a:gd name="T16" fmla="*/ 53 w 1646"/>
                  <a:gd name="T17" fmla="*/ 1266 h 1314"/>
                  <a:gd name="T18" fmla="*/ 1592 w 1646"/>
                  <a:gd name="T19" fmla="*/ 1266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6" h="1314">
                    <a:moveTo>
                      <a:pt x="1646" y="0"/>
                    </a:moveTo>
                    <a:lnTo>
                      <a:pt x="1646" y="1314"/>
                    </a:lnTo>
                    <a:lnTo>
                      <a:pt x="0" y="1314"/>
                    </a:lnTo>
                    <a:lnTo>
                      <a:pt x="0" y="0"/>
                    </a:lnTo>
                    <a:lnTo>
                      <a:pt x="1646" y="0"/>
                    </a:lnTo>
                    <a:close/>
                    <a:moveTo>
                      <a:pt x="1592" y="1266"/>
                    </a:moveTo>
                    <a:lnTo>
                      <a:pt x="1592" y="22"/>
                    </a:lnTo>
                    <a:lnTo>
                      <a:pt x="53" y="22"/>
                    </a:lnTo>
                    <a:lnTo>
                      <a:pt x="53" y="1266"/>
                    </a:lnTo>
                    <a:lnTo>
                      <a:pt x="1592" y="12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59513" y="1604963"/>
                <a:ext cx="617538" cy="803275"/>
              </a:xfrm>
              <a:custGeom>
                <a:avLst/>
                <a:gdLst>
                  <a:gd name="T0" fmla="*/ 145 w 145"/>
                  <a:gd name="T1" fmla="*/ 161 h 189"/>
                  <a:gd name="T2" fmla="*/ 143 w 145"/>
                  <a:gd name="T3" fmla="*/ 189 h 189"/>
                  <a:gd name="T4" fmla="*/ 0 w 145"/>
                  <a:gd name="T5" fmla="*/ 189 h 189"/>
                  <a:gd name="T6" fmla="*/ 0 w 145"/>
                  <a:gd name="T7" fmla="*/ 0 h 189"/>
                  <a:gd name="T8" fmla="*/ 145 w 145"/>
                  <a:gd name="T9" fmla="*/ 16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9">
                    <a:moveTo>
                      <a:pt x="145" y="161"/>
                    </a:moveTo>
                    <a:cubicBezTo>
                      <a:pt x="145" y="171"/>
                      <a:pt x="144" y="180"/>
                      <a:pt x="143" y="189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2" y="9"/>
                      <a:pt x="145" y="78"/>
                      <a:pt x="145" y="16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65751" y="1476376"/>
                <a:ext cx="1635125" cy="1630363"/>
              </a:xfrm>
              <a:custGeom>
                <a:avLst/>
                <a:gdLst>
                  <a:gd name="T0" fmla="*/ 192 w 384"/>
                  <a:gd name="T1" fmla="*/ 0 h 383"/>
                  <a:gd name="T2" fmla="*/ 384 w 384"/>
                  <a:gd name="T3" fmla="*/ 191 h 383"/>
                  <a:gd name="T4" fmla="*/ 192 w 384"/>
                  <a:gd name="T5" fmla="*/ 383 h 383"/>
                  <a:gd name="T6" fmla="*/ 0 w 384"/>
                  <a:gd name="T7" fmla="*/ 191 h 383"/>
                  <a:gd name="T8" fmla="*/ 192 w 384"/>
                  <a:gd name="T9" fmla="*/ 0 h 383"/>
                  <a:gd name="T10" fmla="*/ 353 w 384"/>
                  <a:gd name="T11" fmla="*/ 219 h 383"/>
                  <a:gd name="T12" fmla="*/ 355 w 384"/>
                  <a:gd name="T13" fmla="*/ 191 h 383"/>
                  <a:gd name="T14" fmla="*/ 210 w 384"/>
                  <a:gd name="T15" fmla="*/ 30 h 383"/>
                  <a:gd name="T16" fmla="*/ 192 w 384"/>
                  <a:gd name="T17" fmla="*/ 29 h 383"/>
                  <a:gd name="T18" fmla="*/ 37 w 384"/>
                  <a:gd name="T19" fmla="*/ 140 h 383"/>
                  <a:gd name="T20" fmla="*/ 29 w 384"/>
                  <a:gd name="T21" fmla="*/ 191 h 383"/>
                  <a:gd name="T22" fmla="*/ 192 w 384"/>
                  <a:gd name="T23" fmla="*/ 354 h 383"/>
                  <a:gd name="T24" fmla="*/ 353 w 384"/>
                  <a:gd name="T25" fmla="*/ 219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4" h="383">
                    <a:moveTo>
                      <a:pt x="192" y="0"/>
                    </a:moveTo>
                    <a:cubicBezTo>
                      <a:pt x="298" y="0"/>
                      <a:pt x="384" y="86"/>
                      <a:pt x="384" y="191"/>
                    </a:cubicBezTo>
                    <a:cubicBezTo>
                      <a:pt x="384" y="297"/>
                      <a:pt x="298" y="383"/>
                      <a:pt x="192" y="383"/>
                    </a:cubicBezTo>
                    <a:cubicBezTo>
                      <a:pt x="86" y="383"/>
                      <a:pt x="0" y="297"/>
                      <a:pt x="0" y="191"/>
                    </a:cubicBezTo>
                    <a:cubicBezTo>
                      <a:pt x="0" y="86"/>
                      <a:pt x="86" y="0"/>
                      <a:pt x="192" y="0"/>
                    </a:cubicBezTo>
                    <a:close/>
                    <a:moveTo>
                      <a:pt x="353" y="219"/>
                    </a:moveTo>
                    <a:cubicBezTo>
                      <a:pt x="354" y="210"/>
                      <a:pt x="355" y="201"/>
                      <a:pt x="355" y="191"/>
                    </a:cubicBezTo>
                    <a:cubicBezTo>
                      <a:pt x="355" y="108"/>
                      <a:pt x="292" y="39"/>
                      <a:pt x="210" y="30"/>
                    </a:cubicBezTo>
                    <a:cubicBezTo>
                      <a:pt x="204" y="29"/>
                      <a:pt x="198" y="29"/>
                      <a:pt x="192" y="29"/>
                    </a:cubicBezTo>
                    <a:cubicBezTo>
                      <a:pt x="120" y="29"/>
                      <a:pt x="59" y="75"/>
                      <a:pt x="37" y="140"/>
                    </a:cubicBezTo>
                    <a:cubicBezTo>
                      <a:pt x="32" y="156"/>
                      <a:pt x="29" y="173"/>
                      <a:pt x="29" y="191"/>
                    </a:cubicBezTo>
                    <a:cubicBezTo>
                      <a:pt x="29" y="281"/>
                      <a:pt x="102" y="354"/>
                      <a:pt x="192" y="354"/>
                    </a:cubicBezTo>
                    <a:cubicBezTo>
                      <a:pt x="272" y="354"/>
                      <a:pt x="339" y="296"/>
                      <a:pt x="353" y="2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19738" y="4940301"/>
                <a:ext cx="1258888" cy="306388"/>
              </a:xfrm>
              <a:custGeom>
                <a:avLst/>
                <a:gdLst>
                  <a:gd name="T0" fmla="*/ 122 w 296"/>
                  <a:gd name="T1" fmla="*/ 0 h 72"/>
                  <a:gd name="T2" fmla="*/ 58 w 296"/>
                  <a:gd name="T3" fmla="*/ 21 h 72"/>
                  <a:gd name="T4" fmla="*/ 148 w 296"/>
                  <a:gd name="T5" fmla="*/ 43 h 72"/>
                  <a:gd name="T6" fmla="*/ 238 w 296"/>
                  <a:gd name="T7" fmla="*/ 21 h 72"/>
                  <a:gd name="T8" fmla="*/ 174 w 296"/>
                  <a:gd name="T9" fmla="*/ 0 h 72"/>
                  <a:gd name="T10" fmla="*/ 174 w 296"/>
                  <a:gd name="T11" fmla="*/ 0 h 72"/>
                  <a:gd name="T12" fmla="*/ 296 w 296"/>
                  <a:gd name="T13" fmla="*/ 35 h 72"/>
                  <a:gd name="T14" fmla="*/ 148 w 296"/>
                  <a:gd name="T15" fmla="*/ 72 h 72"/>
                  <a:gd name="T16" fmla="*/ 0 w 296"/>
                  <a:gd name="T17" fmla="*/ 35 h 72"/>
                  <a:gd name="T18" fmla="*/ 122 w 296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72">
                    <a:moveTo>
                      <a:pt x="122" y="0"/>
                    </a:moveTo>
                    <a:cubicBezTo>
                      <a:pt x="85" y="3"/>
                      <a:pt x="58" y="11"/>
                      <a:pt x="58" y="21"/>
                    </a:cubicBezTo>
                    <a:cubicBezTo>
                      <a:pt x="58" y="33"/>
                      <a:pt x="99" y="43"/>
                      <a:pt x="148" y="43"/>
                    </a:cubicBezTo>
                    <a:cubicBezTo>
                      <a:pt x="198" y="43"/>
                      <a:pt x="238" y="33"/>
                      <a:pt x="238" y="21"/>
                    </a:cubicBezTo>
                    <a:cubicBezTo>
                      <a:pt x="238" y="11"/>
                      <a:pt x="211" y="3"/>
                      <a:pt x="174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44" y="3"/>
                      <a:pt x="296" y="17"/>
                      <a:pt x="296" y="35"/>
                    </a:cubicBezTo>
                    <a:cubicBezTo>
                      <a:pt x="296" y="55"/>
                      <a:pt x="230" y="72"/>
                      <a:pt x="148" y="72"/>
                    </a:cubicBezTo>
                    <a:cubicBezTo>
                      <a:pt x="66" y="72"/>
                      <a:pt x="0" y="55"/>
                      <a:pt x="0" y="35"/>
                    </a:cubicBezTo>
                    <a:cubicBezTo>
                      <a:pt x="0" y="17"/>
                      <a:pt x="52" y="3"/>
                      <a:pt x="1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38851" y="3425826"/>
                <a:ext cx="220663" cy="1514475"/>
              </a:xfrm>
              <a:custGeom>
                <a:avLst/>
                <a:gdLst>
                  <a:gd name="T0" fmla="*/ 52 w 52"/>
                  <a:gd name="T1" fmla="*/ 0 h 356"/>
                  <a:gd name="T2" fmla="*/ 52 w 52"/>
                  <a:gd name="T3" fmla="*/ 356 h 356"/>
                  <a:gd name="T4" fmla="*/ 28 w 52"/>
                  <a:gd name="T5" fmla="*/ 355 h 356"/>
                  <a:gd name="T6" fmla="*/ 26 w 52"/>
                  <a:gd name="T7" fmla="*/ 355 h 356"/>
                  <a:gd name="T8" fmla="*/ 24 w 52"/>
                  <a:gd name="T9" fmla="*/ 355 h 356"/>
                  <a:gd name="T10" fmla="*/ 0 w 52"/>
                  <a:gd name="T11" fmla="*/ 356 h 356"/>
                  <a:gd name="T12" fmla="*/ 0 w 52"/>
                  <a:gd name="T13" fmla="*/ 0 h 356"/>
                  <a:gd name="T14" fmla="*/ 52 w 52"/>
                  <a:gd name="T1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356">
                    <a:moveTo>
                      <a:pt x="52" y="0"/>
                    </a:moveTo>
                    <a:cubicBezTo>
                      <a:pt x="52" y="356"/>
                      <a:pt x="52" y="356"/>
                      <a:pt x="52" y="356"/>
                    </a:cubicBezTo>
                    <a:cubicBezTo>
                      <a:pt x="44" y="355"/>
                      <a:pt x="36" y="355"/>
                      <a:pt x="28" y="355"/>
                    </a:cubicBezTo>
                    <a:cubicBezTo>
                      <a:pt x="28" y="355"/>
                      <a:pt x="27" y="355"/>
                      <a:pt x="26" y="355"/>
                    </a:cubicBezTo>
                    <a:cubicBezTo>
                      <a:pt x="25" y="355"/>
                      <a:pt x="25" y="355"/>
                      <a:pt x="24" y="355"/>
                    </a:cubicBezTo>
                    <a:cubicBezTo>
                      <a:pt x="16" y="355"/>
                      <a:pt x="8" y="355"/>
                      <a:pt x="0" y="35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1600201"/>
                <a:ext cx="660400" cy="808038"/>
              </a:xfrm>
              <a:custGeom>
                <a:avLst/>
                <a:gdLst>
                  <a:gd name="T0" fmla="*/ 155 w 155"/>
                  <a:gd name="T1" fmla="*/ 0 h 190"/>
                  <a:gd name="T2" fmla="*/ 155 w 155"/>
                  <a:gd name="T3" fmla="*/ 190 h 190"/>
                  <a:gd name="T4" fmla="*/ 0 w 155"/>
                  <a:gd name="T5" fmla="*/ 111 h 190"/>
                  <a:gd name="T6" fmla="*/ 155 w 155"/>
                  <a:gd name="T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90">
                    <a:moveTo>
                      <a:pt x="155" y="0"/>
                    </a:moveTo>
                    <a:cubicBezTo>
                      <a:pt x="155" y="190"/>
                      <a:pt x="155" y="190"/>
                      <a:pt x="155" y="19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2" y="46"/>
                      <a:pt x="83" y="0"/>
                      <a:pt x="155" y="0"/>
                    </a:cubicBezTo>
                    <a:close/>
                  </a:path>
                </a:pathLst>
              </a:custGeom>
              <a:solidFill>
                <a:srgbClr val="FF7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87826" y="4583113"/>
                <a:ext cx="514350" cy="1192213"/>
              </a:xfrm>
              <a:custGeom>
                <a:avLst/>
                <a:gdLst>
                  <a:gd name="T0" fmla="*/ 121 w 121"/>
                  <a:gd name="T1" fmla="*/ 268 h 280"/>
                  <a:gd name="T2" fmla="*/ 70 w 121"/>
                  <a:gd name="T3" fmla="*/ 280 h 280"/>
                  <a:gd name="T4" fmla="*/ 0 w 121"/>
                  <a:gd name="T5" fmla="*/ 92 h 280"/>
                  <a:gd name="T6" fmla="*/ 32 w 121"/>
                  <a:gd name="T7" fmla="*/ 0 h 280"/>
                  <a:gd name="T8" fmla="*/ 42 w 121"/>
                  <a:gd name="T9" fmla="*/ 23 h 280"/>
                  <a:gd name="T10" fmla="*/ 121 w 121"/>
                  <a:gd name="T11" fmla="*/ 26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280">
                    <a:moveTo>
                      <a:pt x="121" y="268"/>
                    </a:moveTo>
                    <a:cubicBezTo>
                      <a:pt x="70" y="280"/>
                      <a:pt x="70" y="280"/>
                      <a:pt x="70" y="28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5"/>
                      <a:pt x="40" y="13"/>
                      <a:pt x="42" y="23"/>
                    </a:cubicBezTo>
                    <a:cubicBezTo>
                      <a:pt x="47" y="50"/>
                      <a:pt x="121" y="268"/>
                      <a:pt x="121" y="2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82813" y="2101851"/>
                <a:ext cx="2405063" cy="3468688"/>
              </a:xfrm>
              <a:custGeom>
                <a:avLst/>
                <a:gdLst>
                  <a:gd name="T0" fmla="*/ 536 w 565"/>
                  <a:gd name="T1" fmla="*/ 0 h 815"/>
                  <a:gd name="T2" fmla="*/ 565 w 565"/>
                  <a:gd name="T3" fmla="*/ 34 h 815"/>
                  <a:gd name="T4" fmla="*/ 436 w 565"/>
                  <a:gd name="T5" fmla="*/ 152 h 815"/>
                  <a:gd name="T6" fmla="*/ 329 w 565"/>
                  <a:gd name="T7" fmla="*/ 201 h 815"/>
                  <a:gd name="T8" fmla="*/ 317 w 565"/>
                  <a:gd name="T9" fmla="*/ 444 h 815"/>
                  <a:gd name="T10" fmla="*/ 422 w 565"/>
                  <a:gd name="T11" fmla="*/ 483 h 815"/>
                  <a:gd name="T12" fmla="*/ 495 w 565"/>
                  <a:gd name="T13" fmla="*/ 554 h 815"/>
                  <a:gd name="T14" fmla="*/ 490 w 565"/>
                  <a:gd name="T15" fmla="*/ 571 h 815"/>
                  <a:gd name="T16" fmla="*/ 465 w 565"/>
                  <a:gd name="T17" fmla="*/ 658 h 815"/>
                  <a:gd name="T18" fmla="*/ 465 w 565"/>
                  <a:gd name="T19" fmla="*/ 658 h 815"/>
                  <a:gd name="T20" fmla="*/ 420 w 565"/>
                  <a:gd name="T21" fmla="*/ 815 h 815"/>
                  <a:gd name="T22" fmla="*/ 365 w 565"/>
                  <a:gd name="T23" fmla="*/ 815 h 815"/>
                  <a:gd name="T24" fmla="*/ 404 w 565"/>
                  <a:gd name="T25" fmla="*/ 556 h 815"/>
                  <a:gd name="T26" fmla="*/ 323 w 565"/>
                  <a:gd name="T27" fmla="*/ 536 h 815"/>
                  <a:gd name="T28" fmla="*/ 331 w 565"/>
                  <a:gd name="T29" fmla="*/ 523 h 815"/>
                  <a:gd name="T30" fmla="*/ 316 w 565"/>
                  <a:gd name="T31" fmla="*/ 508 h 815"/>
                  <a:gd name="T32" fmla="*/ 229 w 565"/>
                  <a:gd name="T33" fmla="*/ 508 h 815"/>
                  <a:gd name="T34" fmla="*/ 154 w 565"/>
                  <a:gd name="T35" fmla="*/ 449 h 815"/>
                  <a:gd name="T36" fmla="*/ 129 w 565"/>
                  <a:gd name="T37" fmla="*/ 252 h 815"/>
                  <a:gd name="T38" fmla="*/ 120 w 565"/>
                  <a:gd name="T39" fmla="*/ 234 h 815"/>
                  <a:gd name="T40" fmla="*/ 66 w 565"/>
                  <a:gd name="T41" fmla="*/ 334 h 815"/>
                  <a:gd name="T42" fmla="*/ 134 w 565"/>
                  <a:gd name="T43" fmla="*/ 374 h 815"/>
                  <a:gd name="T44" fmla="*/ 122 w 565"/>
                  <a:gd name="T45" fmla="*/ 408 h 815"/>
                  <a:gd name="T46" fmla="*/ 27 w 565"/>
                  <a:gd name="T47" fmla="*/ 374 h 815"/>
                  <a:gd name="T48" fmla="*/ 2 w 565"/>
                  <a:gd name="T49" fmla="*/ 322 h 815"/>
                  <a:gd name="T50" fmla="*/ 68 w 565"/>
                  <a:gd name="T51" fmla="*/ 172 h 815"/>
                  <a:gd name="T52" fmla="*/ 197 w 565"/>
                  <a:gd name="T53" fmla="*/ 124 h 815"/>
                  <a:gd name="T54" fmla="*/ 242 w 565"/>
                  <a:gd name="T55" fmla="*/ 163 h 815"/>
                  <a:gd name="T56" fmla="*/ 210 w 565"/>
                  <a:gd name="T57" fmla="*/ 299 h 815"/>
                  <a:gd name="T58" fmla="*/ 242 w 565"/>
                  <a:gd name="T59" fmla="*/ 345 h 815"/>
                  <a:gd name="T60" fmla="*/ 275 w 565"/>
                  <a:gd name="T61" fmla="*/ 302 h 815"/>
                  <a:gd name="T62" fmla="*/ 242 w 565"/>
                  <a:gd name="T63" fmla="*/ 163 h 815"/>
                  <a:gd name="T64" fmla="*/ 268 w 565"/>
                  <a:gd name="T65" fmla="*/ 128 h 815"/>
                  <a:gd name="T66" fmla="*/ 399 w 565"/>
                  <a:gd name="T67" fmla="*/ 111 h 815"/>
                  <a:gd name="T68" fmla="*/ 536 w 565"/>
                  <a:gd name="T69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5" h="815">
                    <a:moveTo>
                      <a:pt x="536" y="0"/>
                    </a:moveTo>
                    <a:cubicBezTo>
                      <a:pt x="565" y="34"/>
                      <a:pt x="565" y="34"/>
                      <a:pt x="565" y="34"/>
                    </a:cubicBezTo>
                    <a:cubicBezTo>
                      <a:pt x="436" y="152"/>
                      <a:pt x="436" y="152"/>
                      <a:pt x="436" y="152"/>
                    </a:cubicBezTo>
                    <a:cubicBezTo>
                      <a:pt x="436" y="152"/>
                      <a:pt x="380" y="194"/>
                      <a:pt x="329" y="201"/>
                    </a:cubicBezTo>
                    <a:cubicBezTo>
                      <a:pt x="306" y="204"/>
                      <a:pt x="317" y="444"/>
                      <a:pt x="317" y="444"/>
                    </a:cubicBezTo>
                    <a:cubicBezTo>
                      <a:pt x="317" y="444"/>
                      <a:pt x="343" y="458"/>
                      <a:pt x="422" y="483"/>
                    </a:cubicBezTo>
                    <a:cubicBezTo>
                      <a:pt x="502" y="508"/>
                      <a:pt x="495" y="554"/>
                      <a:pt x="495" y="554"/>
                    </a:cubicBezTo>
                    <a:cubicBezTo>
                      <a:pt x="490" y="571"/>
                      <a:pt x="490" y="571"/>
                      <a:pt x="490" y="571"/>
                    </a:cubicBezTo>
                    <a:cubicBezTo>
                      <a:pt x="465" y="658"/>
                      <a:pt x="465" y="658"/>
                      <a:pt x="465" y="658"/>
                    </a:cubicBezTo>
                    <a:cubicBezTo>
                      <a:pt x="465" y="658"/>
                      <a:pt x="465" y="658"/>
                      <a:pt x="465" y="658"/>
                    </a:cubicBezTo>
                    <a:cubicBezTo>
                      <a:pt x="420" y="815"/>
                      <a:pt x="420" y="815"/>
                      <a:pt x="420" y="815"/>
                    </a:cubicBezTo>
                    <a:cubicBezTo>
                      <a:pt x="365" y="815"/>
                      <a:pt x="365" y="815"/>
                      <a:pt x="365" y="815"/>
                    </a:cubicBezTo>
                    <a:cubicBezTo>
                      <a:pt x="404" y="556"/>
                      <a:pt x="404" y="556"/>
                      <a:pt x="404" y="556"/>
                    </a:cubicBezTo>
                    <a:cubicBezTo>
                      <a:pt x="404" y="556"/>
                      <a:pt x="370" y="548"/>
                      <a:pt x="323" y="536"/>
                    </a:cubicBezTo>
                    <a:cubicBezTo>
                      <a:pt x="328" y="533"/>
                      <a:pt x="331" y="529"/>
                      <a:pt x="331" y="523"/>
                    </a:cubicBezTo>
                    <a:cubicBezTo>
                      <a:pt x="331" y="515"/>
                      <a:pt x="324" y="508"/>
                      <a:pt x="316" y="508"/>
                    </a:cubicBezTo>
                    <a:cubicBezTo>
                      <a:pt x="229" y="508"/>
                      <a:pt x="229" y="508"/>
                      <a:pt x="229" y="508"/>
                    </a:cubicBezTo>
                    <a:cubicBezTo>
                      <a:pt x="159" y="484"/>
                      <a:pt x="154" y="449"/>
                      <a:pt x="154" y="449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0" y="234"/>
                      <a:pt x="120" y="234"/>
                      <a:pt x="120" y="234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134" y="374"/>
                      <a:pt x="134" y="374"/>
                      <a:pt x="134" y="374"/>
                    </a:cubicBezTo>
                    <a:cubicBezTo>
                      <a:pt x="122" y="408"/>
                      <a:pt x="122" y="408"/>
                      <a:pt x="122" y="408"/>
                    </a:cubicBezTo>
                    <a:cubicBezTo>
                      <a:pt x="122" y="408"/>
                      <a:pt x="54" y="383"/>
                      <a:pt x="27" y="374"/>
                    </a:cubicBezTo>
                    <a:cubicBezTo>
                      <a:pt x="0" y="365"/>
                      <a:pt x="2" y="322"/>
                      <a:pt x="2" y="322"/>
                    </a:cubicBezTo>
                    <a:cubicBezTo>
                      <a:pt x="2" y="322"/>
                      <a:pt x="36" y="238"/>
                      <a:pt x="68" y="172"/>
                    </a:cubicBezTo>
                    <a:cubicBezTo>
                      <a:pt x="88" y="130"/>
                      <a:pt x="153" y="123"/>
                      <a:pt x="197" y="124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10" y="299"/>
                      <a:pt x="210" y="299"/>
                      <a:pt x="210" y="299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75" y="302"/>
                      <a:pt x="275" y="302"/>
                      <a:pt x="275" y="302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68" y="128"/>
                      <a:pt x="268" y="128"/>
                      <a:pt x="268" y="128"/>
                    </a:cubicBezTo>
                    <a:cubicBezTo>
                      <a:pt x="304" y="130"/>
                      <a:pt x="371" y="130"/>
                      <a:pt x="399" y="111"/>
                    </a:cubicBezTo>
                    <a:cubicBezTo>
                      <a:pt x="440" y="84"/>
                      <a:pt x="536" y="0"/>
                      <a:pt x="5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57538" y="4264026"/>
                <a:ext cx="433388" cy="119063"/>
              </a:xfrm>
              <a:custGeom>
                <a:avLst/>
                <a:gdLst>
                  <a:gd name="T0" fmla="*/ 87 w 102"/>
                  <a:gd name="T1" fmla="*/ 0 h 28"/>
                  <a:gd name="T2" fmla="*/ 102 w 102"/>
                  <a:gd name="T3" fmla="*/ 15 h 28"/>
                  <a:gd name="T4" fmla="*/ 94 w 102"/>
                  <a:gd name="T5" fmla="*/ 28 h 28"/>
                  <a:gd name="T6" fmla="*/ 13 w 102"/>
                  <a:gd name="T7" fmla="*/ 5 h 28"/>
                  <a:gd name="T8" fmla="*/ 0 w 102"/>
                  <a:gd name="T9" fmla="*/ 0 h 28"/>
                  <a:gd name="T10" fmla="*/ 87 w 102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28">
                    <a:moveTo>
                      <a:pt x="87" y="0"/>
                    </a:moveTo>
                    <a:cubicBezTo>
                      <a:pt x="95" y="0"/>
                      <a:pt x="102" y="7"/>
                      <a:pt x="102" y="15"/>
                    </a:cubicBezTo>
                    <a:cubicBezTo>
                      <a:pt x="102" y="21"/>
                      <a:pt x="99" y="25"/>
                      <a:pt x="94" y="28"/>
                    </a:cubicBezTo>
                    <a:cubicBezTo>
                      <a:pt x="70" y="21"/>
                      <a:pt x="42" y="14"/>
                      <a:pt x="13" y="5"/>
                    </a:cubicBezTo>
                    <a:cubicBezTo>
                      <a:pt x="8" y="3"/>
                      <a:pt x="4" y="2"/>
                      <a:pt x="0" y="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838451" y="1787526"/>
                <a:ext cx="812800" cy="812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6363" y="4264026"/>
                <a:ext cx="911225" cy="127000"/>
              </a:xfrm>
              <a:custGeom>
                <a:avLst/>
                <a:gdLst>
                  <a:gd name="T0" fmla="*/ 214 w 214"/>
                  <a:gd name="T1" fmla="*/ 28 h 30"/>
                  <a:gd name="T2" fmla="*/ 207 w 214"/>
                  <a:gd name="T3" fmla="*/ 30 h 30"/>
                  <a:gd name="T4" fmla="*/ 131 w 214"/>
                  <a:gd name="T5" fmla="*/ 30 h 30"/>
                  <a:gd name="T6" fmla="*/ 85 w 214"/>
                  <a:gd name="T7" fmla="*/ 30 h 30"/>
                  <a:gd name="T8" fmla="*/ 14 w 214"/>
                  <a:gd name="T9" fmla="*/ 30 h 30"/>
                  <a:gd name="T10" fmla="*/ 0 w 214"/>
                  <a:gd name="T11" fmla="*/ 15 h 30"/>
                  <a:gd name="T12" fmla="*/ 4 w 214"/>
                  <a:gd name="T13" fmla="*/ 5 h 30"/>
                  <a:gd name="T14" fmla="*/ 14 w 214"/>
                  <a:gd name="T15" fmla="*/ 0 h 30"/>
                  <a:gd name="T16" fmla="*/ 120 w 214"/>
                  <a:gd name="T17" fmla="*/ 0 h 30"/>
                  <a:gd name="T18" fmla="*/ 133 w 214"/>
                  <a:gd name="T19" fmla="*/ 5 h 30"/>
                  <a:gd name="T20" fmla="*/ 214 w 214"/>
                  <a:gd name="T2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4" h="30">
                    <a:moveTo>
                      <a:pt x="214" y="28"/>
                    </a:moveTo>
                    <a:cubicBezTo>
                      <a:pt x="212" y="29"/>
                      <a:pt x="209" y="30"/>
                      <a:pt x="207" y="30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6" y="30"/>
                      <a:pt x="0" y="23"/>
                      <a:pt x="0" y="15"/>
                    </a:cubicBezTo>
                    <a:cubicBezTo>
                      <a:pt x="0" y="11"/>
                      <a:pt x="1" y="7"/>
                      <a:pt x="4" y="5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2"/>
                      <a:pt x="128" y="3"/>
                      <a:pt x="133" y="5"/>
                    </a:cubicBezTo>
                    <a:cubicBezTo>
                      <a:pt x="162" y="14"/>
                      <a:pt x="190" y="21"/>
                      <a:pt x="214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76576" y="2795588"/>
                <a:ext cx="276225" cy="774700"/>
              </a:xfrm>
              <a:custGeom>
                <a:avLst/>
                <a:gdLst>
                  <a:gd name="T0" fmla="*/ 86 w 174"/>
                  <a:gd name="T1" fmla="*/ 0 h 488"/>
                  <a:gd name="T2" fmla="*/ 174 w 174"/>
                  <a:gd name="T3" fmla="*/ 373 h 488"/>
                  <a:gd name="T4" fmla="*/ 86 w 174"/>
                  <a:gd name="T5" fmla="*/ 488 h 488"/>
                  <a:gd name="T6" fmla="*/ 0 w 174"/>
                  <a:gd name="T7" fmla="*/ 365 h 488"/>
                  <a:gd name="T8" fmla="*/ 86 w 174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488">
                    <a:moveTo>
                      <a:pt x="86" y="0"/>
                    </a:moveTo>
                    <a:lnTo>
                      <a:pt x="174" y="373"/>
                    </a:lnTo>
                    <a:lnTo>
                      <a:pt x="86" y="488"/>
                    </a:lnTo>
                    <a:lnTo>
                      <a:pt x="0" y="36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08313" y="4391026"/>
                <a:ext cx="195263" cy="16351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4" name="出自【趣你的PPT】(微信:qunideppt)：最优质的PPT资源库"/>
            <p:cNvSpPr>
              <a:spLocks/>
            </p:cNvSpPr>
            <p:nvPr/>
          </p:nvSpPr>
          <p:spPr bwMode="auto">
            <a:xfrm rot="14105948">
              <a:off x="4033041" y="3228028"/>
              <a:ext cx="381503" cy="466792"/>
            </a:xfrm>
            <a:custGeom>
              <a:avLst/>
              <a:gdLst>
                <a:gd name="T0" fmla="*/ 155 w 155"/>
                <a:gd name="T1" fmla="*/ 0 h 190"/>
                <a:gd name="T2" fmla="*/ 155 w 155"/>
                <a:gd name="T3" fmla="*/ 190 h 190"/>
                <a:gd name="T4" fmla="*/ 0 w 155"/>
                <a:gd name="T5" fmla="*/ 111 h 190"/>
                <a:gd name="T6" fmla="*/ 155 w 155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90">
                  <a:moveTo>
                    <a:pt x="155" y="0"/>
                  </a:moveTo>
                  <a:cubicBezTo>
                    <a:pt x="155" y="190"/>
                    <a:pt x="155" y="190"/>
                    <a:pt x="155" y="19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22" y="46"/>
                    <a:pt x="83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834" name="出自【趣你的PPT】(微信:qunideppt)：最优质的PPT资源库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91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2705" y="2799839"/>
            <a:ext cx="1754884" cy="19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2273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527910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出自【趣你的PPT】(微信:qunideppt)：最优质的PPT资源库"/>
          <p:cNvSpPr/>
          <p:nvPr/>
        </p:nvSpPr>
        <p:spPr>
          <a:xfrm>
            <a:off x="5497786" y="2046744"/>
            <a:ext cx="2913814" cy="5268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85787" y="1344613"/>
            <a:ext cx="10281427" cy="4097188"/>
            <a:chOff x="896293" y="915988"/>
            <a:chExt cx="7740232" cy="3084512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550" y="915988"/>
              <a:ext cx="2282825" cy="1355725"/>
            </a:xfrm>
            <a:custGeom>
              <a:avLst/>
              <a:gdLst>
                <a:gd name="T0" fmla="*/ 0 w 1645"/>
                <a:gd name="T1" fmla="*/ 424342 h 1000"/>
                <a:gd name="T2" fmla="*/ 1273603 w 1645"/>
                <a:gd name="T3" fmla="*/ 413496 h 1000"/>
                <a:gd name="T4" fmla="*/ 2282219 w 1645"/>
                <a:gd name="T5" fmla="*/ 432476 h 1000"/>
                <a:gd name="T6" fmla="*/ 2282219 w 1645"/>
                <a:gd name="T7" fmla="*/ 959853 h 1000"/>
                <a:gd name="T8" fmla="*/ 1273603 w 1645"/>
                <a:gd name="T9" fmla="*/ 940873 h 1000"/>
                <a:gd name="T10" fmla="*/ 0 w 1645"/>
                <a:gd name="T11" fmla="*/ 951719 h 1000"/>
                <a:gd name="T12" fmla="*/ 0 w 1645"/>
                <a:gd name="T13" fmla="*/ 424342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5"/>
                <a:gd name="T22" fmla="*/ 0 h 1000"/>
                <a:gd name="T23" fmla="*/ 1645 w 1645"/>
                <a:gd name="T24" fmla="*/ 1000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5" h="1000">
                  <a:moveTo>
                    <a:pt x="0" y="313"/>
                  </a:moveTo>
                  <a:cubicBezTo>
                    <a:pt x="0" y="313"/>
                    <a:pt x="483" y="0"/>
                    <a:pt x="918" y="305"/>
                  </a:cubicBezTo>
                  <a:cubicBezTo>
                    <a:pt x="1353" y="611"/>
                    <a:pt x="1604" y="360"/>
                    <a:pt x="1645" y="319"/>
                  </a:cubicBezTo>
                  <a:cubicBezTo>
                    <a:pt x="1645" y="708"/>
                    <a:pt x="1645" y="708"/>
                    <a:pt x="1645" y="708"/>
                  </a:cubicBezTo>
                  <a:cubicBezTo>
                    <a:pt x="1604" y="749"/>
                    <a:pt x="1353" y="1000"/>
                    <a:pt x="918" y="694"/>
                  </a:cubicBezTo>
                  <a:cubicBezTo>
                    <a:pt x="483" y="389"/>
                    <a:pt x="0" y="702"/>
                    <a:pt x="0" y="702"/>
                  </a:cubicBezTo>
                  <a:lnTo>
                    <a:pt x="0" y="31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6293" y="1370013"/>
              <a:ext cx="7740232" cy="2630487"/>
              <a:chOff x="896293" y="1370013"/>
              <a:chExt cx="7740232" cy="2630487"/>
            </a:xfrm>
          </p:grpSpPr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>
                <a:off x="3222625" y="1666875"/>
                <a:ext cx="1257276" cy="80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3222625" y="2236788"/>
                <a:ext cx="127317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3222625" y="2806700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出自【趣你的PPT】(微信:qunideppt)：最优质的PPT资源库"/>
              <p:cNvCxnSpPr/>
              <p:nvPr/>
            </p:nvCxnSpPr>
            <p:spPr>
              <a:xfrm>
                <a:off x="3222625" y="3376613"/>
                <a:ext cx="125412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1492250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070100"/>
                <a:ext cx="2282825" cy="1354138"/>
              </a:xfrm>
              <a:custGeom>
                <a:avLst/>
                <a:gdLst>
                  <a:gd name="T0" fmla="*/ 0 w 1645"/>
                  <a:gd name="T1" fmla="*/ 423845 h 1000"/>
                  <a:gd name="T2" fmla="*/ 1273603 w 1645"/>
                  <a:gd name="T3" fmla="*/ 413012 h 1000"/>
                  <a:gd name="T4" fmla="*/ 2282219 w 1645"/>
                  <a:gd name="T5" fmla="*/ 431970 h 1000"/>
                  <a:gd name="T6" fmla="*/ 2282219 w 1645"/>
                  <a:gd name="T7" fmla="*/ 958730 h 1000"/>
                  <a:gd name="T8" fmla="*/ 1273603 w 1645"/>
                  <a:gd name="T9" fmla="*/ 939772 h 1000"/>
                  <a:gd name="T10" fmla="*/ 0 w 1645"/>
                  <a:gd name="T11" fmla="*/ 950605 h 1000"/>
                  <a:gd name="T12" fmla="*/ 0 w 1645"/>
                  <a:gd name="T13" fmla="*/ 423845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5"/>
                    </a:cubicBezTo>
                    <a:cubicBezTo>
                      <a:pt x="1353" y="611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8"/>
                      <a:pt x="1353" y="1000"/>
                      <a:pt x="918" y="694"/>
                    </a:cubicBezTo>
                    <a:cubicBezTo>
                      <a:pt x="483" y="388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550" y="2644775"/>
                <a:ext cx="2282825" cy="1355725"/>
              </a:xfrm>
              <a:custGeom>
                <a:avLst/>
                <a:gdLst>
                  <a:gd name="T0" fmla="*/ 0 w 1645"/>
                  <a:gd name="T1" fmla="*/ 424342 h 1000"/>
                  <a:gd name="T2" fmla="*/ 1273603 w 1645"/>
                  <a:gd name="T3" fmla="*/ 414852 h 1000"/>
                  <a:gd name="T4" fmla="*/ 2282219 w 1645"/>
                  <a:gd name="T5" fmla="*/ 432476 h 1000"/>
                  <a:gd name="T6" fmla="*/ 2282219 w 1645"/>
                  <a:gd name="T7" fmla="*/ 959853 h 1000"/>
                  <a:gd name="T8" fmla="*/ 1273603 w 1645"/>
                  <a:gd name="T9" fmla="*/ 942229 h 1000"/>
                  <a:gd name="T10" fmla="*/ 0 w 1645"/>
                  <a:gd name="T11" fmla="*/ 951719 h 1000"/>
                  <a:gd name="T12" fmla="*/ 0 w 1645"/>
                  <a:gd name="T13" fmla="*/ 424342 h 1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45"/>
                  <a:gd name="T22" fmla="*/ 0 h 1000"/>
                  <a:gd name="T23" fmla="*/ 1645 w 1645"/>
                  <a:gd name="T24" fmla="*/ 1000 h 1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45" h="1000">
                    <a:moveTo>
                      <a:pt x="0" y="313"/>
                    </a:moveTo>
                    <a:cubicBezTo>
                      <a:pt x="0" y="313"/>
                      <a:pt x="483" y="0"/>
                      <a:pt x="918" y="306"/>
                    </a:cubicBezTo>
                    <a:cubicBezTo>
                      <a:pt x="1353" y="612"/>
                      <a:pt x="1604" y="360"/>
                      <a:pt x="1645" y="319"/>
                    </a:cubicBezTo>
                    <a:cubicBezTo>
                      <a:pt x="1645" y="708"/>
                      <a:pt x="1645" y="708"/>
                      <a:pt x="1645" y="708"/>
                    </a:cubicBezTo>
                    <a:cubicBezTo>
                      <a:pt x="1604" y="749"/>
                      <a:pt x="1353" y="1000"/>
                      <a:pt x="918" y="695"/>
                    </a:cubicBezTo>
                    <a:cubicBezTo>
                      <a:pt x="483" y="389"/>
                      <a:pt x="0" y="702"/>
                      <a:pt x="0" y="702"/>
                    </a:cubicBezTo>
                    <a:lnTo>
                      <a:pt x="0" y="31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1442455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2988" y="2015588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2613097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2513" y="3169649"/>
                <a:ext cx="693737" cy="211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12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117850" y="1612900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3117850" y="2182813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3117850" y="2752725"/>
                <a:ext cx="104775" cy="1063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3117850" y="3322638"/>
                <a:ext cx="104775" cy="1063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4576777" y="1626580"/>
                <a:ext cx="2500204" cy="18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第一阶段：文化诊断</a:t>
                </a: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4604275" y="2053335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第二阶段：理念设计</a:t>
                </a:r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4601729" y="2599247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第三阶段：文化实施</a:t>
                </a:r>
              </a:p>
            </p:txBody>
          </p:sp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4603353" y="3169649"/>
                <a:ext cx="4032250" cy="3475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第四阶段：文化年审</a:t>
                </a:r>
              </a:p>
            </p:txBody>
          </p:sp>
          <p:cxnSp>
            <p:nvCxnSpPr>
              <p:cNvPr id="36" name="出自【趣你的PPT】(微信:qunideppt)：最优质的PPT资源库"/>
              <p:cNvCxnSpPr/>
              <p:nvPr/>
            </p:nvCxnSpPr>
            <p:spPr>
              <a:xfrm flipH="1">
                <a:off x="896293" y="1370013"/>
                <a:ext cx="3820" cy="2233266"/>
              </a:xfrm>
              <a:prstGeom prst="line">
                <a:avLst/>
              </a:prstGeom>
              <a:ln w="38100">
                <a:solidFill>
                  <a:srgbClr val="B2B2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" b="98936" l="0" r="100000">
                        <a14:backgroundMark x1="15517" y1="23936" x2="15517" y2="23936"/>
                        <a14:backgroundMark x1="20000" y1="10904" x2="20000" y2="10904"/>
                        <a14:backgroundMark x1="37931" y1="6915" x2="37931" y2="6915"/>
                        <a14:backgroundMark x1="88621" y1="7713" x2="88621" y2="7713"/>
                        <a14:backgroundMark x1="21034" y1="66755" x2="21034" y2="66755"/>
                        <a14:backgroundMark x1="95517" y1="48404" x2="95517" y2="48404"/>
                        <a14:backgroundMark x1="92069" y1="10904" x2="92069" y2="10904"/>
                        <a14:backgroundMark x1="71379" y1="4521" x2="71379" y2="4521"/>
                        <a14:backgroundMark x1="83793" y1="17021" x2="83793" y2="1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8150" y="1540829"/>
            <a:ext cx="3146306" cy="4079348"/>
          </a:xfrm>
          <a:prstGeom prst="rect">
            <a:avLst/>
          </a:prstGeom>
        </p:spPr>
      </p:pic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39" name="组合 38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1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52889"/>
      </p:ext>
    </p:extLst>
  </p:cSld>
  <p:clrMapOvr>
    <a:masterClrMapping/>
  </p:clrMapOvr>
  <p:transition spd="slow" advClick="0" advTm="3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063552" y="753693"/>
            <a:ext cx="7560752" cy="5448873"/>
            <a:chOff x="2927736" y="1146715"/>
            <a:chExt cx="6135224" cy="4421525"/>
          </a:xfrm>
        </p:grpSpPr>
        <p:pic>
          <p:nvPicPr>
            <p:cNvPr id="13" name="出自【趣你的PPT】(微信:qunideppt)：最优质的PPT资源库" descr="F:\淘宝\ppt文件夹\商业小人PNG透明底图标\图片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736" y="2564928"/>
              <a:ext cx="923925" cy="277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3311993" y="1146715"/>
              <a:ext cx="5750967" cy="4421525"/>
              <a:chOff x="3320364" y="1279525"/>
              <a:chExt cx="5949689" cy="4720804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410455" y="1834353"/>
                <a:ext cx="2859598" cy="2043466"/>
                <a:chOff x="5742804" y="1834353"/>
                <a:chExt cx="2859598" cy="2043466"/>
              </a:xfrm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2" name="组合 41"/>
                <p:cNvGrpSpPr/>
                <p:nvPr/>
              </p:nvGrpSpPr>
              <p:grpSpPr>
                <a:xfrm>
                  <a:off x="5742804" y="1834353"/>
                  <a:ext cx="2859598" cy="2043466"/>
                  <a:chOff x="5943600" y="1773551"/>
                  <a:chExt cx="2732549" cy="1952677"/>
                </a:xfrm>
              </p:grpSpPr>
              <p:sp>
                <p:nvSpPr>
                  <p:cNvPr id="47" name="出自【趣你的PPT】(微信:qunideppt)：最优质的PPT资源库"/>
                  <p:cNvSpPr/>
                  <p:nvPr/>
                </p:nvSpPr>
                <p:spPr>
                  <a:xfrm>
                    <a:off x="5943600" y="1773551"/>
                    <a:ext cx="2732549" cy="1952677"/>
                  </a:xfrm>
                  <a:custGeom>
                    <a:avLst/>
                    <a:gdLst>
                      <a:gd name="connsiteX0" fmla="*/ 2077705 w 2732549"/>
                      <a:gd name="connsiteY0" fmla="*/ 0 h 1952677"/>
                      <a:gd name="connsiteX1" fmla="*/ 2732549 w 2732549"/>
                      <a:gd name="connsiteY1" fmla="*/ 654844 h 1952677"/>
                      <a:gd name="connsiteX2" fmla="*/ 2332600 w 2732549"/>
                      <a:gd name="connsiteY2" fmla="*/ 1258227 h 1952677"/>
                      <a:gd name="connsiteX3" fmla="*/ 2310273 w 2732549"/>
                      <a:gd name="connsiteY3" fmla="*/ 1265158 h 1952677"/>
                      <a:gd name="connsiteX4" fmla="*/ 2310273 w 2732549"/>
                      <a:gd name="connsiteY4" fmla="*/ 1952677 h 1952677"/>
                      <a:gd name="connsiteX5" fmla="*/ 468749 w 2732549"/>
                      <a:gd name="connsiteY5" fmla="*/ 1952677 h 1952677"/>
                      <a:gd name="connsiteX6" fmla="*/ 0 w 2732549"/>
                      <a:gd name="connsiteY6" fmla="*/ 1483928 h 1952677"/>
                      <a:gd name="connsiteX7" fmla="*/ 0 w 2732549"/>
                      <a:gd name="connsiteY7" fmla="*/ 503238 h 1952677"/>
                      <a:gd name="connsiteX8" fmla="*/ 1442259 w 2732549"/>
                      <a:gd name="connsiteY8" fmla="*/ 503238 h 1952677"/>
                      <a:gd name="connsiteX9" fmla="*/ 1474322 w 2732549"/>
                      <a:gd name="connsiteY9" fmla="*/ 399949 h 1952677"/>
                      <a:gd name="connsiteX10" fmla="*/ 2077705 w 2732549"/>
                      <a:gd name="connsiteY10" fmla="*/ 0 h 1952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32549" h="1952677">
                        <a:moveTo>
                          <a:pt x="2077705" y="0"/>
                        </a:moveTo>
                        <a:cubicBezTo>
                          <a:pt x="2439365" y="0"/>
                          <a:pt x="2732549" y="293184"/>
                          <a:pt x="2732549" y="654844"/>
                        </a:cubicBezTo>
                        <a:cubicBezTo>
                          <a:pt x="2732549" y="926089"/>
                          <a:pt x="2567633" y="1158816"/>
                          <a:pt x="2332600" y="1258227"/>
                        </a:cubicBezTo>
                        <a:lnTo>
                          <a:pt x="2310273" y="1265158"/>
                        </a:lnTo>
                        <a:lnTo>
                          <a:pt x="2310273" y="1952677"/>
                        </a:lnTo>
                        <a:lnTo>
                          <a:pt x="468749" y="1952677"/>
                        </a:lnTo>
                        <a:lnTo>
                          <a:pt x="0" y="1483928"/>
                        </a:lnTo>
                        <a:lnTo>
                          <a:pt x="0" y="503238"/>
                        </a:lnTo>
                        <a:lnTo>
                          <a:pt x="1442259" y="503238"/>
                        </a:lnTo>
                        <a:lnTo>
                          <a:pt x="1474322" y="399949"/>
                        </a:lnTo>
                        <a:cubicBezTo>
                          <a:pt x="1573733" y="164916"/>
                          <a:pt x="1806460" y="0"/>
                          <a:pt x="2077705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出自【趣你的PPT】(微信:qunideppt)：最优质的PPT资源库"/>
                  <p:cNvSpPr/>
                  <p:nvPr/>
                </p:nvSpPr>
                <p:spPr>
                  <a:xfrm>
                    <a:off x="7517017" y="1920933"/>
                    <a:ext cx="1006987" cy="10069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7388563" y="2094008"/>
                  <a:ext cx="1053806" cy="842965"/>
                  <a:chOff x="4826330" y="898685"/>
                  <a:chExt cx="1275321" cy="1020160"/>
                </a:xfrm>
              </p:grpSpPr>
              <p:sp>
                <p:nvSpPr>
                  <p:cNvPr id="45" name="出自【趣你的PPT】(微信:qunideppt)：最优质的PPT资源库"/>
                  <p:cNvSpPr txBox="1"/>
                  <p:nvPr/>
                </p:nvSpPr>
                <p:spPr>
                  <a:xfrm>
                    <a:off x="4826330" y="898685"/>
                    <a:ext cx="127532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02</a:t>
                    </a:r>
                    <a:endParaRPr lang="zh-CN" altLang="en-US" sz="4000" dirty="0">
                      <a:solidFill>
                        <a:prstClr val="white">
                          <a:lumMod val="50000"/>
                        </a:prstClr>
                      </a:solidFill>
                      <a:latin typeface="Impact" panose="020B0806030902050204" pitchFamily="34" charset="0"/>
                    </a:endParaRPr>
                  </a:p>
                </p:txBody>
              </p:sp>
              <p:sp>
                <p:nvSpPr>
                  <p:cNvPr id="46" name="出自【趣你的PPT】(微信:qunideppt)：最优质的PPT资源库"/>
                  <p:cNvSpPr txBox="1"/>
                  <p:nvPr/>
                </p:nvSpPr>
                <p:spPr>
                  <a:xfrm>
                    <a:off x="4884815" y="1518735"/>
                    <a:ext cx="11583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Title</a:t>
                    </a:r>
                  </a:p>
                </p:txBody>
              </p:sp>
            </p:grpSp>
            <p:sp>
              <p:nvSpPr>
                <p:cNvPr id="44" name="出自【趣你的PPT】(微信:qunideppt)：最优质的PPT资源库"/>
                <p:cNvSpPr txBox="1"/>
                <p:nvPr/>
              </p:nvSpPr>
              <p:spPr>
                <a:xfrm>
                  <a:off x="6013762" y="2793733"/>
                  <a:ext cx="1687219" cy="508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320364" y="1279525"/>
                <a:ext cx="3457724" cy="2123936"/>
                <a:chOff x="2652713" y="1279525"/>
                <a:chExt cx="3457724" cy="2123936"/>
              </a:xfrm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3" name="组合 32"/>
                <p:cNvGrpSpPr/>
                <p:nvPr/>
              </p:nvGrpSpPr>
              <p:grpSpPr>
                <a:xfrm>
                  <a:off x="2652713" y="1279525"/>
                  <a:ext cx="3457724" cy="2123936"/>
                  <a:chOff x="2990799" y="1243373"/>
                  <a:chExt cx="3304101" cy="2029572"/>
                </a:xfrm>
              </p:grpSpPr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3562351" y="1243373"/>
                    <a:ext cx="2732549" cy="1952677"/>
                    <a:chOff x="2844442" y="1031260"/>
                    <a:chExt cx="2732549" cy="1952677"/>
                  </a:xfrm>
                </p:grpSpPr>
                <p:sp>
                  <p:nvSpPr>
                    <p:cNvPr id="40" name="出自【趣你的PPT】(微信:qunideppt)：最优质的PPT资源库"/>
                    <p:cNvSpPr/>
                    <p:nvPr/>
                  </p:nvSpPr>
                  <p:spPr>
                    <a:xfrm>
                      <a:off x="2844442" y="1031260"/>
                      <a:ext cx="2732549" cy="1952677"/>
                    </a:xfrm>
                    <a:custGeom>
                      <a:avLst/>
                      <a:gdLst>
                        <a:gd name="connsiteX0" fmla="*/ 2077705 w 2732549"/>
                        <a:gd name="connsiteY0" fmla="*/ 0 h 1952677"/>
                        <a:gd name="connsiteX1" fmla="*/ 2732549 w 2732549"/>
                        <a:gd name="connsiteY1" fmla="*/ 654844 h 1952677"/>
                        <a:gd name="connsiteX2" fmla="*/ 2332600 w 2732549"/>
                        <a:gd name="connsiteY2" fmla="*/ 1258227 h 1952677"/>
                        <a:gd name="connsiteX3" fmla="*/ 2310273 w 2732549"/>
                        <a:gd name="connsiteY3" fmla="*/ 1265158 h 1952677"/>
                        <a:gd name="connsiteX4" fmla="*/ 2310273 w 2732549"/>
                        <a:gd name="connsiteY4" fmla="*/ 1952677 h 1952677"/>
                        <a:gd name="connsiteX5" fmla="*/ 468749 w 2732549"/>
                        <a:gd name="connsiteY5" fmla="*/ 1952677 h 1952677"/>
                        <a:gd name="connsiteX6" fmla="*/ 0 w 2732549"/>
                        <a:gd name="connsiteY6" fmla="*/ 1483928 h 1952677"/>
                        <a:gd name="connsiteX7" fmla="*/ 0 w 2732549"/>
                        <a:gd name="connsiteY7" fmla="*/ 503238 h 1952677"/>
                        <a:gd name="connsiteX8" fmla="*/ 1442259 w 2732549"/>
                        <a:gd name="connsiteY8" fmla="*/ 503238 h 1952677"/>
                        <a:gd name="connsiteX9" fmla="*/ 1474322 w 2732549"/>
                        <a:gd name="connsiteY9" fmla="*/ 399949 h 1952677"/>
                        <a:gd name="connsiteX10" fmla="*/ 2077705 w 2732549"/>
                        <a:gd name="connsiteY10" fmla="*/ 0 h 1952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732549" h="1952677">
                          <a:moveTo>
                            <a:pt x="2077705" y="0"/>
                          </a:moveTo>
                          <a:cubicBezTo>
                            <a:pt x="2439365" y="0"/>
                            <a:pt x="2732549" y="293184"/>
                            <a:pt x="2732549" y="654844"/>
                          </a:cubicBezTo>
                          <a:cubicBezTo>
                            <a:pt x="2732549" y="926089"/>
                            <a:pt x="2567633" y="1158816"/>
                            <a:pt x="2332600" y="1258227"/>
                          </a:cubicBezTo>
                          <a:lnTo>
                            <a:pt x="2310273" y="1265158"/>
                          </a:lnTo>
                          <a:lnTo>
                            <a:pt x="2310273" y="1952677"/>
                          </a:lnTo>
                          <a:lnTo>
                            <a:pt x="468749" y="1952677"/>
                          </a:lnTo>
                          <a:lnTo>
                            <a:pt x="0" y="1483928"/>
                          </a:lnTo>
                          <a:lnTo>
                            <a:pt x="0" y="503238"/>
                          </a:lnTo>
                          <a:lnTo>
                            <a:pt x="1442259" y="503238"/>
                          </a:lnTo>
                          <a:lnTo>
                            <a:pt x="1474322" y="399949"/>
                          </a:lnTo>
                          <a:cubicBezTo>
                            <a:pt x="1573733" y="164916"/>
                            <a:pt x="1806460" y="0"/>
                            <a:pt x="2077705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1" name="出自【趣你的PPT】(微信:qunideppt)：最优质的PPT资源库"/>
                    <p:cNvSpPr/>
                    <p:nvPr/>
                  </p:nvSpPr>
                  <p:spPr>
                    <a:xfrm>
                      <a:off x="4417859" y="1178642"/>
                      <a:ext cx="1006987" cy="100698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39" name="出自【趣你的PPT】(微信:qunideppt)：最优质的PPT资源库"/>
                  <p:cNvSpPr/>
                  <p:nvPr/>
                </p:nvSpPr>
                <p:spPr>
                  <a:xfrm rot="2577208">
                    <a:off x="2990799" y="2226833"/>
                    <a:ext cx="2454381" cy="1046112"/>
                  </a:xfrm>
                  <a:custGeom>
                    <a:avLst/>
                    <a:gdLst>
                      <a:gd name="connsiteX0" fmla="*/ 0 w 2454381"/>
                      <a:gd name="connsiteY0" fmla="*/ 304665 h 1046112"/>
                      <a:gd name="connsiteX1" fmla="*/ 327245 w 2454381"/>
                      <a:gd name="connsiteY1" fmla="*/ 0 h 1046112"/>
                      <a:gd name="connsiteX2" fmla="*/ 2454381 w 2454381"/>
                      <a:gd name="connsiteY2" fmla="*/ 0 h 1046112"/>
                      <a:gd name="connsiteX3" fmla="*/ 1330735 w 2454381"/>
                      <a:gd name="connsiteY3" fmla="*/ 1046112 h 1046112"/>
                      <a:gd name="connsiteX4" fmla="*/ 668246 w 2454381"/>
                      <a:gd name="connsiteY4" fmla="*/ 1022439 h 1046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381" h="1046112">
                        <a:moveTo>
                          <a:pt x="0" y="304665"/>
                        </a:moveTo>
                        <a:lnTo>
                          <a:pt x="327245" y="0"/>
                        </a:lnTo>
                        <a:lnTo>
                          <a:pt x="2454381" y="0"/>
                        </a:lnTo>
                        <a:lnTo>
                          <a:pt x="1330735" y="1046112"/>
                        </a:lnTo>
                        <a:lnTo>
                          <a:pt x="668246" y="102243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4" name="组合 33"/>
                <p:cNvGrpSpPr/>
                <p:nvPr/>
              </p:nvGrpSpPr>
              <p:grpSpPr>
                <a:xfrm>
                  <a:off x="4897411" y="1539879"/>
                  <a:ext cx="1053806" cy="842965"/>
                  <a:chOff x="4826330" y="898685"/>
                  <a:chExt cx="1275321" cy="1020160"/>
                </a:xfrm>
              </p:grpSpPr>
              <p:sp>
                <p:nvSpPr>
                  <p:cNvPr id="36" name="出自【趣你的PPT】(微信:qunideppt)：最优质的PPT资源库"/>
                  <p:cNvSpPr txBox="1"/>
                  <p:nvPr/>
                </p:nvSpPr>
                <p:spPr>
                  <a:xfrm>
                    <a:off x="4826330" y="898685"/>
                    <a:ext cx="127532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01</a:t>
                    </a:r>
                    <a:endParaRPr lang="zh-CN" altLang="en-US" sz="4000" dirty="0">
                      <a:solidFill>
                        <a:prstClr val="white">
                          <a:lumMod val="50000"/>
                        </a:prstClr>
                      </a:solidFill>
                      <a:latin typeface="Impact" panose="020B0806030902050204" pitchFamily="34" charset="0"/>
                    </a:endParaRPr>
                  </a:p>
                </p:txBody>
              </p:sp>
              <p:sp>
                <p:nvSpPr>
                  <p:cNvPr id="37" name="出自【趣你的PPT】(微信:qunideppt)：最优质的PPT资源库"/>
                  <p:cNvSpPr txBox="1"/>
                  <p:nvPr/>
                </p:nvSpPr>
                <p:spPr>
                  <a:xfrm>
                    <a:off x="4884815" y="1518735"/>
                    <a:ext cx="11583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Title</a:t>
                    </a:r>
                  </a:p>
                </p:txBody>
              </p:sp>
            </p:grpSp>
            <p:sp>
              <p:nvSpPr>
                <p:cNvPr id="35" name="出自【趣你的PPT】(微信:qunideppt)：最优质的PPT资源库"/>
                <p:cNvSpPr txBox="1"/>
                <p:nvPr/>
              </p:nvSpPr>
              <p:spPr>
                <a:xfrm>
                  <a:off x="3511624" y="2246919"/>
                  <a:ext cx="1647214" cy="508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918490" y="3402035"/>
                <a:ext cx="2859597" cy="2043466"/>
                <a:chOff x="3250839" y="3402035"/>
                <a:chExt cx="2859597" cy="2043466"/>
              </a:xfrm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6" name="组合 25"/>
                <p:cNvGrpSpPr/>
                <p:nvPr/>
              </p:nvGrpSpPr>
              <p:grpSpPr>
                <a:xfrm rot="10800000">
                  <a:off x="3250839" y="3402035"/>
                  <a:ext cx="2859597" cy="2043466"/>
                  <a:chOff x="2844442" y="1031260"/>
                  <a:chExt cx="2732549" cy="1952677"/>
                </a:xfrm>
              </p:grpSpPr>
              <p:sp>
                <p:nvSpPr>
                  <p:cNvPr id="31" name="出自【趣你的PPT】(微信:qunideppt)：最优质的PPT资源库"/>
                  <p:cNvSpPr/>
                  <p:nvPr/>
                </p:nvSpPr>
                <p:spPr>
                  <a:xfrm>
                    <a:off x="2844442" y="1031260"/>
                    <a:ext cx="2732549" cy="1952677"/>
                  </a:xfrm>
                  <a:custGeom>
                    <a:avLst/>
                    <a:gdLst>
                      <a:gd name="connsiteX0" fmla="*/ 2077705 w 2732549"/>
                      <a:gd name="connsiteY0" fmla="*/ 0 h 1952677"/>
                      <a:gd name="connsiteX1" fmla="*/ 2732549 w 2732549"/>
                      <a:gd name="connsiteY1" fmla="*/ 654844 h 1952677"/>
                      <a:gd name="connsiteX2" fmla="*/ 2332600 w 2732549"/>
                      <a:gd name="connsiteY2" fmla="*/ 1258227 h 1952677"/>
                      <a:gd name="connsiteX3" fmla="*/ 2310273 w 2732549"/>
                      <a:gd name="connsiteY3" fmla="*/ 1265158 h 1952677"/>
                      <a:gd name="connsiteX4" fmla="*/ 2310273 w 2732549"/>
                      <a:gd name="connsiteY4" fmla="*/ 1952677 h 1952677"/>
                      <a:gd name="connsiteX5" fmla="*/ 468749 w 2732549"/>
                      <a:gd name="connsiteY5" fmla="*/ 1952677 h 1952677"/>
                      <a:gd name="connsiteX6" fmla="*/ 0 w 2732549"/>
                      <a:gd name="connsiteY6" fmla="*/ 1483928 h 1952677"/>
                      <a:gd name="connsiteX7" fmla="*/ 0 w 2732549"/>
                      <a:gd name="connsiteY7" fmla="*/ 503238 h 1952677"/>
                      <a:gd name="connsiteX8" fmla="*/ 1442259 w 2732549"/>
                      <a:gd name="connsiteY8" fmla="*/ 503238 h 1952677"/>
                      <a:gd name="connsiteX9" fmla="*/ 1474322 w 2732549"/>
                      <a:gd name="connsiteY9" fmla="*/ 399949 h 1952677"/>
                      <a:gd name="connsiteX10" fmla="*/ 2077705 w 2732549"/>
                      <a:gd name="connsiteY10" fmla="*/ 0 h 1952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32549" h="1952677">
                        <a:moveTo>
                          <a:pt x="2077705" y="0"/>
                        </a:moveTo>
                        <a:cubicBezTo>
                          <a:pt x="2439365" y="0"/>
                          <a:pt x="2732549" y="293184"/>
                          <a:pt x="2732549" y="654844"/>
                        </a:cubicBezTo>
                        <a:cubicBezTo>
                          <a:pt x="2732549" y="926089"/>
                          <a:pt x="2567633" y="1158816"/>
                          <a:pt x="2332600" y="1258227"/>
                        </a:cubicBezTo>
                        <a:lnTo>
                          <a:pt x="2310273" y="1265158"/>
                        </a:lnTo>
                        <a:lnTo>
                          <a:pt x="2310273" y="1952677"/>
                        </a:lnTo>
                        <a:lnTo>
                          <a:pt x="468749" y="1952677"/>
                        </a:lnTo>
                        <a:lnTo>
                          <a:pt x="0" y="1483928"/>
                        </a:lnTo>
                        <a:lnTo>
                          <a:pt x="0" y="503238"/>
                        </a:lnTo>
                        <a:lnTo>
                          <a:pt x="1442259" y="503238"/>
                        </a:lnTo>
                        <a:lnTo>
                          <a:pt x="1474322" y="399949"/>
                        </a:lnTo>
                        <a:cubicBezTo>
                          <a:pt x="1573733" y="164916"/>
                          <a:pt x="1806460" y="0"/>
                          <a:pt x="2077705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出自【趣你的PPT】(微信:qunideppt)：最优质的PPT资源库"/>
                  <p:cNvSpPr/>
                  <p:nvPr/>
                </p:nvSpPr>
                <p:spPr>
                  <a:xfrm>
                    <a:off x="4417859" y="1178642"/>
                    <a:ext cx="1006987" cy="10069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3408557" y="4341403"/>
                  <a:ext cx="1053806" cy="842965"/>
                  <a:chOff x="4826330" y="898685"/>
                  <a:chExt cx="1275321" cy="1020160"/>
                </a:xfrm>
              </p:grpSpPr>
              <p:sp>
                <p:nvSpPr>
                  <p:cNvPr id="29" name="出自【趣你的PPT】(微信:qunideppt)：最优质的PPT资源库"/>
                  <p:cNvSpPr txBox="1"/>
                  <p:nvPr/>
                </p:nvSpPr>
                <p:spPr>
                  <a:xfrm>
                    <a:off x="4826330" y="898685"/>
                    <a:ext cx="127532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03</a:t>
                    </a:r>
                    <a:endParaRPr lang="zh-CN" altLang="en-US" sz="4000" dirty="0">
                      <a:solidFill>
                        <a:prstClr val="white">
                          <a:lumMod val="50000"/>
                        </a:prstClr>
                      </a:solidFill>
                      <a:latin typeface="Impact" panose="020B0806030902050204" pitchFamily="34" charset="0"/>
                    </a:endParaRPr>
                  </a:p>
                </p:txBody>
              </p:sp>
              <p:sp>
                <p:nvSpPr>
                  <p:cNvPr id="30" name="出自【趣你的PPT】(微信:qunideppt)：最优质的PPT资源库"/>
                  <p:cNvSpPr txBox="1"/>
                  <p:nvPr/>
                </p:nvSpPr>
                <p:spPr>
                  <a:xfrm>
                    <a:off x="4884815" y="1518735"/>
                    <a:ext cx="11583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Title</a:t>
                    </a:r>
                  </a:p>
                </p:txBody>
              </p:sp>
            </p:grpSp>
            <p:sp>
              <p:nvSpPr>
                <p:cNvPr id="28" name="出自【趣你的PPT】(微信:qunideppt)：最优质的PPT资源库"/>
                <p:cNvSpPr txBox="1"/>
                <p:nvPr/>
              </p:nvSpPr>
              <p:spPr>
                <a:xfrm>
                  <a:off x="4312435" y="3747729"/>
                  <a:ext cx="1661058" cy="527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6410454" y="3956863"/>
                <a:ext cx="2859598" cy="2043466"/>
                <a:chOff x="5742803" y="3956863"/>
                <a:chExt cx="2859598" cy="2043466"/>
              </a:xfrm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9" name="组合 18"/>
                <p:cNvGrpSpPr/>
                <p:nvPr/>
              </p:nvGrpSpPr>
              <p:grpSpPr>
                <a:xfrm rot="10800000">
                  <a:off x="5742803" y="3956863"/>
                  <a:ext cx="2859598" cy="2043466"/>
                  <a:chOff x="2844442" y="1031260"/>
                  <a:chExt cx="2732549" cy="1952677"/>
                </a:xfrm>
              </p:grpSpPr>
              <p:sp>
                <p:nvSpPr>
                  <p:cNvPr id="24" name="出自【趣你的PPT】(微信:qunideppt)：最优质的PPT资源库"/>
                  <p:cNvSpPr/>
                  <p:nvPr/>
                </p:nvSpPr>
                <p:spPr>
                  <a:xfrm>
                    <a:off x="2844442" y="1031260"/>
                    <a:ext cx="2732549" cy="1952677"/>
                  </a:xfrm>
                  <a:custGeom>
                    <a:avLst/>
                    <a:gdLst>
                      <a:gd name="connsiteX0" fmla="*/ 2077705 w 2732549"/>
                      <a:gd name="connsiteY0" fmla="*/ 0 h 1952677"/>
                      <a:gd name="connsiteX1" fmla="*/ 2732549 w 2732549"/>
                      <a:gd name="connsiteY1" fmla="*/ 654844 h 1952677"/>
                      <a:gd name="connsiteX2" fmla="*/ 2332600 w 2732549"/>
                      <a:gd name="connsiteY2" fmla="*/ 1258227 h 1952677"/>
                      <a:gd name="connsiteX3" fmla="*/ 2310273 w 2732549"/>
                      <a:gd name="connsiteY3" fmla="*/ 1265158 h 1952677"/>
                      <a:gd name="connsiteX4" fmla="*/ 2310273 w 2732549"/>
                      <a:gd name="connsiteY4" fmla="*/ 1952677 h 1952677"/>
                      <a:gd name="connsiteX5" fmla="*/ 468749 w 2732549"/>
                      <a:gd name="connsiteY5" fmla="*/ 1952677 h 1952677"/>
                      <a:gd name="connsiteX6" fmla="*/ 0 w 2732549"/>
                      <a:gd name="connsiteY6" fmla="*/ 1483928 h 1952677"/>
                      <a:gd name="connsiteX7" fmla="*/ 0 w 2732549"/>
                      <a:gd name="connsiteY7" fmla="*/ 503238 h 1952677"/>
                      <a:gd name="connsiteX8" fmla="*/ 1442259 w 2732549"/>
                      <a:gd name="connsiteY8" fmla="*/ 503238 h 1952677"/>
                      <a:gd name="connsiteX9" fmla="*/ 1474322 w 2732549"/>
                      <a:gd name="connsiteY9" fmla="*/ 399949 h 1952677"/>
                      <a:gd name="connsiteX10" fmla="*/ 2077705 w 2732549"/>
                      <a:gd name="connsiteY10" fmla="*/ 0 h 1952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32549" h="1952677">
                        <a:moveTo>
                          <a:pt x="2077705" y="0"/>
                        </a:moveTo>
                        <a:cubicBezTo>
                          <a:pt x="2439365" y="0"/>
                          <a:pt x="2732549" y="293184"/>
                          <a:pt x="2732549" y="654844"/>
                        </a:cubicBezTo>
                        <a:cubicBezTo>
                          <a:pt x="2732549" y="926089"/>
                          <a:pt x="2567633" y="1158816"/>
                          <a:pt x="2332600" y="1258227"/>
                        </a:cubicBezTo>
                        <a:lnTo>
                          <a:pt x="2310273" y="1265158"/>
                        </a:lnTo>
                        <a:lnTo>
                          <a:pt x="2310273" y="1952677"/>
                        </a:lnTo>
                        <a:lnTo>
                          <a:pt x="468749" y="1952677"/>
                        </a:lnTo>
                        <a:lnTo>
                          <a:pt x="0" y="1483928"/>
                        </a:lnTo>
                        <a:lnTo>
                          <a:pt x="0" y="503238"/>
                        </a:lnTo>
                        <a:lnTo>
                          <a:pt x="1442259" y="503238"/>
                        </a:lnTo>
                        <a:lnTo>
                          <a:pt x="1474322" y="399949"/>
                        </a:lnTo>
                        <a:cubicBezTo>
                          <a:pt x="1573733" y="164916"/>
                          <a:pt x="1806460" y="0"/>
                          <a:pt x="207770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" name="出自【趣你的PPT】(微信:qunideppt)：最优质的PPT资源库"/>
                  <p:cNvSpPr/>
                  <p:nvPr/>
                </p:nvSpPr>
                <p:spPr>
                  <a:xfrm>
                    <a:off x="4417859" y="1178642"/>
                    <a:ext cx="1006987" cy="10069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>
                  <a:off x="5902021" y="4896231"/>
                  <a:ext cx="1053806" cy="842965"/>
                  <a:chOff x="4826330" y="898685"/>
                  <a:chExt cx="1275321" cy="1020160"/>
                </a:xfrm>
              </p:grpSpPr>
              <p:sp>
                <p:nvSpPr>
                  <p:cNvPr id="22" name="出自【趣你的PPT】(微信:qunideppt)：最优质的PPT资源库"/>
                  <p:cNvSpPr txBox="1"/>
                  <p:nvPr/>
                </p:nvSpPr>
                <p:spPr>
                  <a:xfrm>
                    <a:off x="4826330" y="898685"/>
                    <a:ext cx="127532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04</a:t>
                    </a:r>
                    <a:endParaRPr lang="zh-CN" altLang="en-US" sz="4000" dirty="0">
                      <a:solidFill>
                        <a:prstClr val="white">
                          <a:lumMod val="50000"/>
                        </a:prstClr>
                      </a:solidFill>
                      <a:latin typeface="Impact" panose="020B0806030902050204" pitchFamily="34" charset="0"/>
                    </a:endParaRPr>
                  </a:p>
                </p:txBody>
              </p:sp>
              <p:sp>
                <p:nvSpPr>
                  <p:cNvPr id="23" name="出自【趣你的PPT】(微信:qunideppt)：最优质的PPT资源库"/>
                  <p:cNvSpPr txBox="1"/>
                  <p:nvPr/>
                </p:nvSpPr>
                <p:spPr>
                  <a:xfrm>
                    <a:off x="4884815" y="1518735"/>
                    <a:ext cx="11583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solidFill>
                          <a:prstClr val="white">
                            <a:lumMod val="50000"/>
                          </a:prstClr>
                        </a:solidFill>
                        <a:latin typeface="Impact" panose="020B0806030902050204" pitchFamily="34" charset="0"/>
                      </a:rPr>
                      <a:t>Title</a:t>
                    </a:r>
                  </a:p>
                </p:txBody>
              </p:sp>
            </p:grpSp>
            <p:sp>
              <p:nvSpPr>
                <p:cNvPr id="21" name="出自【趣你的PPT】(微信:qunideppt)：最优质的PPT资源库"/>
                <p:cNvSpPr txBox="1"/>
                <p:nvPr/>
              </p:nvSpPr>
              <p:spPr>
                <a:xfrm>
                  <a:off x="6814342" y="4373951"/>
                  <a:ext cx="1689470" cy="527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该原创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模板来自公众号：趣你的</a:t>
                  </a:r>
                  <a:r>
                    <a:rPr lang="en-US" altLang="zh-CN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50" name="组合 49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596"/>
      </p:ext>
    </p:extLst>
  </p:cSld>
  <p:clrMapOvr>
    <a:masterClrMapping/>
  </p:clrMapOvr>
  <p:transition spd="slow" advClick="0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961467" y="1340826"/>
            <a:ext cx="10269066" cy="3878440"/>
            <a:chOff x="959406" y="1934938"/>
            <a:chExt cx="10269066" cy="3878440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9406" y="1934938"/>
              <a:ext cx="3236673" cy="68948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47055" y="1934938"/>
              <a:ext cx="3236673" cy="6894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63399" y="1934938"/>
              <a:ext cx="3236673" cy="68948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9406" y="4196632"/>
              <a:ext cx="3236673" cy="6916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47055" y="4196632"/>
              <a:ext cx="3236673" cy="6916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63399" y="4196632"/>
              <a:ext cx="3236673" cy="6916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2544373" y="2087647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5977915" y="2068706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9553466" y="2084078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2517152" y="4340533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5968039" y="4345375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9581866" y="4362745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354" y="2021699"/>
              <a:ext cx="515964" cy="515964"/>
            </a:xfrm>
            <a:prstGeom prst="rect">
              <a:avLst/>
            </a:prstGeom>
          </p:spPr>
        </p:pic>
        <p:pic>
          <p:nvPicPr>
            <p:cNvPr id="5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2961" y="1982939"/>
              <a:ext cx="609524" cy="609524"/>
            </a:xfrm>
            <a:prstGeom prst="rect">
              <a:avLst/>
            </a:prstGeom>
          </p:spPr>
        </p:pic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2144" y="2072883"/>
              <a:ext cx="455613" cy="412750"/>
            </a:xfrm>
            <a:custGeom>
              <a:avLst/>
              <a:gdLst>
                <a:gd name="T0" fmla="*/ 21610 w 54"/>
                <a:gd name="T1" fmla="*/ 8670 h 49"/>
                <a:gd name="T2" fmla="*/ 11103 w 54"/>
                <a:gd name="T3" fmla="*/ 759 h 49"/>
                <a:gd name="T4" fmla="*/ 765 w 54"/>
                <a:gd name="T5" fmla="*/ 13456 h 49"/>
                <a:gd name="T6" fmla="*/ 21610 w 54"/>
                <a:gd name="T7" fmla="*/ 38851 h 49"/>
                <a:gd name="T8" fmla="*/ 42343 w 54"/>
                <a:gd name="T9" fmla="*/ 13456 h 49"/>
                <a:gd name="T10" fmla="*/ 32739 w 54"/>
                <a:gd name="T11" fmla="*/ 759 h 49"/>
                <a:gd name="T12" fmla="*/ 21610 w 54"/>
                <a:gd name="T13" fmla="*/ 8670 h 49"/>
                <a:gd name="T14" fmla="*/ 21610 w 54"/>
                <a:gd name="T15" fmla="*/ 867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49">
                  <a:moveTo>
                    <a:pt x="27" y="11"/>
                  </a:moveTo>
                  <a:cubicBezTo>
                    <a:pt x="25" y="4"/>
                    <a:pt x="20" y="0"/>
                    <a:pt x="14" y="1"/>
                  </a:cubicBezTo>
                  <a:cubicBezTo>
                    <a:pt x="4" y="1"/>
                    <a:pt x="0" y="8"/>
                    <a:pt x="1" y="17"/>
                  </a:cubicBezTo>
                  <a:cubicBezTo>
                    <a:pt x="2" y="28"/>
                    <a:pt x="17" y="35"/>
                    <a:pt x="27" y="49"/>
                  </a:cubicBezTo>
                  <a:cubicBezTo>
                    <a:pt x="37" y="35"/>
                    <a:pt x="52" y="29"/>
                    <a:pt x="53" y="17"/>
                  </a:cubicBezTo>
                  <a:cubicBezTo>
                    <a:pt x="54" y="9"/>
                    <a:pt x="51" y="2"/>
                    <a:pt x="41" y="1"/>
                  </a:cubicBezTo>
                  <a:cubicBezTo>
                    <a:pt x="34" y="0"/>
                    <a:pt x="30" y="4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3284" y="4363969"/>
              <a:ext cx="336550" cy="361950"/>
            </a:xfrm>
            <a:custGeom>
              <a:avLst/>
              <a:gdLst>
                <a:gd name="T0" fmla="*/ 20532 w 40"/>
                <a:gd name="T1" fmla="*/ 14168 h 43"/>
                <a:gd name="T2" fmla="*/ 23680 w 40"/>
                <a:gd name="T3" fmla="*/ 7900 h 43"/>
                <a:gd name="T4" fmla="*/ 15789 w 40"/>
                <a:gd name="T5" fmla="*/ 0 h 43"/>
                <a:gd name="T6" fmla="*/ 7892 w 40"/>
                <a:gd name="T7" fmla="*/ 7900 h 43"/>
                <a:gd name="T8" fmla="*/ 11013 w 40"/>
                <a:gd name="T9" fmla="*/ 14168 h 43"/>
                <a:gd name="T10" fmla="*/ 0 w 40"/>
                <a:gd name="T11" fmla="*/ 33993 h 43"/>
                <a:gd name="T12" fmla="*/ 31572 w 40"/>
                <a:gd name="T13" fmla="*/ 33993 h 43"/>
                <a:gd name="T14" fmla="*/ 20532 w 40"/>
                <a:gd name="T15" fmla="*/ 14168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3">
                  <a:moveTo>
                    <a:pt x="26" y="18"/>
                  </a:moveTo>
                  <a:cubicBezTo>
                    <a:pt x="28" y="16"/>
                    <a:pt x="30" y="13"/>
                    <a:pt x="30" y="10"/>
                  </a:cubicBezTo>
                  <a:cubicBezTo>
                    <a:pt x="30" y="4"/>
                    <a:pt x="26" y="0"/>
                    <a:pt x="20" y="0"/>
                  </a:cubicBezTo>
                  <a:cubicBezTo>
                    <a:pt x="14" y="0"/>
                    <a:pt x="10" y="4"/>
                    <a:pt x="10" y="10"/>
                  </a:cubicBezTo>
                  <a:cubicBezTo>
                    <a:pt x="10" y="13"/>
                    <a:pt x="11" y="16"/>
                    <a:pt x="14" y="18"/>
                  </a:cubicBezTo>
                  <a:cubicBezTo>
                    <a:pt x="7" y="22"/>
                    <a:pt x="1" y="31"/>
                    <a:pt x="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31"/>
                    <a:pt x="33" y="22"/>
                    <a:pt x="2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682" y="4362745"/>
              <a:ext cx="506413" cy="379413"/>
            </a:xfrm>
            <a:custGeom>
              <a:avLst/>
              <a:gdLst>
                <a:gd name="T0" fmla="*/ 24053 w 60"/>
                <a:gd name="T1" fmla="*/ 0 h 45"/>
                <a:gd name="T2" fmla="*/ 0 w 60"/>
                <a:gd name="T3" fmla="*/ 15880 h 45"/>
                <a:gd name="T4" fmla="*/ 12016 w 60"/>
                <a:gd name="T5" fmla="*/ 30268 h 45"/>
                <a:gd name="T6" fmla="*/ 7209 w 60"/>
                <a:gd name="T7" fmla="*/ 35797 h 45"/>
                <a:gd name="T8" fmla="*/ 15945 w 60"/>
                <a:gd name="T9" fmla="*/ 31001 h 45"/>
                <a:gd name="T10" fmla="*/ 24053 w 60"/>
                <a:gd name="T11" fmla="*/ 32663 h 45"/>
                <a:gd name="T12" fmla="*/ 47940 w 60"/>
                <a:gd name="T13" fmla="*/ 15880 h 45"/>
                <a:gd name="T14" fmla="*/ 24053 w 6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45">
                  <a:moveTo>
                    <a:pt x="30" y="0"/>
                  </a:moveTo>
                  <a:cubicBezTo>
                    <a:pt x="14" y="0"/>
                    <a:pt x="0" y="9"/>
                    <a:pt x="0" y="20"/>
                  </a:cubicBezTo>
                  <a:cubicBezTo>
                    <a:pt x="0" y="28"/>
                    <a:pt x="6" y="34"/>
                    <a:pt x="15" y="3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0"/>
                    <a:pt x="27" y="41"/>
                    <a:pt x="30" y="41"/>
                  </a:cubicBezTo>
                  <a:cubicBezTo>
                    <a:pt x="47" y="41"/>
                    <a:pt x="60" y="32"/>
                    <a:pt x="60" y="20"/>
                  </a:cubicBezTo>
                  <a:cubicBezTo>
                    <a:pt x="60" y="9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4463215" y="2902697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1111806" y="2850029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7951290" y="2902696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986627" y="5167047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4447132" y="5167047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7890299" y="5167047"/>
              <a:ext cx="320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66" name="组合 65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6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841" y="3696088"/>
            <a:ext cx="566977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7105"/>
      </p:ext>
    </p:extLst>
  </p:cSld>
  <p:clrMapOvr>
    <a:masterClrMapping/>
  </p:clrMapOvr>
  <p:transition spd="slow" advClick="0" advTm="3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827" y="4550582"/>
            <a:ext cx="2065694" cy="154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631728" y="1153572"/>
            <a:ext cx="7587505" cy="4632016"/>
            <a:chOff x="2134766" y="1675516"/>
            <a:chExt cx="7587505" cy="4632016"/>
          </a:xfrm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7078" y="2728437"/>
              <a:ext cx="1307156" cy="1495216"/>
            </a:xfrm>
            <a:custGeom>
              <a:avLst/>
              <a:gdLst/>
              <a:ahLst/>
              <a:cxnLst>
                <a:cxn ang="0">
                  <a:pos x="36" y="387"/>
                </a:cxn>
                <a:cxn ang="0">
                  <a:pos x="403" y="478"/>
                </a:cxn>
                <a:cxn ang="0">
                  <a:pos x="418" y="349"/>
                </a:cxn>
                <a:cxn ang="0">
                  <a:pos x="300" y="0"/>
                </a:cxn>
                <a:cxn ang="0">
                  <a:pos x="0" y="229"/>
                </a:cxn>
                <a:cxn ang="0">
                  <a:pos x="40" y="349"/>
                </a:cxn>
                <a:cxn ang="0">
                  <a:pos x="36" y="387"/>
                </a:cxn>
              </a:cxnLst>
              <a:rect l="0" t="0" r="r" b="b"/>
              <a:pathLst>
                <a:path w="418" h="478">
                  <a:moveTo>
                    <a:pt x="36" y="387"/>
                  </a:moveTo>
                  <a:cubicBezTo>
                    <a:pt x="403" y="478"/>
                    <a:pt x="403" y="478"/>
                    <a:pt x="403" y="478"/>
                  </a:cubicBezTo>
                  <a:cubicBezTo>
                    <a:pt x="413" y="436"/>
                    <a:pt x="418" y="393"/>
                    <a:pt x="418" y="349"/>
                  </a:cubicBezTo>
                  <a:cubicBezTo>
                    <a:pt x="418" y="217"/>
                    <a:pt x="374" y="96"/>
                    <a:pt x="300" y="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5" y="263"/>
                    <a:pt x="40" y="304"/>
                    <a:pt x="40" y="349"/>
                  </a:cubicBezTo>
                  <a:cubicBezTo>
                    <a:pt x="40" y="362"/>
                    <a:pt x="39" y="374"/>
                    <a:pt x="36" y="387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4591" y="2737708"/>
              <a:ext cx="1300533" cy="1476674"/>
            </a:xfrm>
            <a:custGeom>
              <a:avLst/>
              <a:gdLst/>
              <a:ahLst/>
              <a:cxnLst>
                <a:cxn ang="0">
                  <a:pos x="416" y="229"/>
                </a:cxn>
                <a:cxn ang="0">
                  <a:pos x="116" y="0"/>
                </a:cxn>
                <a:cxn ang="0">
                  <a:pos x="0" y="346"/>
                </a:cxn>
                <a:cxn ang="0">
                  <a:pos x="14" y="472"/>
                </a:cxn>
                <a:cxn ang="0">
                  <a:pos x="382" y="382"/>
                </a:cxn>
                <a:cxn ang="0">
                  <a:pos x="378" y="346"/>
                </a:cxn>
                <a:cxn ang="0">
                  <a:pos x="416" y="229"/>
                </a:cxn>
              </a:cxnLst>
              <a:rect l="0" t="0" r="r" b="b"/>
              <a:pathLst>
                <a:path w="416" h="472">
                  <a:moveTo>
                    <a:pt x="416" y="229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43" y="96"/>
                    <a:pt x="0" y="216"/>
                    <a:pt x="0" y="346"/>
                  </a:cubicBezTo>
                  <a:cubicBezTo>
                    <a:pt x="0" y="389"/>
                    <a:pt x="5" y="431"/>
                    <a:pt x="14" y="472"/>
                  </a:cubicBezTo>
                  <a:cubicBezTo>
                    <a:pt x="382" y="382"/>
                    <a:pt x="382" y="382"/>
                    <a:pt x="382" y="382"/>
                  </a:cubicBezTo>
                  <a:cubicBezTo>
                    <a:pt x="379" y="370"/>
                    <a:pt x="378" y="358"/>
                    <a:pt x="378" y="346"/>
                  </a:cubicBezTo>
                  <a:cubicBezTo>
                    <a:pt x="378" y="302"/>
                    <a:pt x="392" y="262"/>
                    <a:pt x="416" y="229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8659" y="2018574"/>
              <a:ext cx="1389267" cy="1407807"/>
            </a:xfrm>
            <a:custGeom>
              <a:avLst/>
              <a:gdLst/>
              <a:ahLst/>
              <a:cxnLst>
                <a:cxn ang="0">
                  <a:pos x="444" y="378"/>
                </a:cxn>
                <a:cxn ang="0">
                  <a:pos x="444" y="0"/>
                </a:cxn>
                <a:cxn ang="0">
                  <a:pos x="0" y="220"/>
                </a:cxn>
                <a:cxn ang="0">
                  <a:pos x="301" y="450"/>
                </a:cxn>
                <a:cxn ang="0">
                  <a:pos x="444" y="378"/>
                </a:cxn>
              </a:cxnLst>
              <a:rect l="0" t="0" r="r" b="b"/>
              <a:pathLst>
                <a:path w="444" h="450">
                  <a:moveTo>
                    <a:pt x="444" y="378"/>
                  </a:moveTo>
                  <a:cubicBezTo>
                    <a:pt x="444" y="0"/>
                    <a:pt x="444" y="0"/>
                    <a:pt x="444" y="0"/>
                  </a:cubicBezTo>
                  <a:cubicBezTo>
                    <a:pt x="264" y="3"/>
                    <a:pt x="104" y="88"/>
                    <a:pt x="0" y="220"/>
                  </a:cubicBezTo>
                  <a:cubicBezTo>
                    <a:pt x="301" y="450"/>
                    <a:pt x="301" y="450"/>
                    <a:pt x="301" y="450"/>
                  </a:cubicBezTo>
                  <a:cubicBezTo>
                    <a:pt x="335" y="408"/>
                    <a:pt x="387" y="381"/>
                    <a:pt x="444" y="378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Group 38"/>
            <p:cNvGrpSpPr/>
            <p:nvPr/>
          </p:nvGrpSpPr>
          <p:grpSpPr>
            <a:xfrm>
              <a:off x="4347566" y="3970698"/>
              <a:ext cx="3491044" cy="1647519"/>
              <a:chOff x="2716979" y="3803626"/>
              <a:chExt cx="3804183" cy="1795298"/>
            </a:xfrm>
            <a:effectLst/>
          </p:grpSpPr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16979" y="3803626"/>
                <a:ext cx="1584595" cy="1587482"/>
              </a:xfrm>
              <a:custGeom>
                <a:avLst/>
                <a:gdLst/>
                <a:ahLst/>
                <a:cxnLst>
                  <a:cxn ang="0">
                    <a:pos x="367" y="0"/>
                  </a:cxn>
                  <a:cxn ang="0">
                    <a:pos x="0" y="89"/>
                  </a:cxn>
                  <a:cxn ang="0">
                    <a:pos x="302" y="466"/>
                  </a:cxn>
                  <a:cxn ang="0">
                    <a:pos x="465" y="125"/>
                  </a:cxn>
                  <a:cxn ang="0">
                    <a:pos x="367" y="0"/>
                  </a:cxn>
                </a:cxnLst>
                <a:rect l="0" t="0" r="r" b="b"/>
                <a:pathLst>
                  <a:path w="465" h="466">
                    <a:moveTo>
                      <a:pt x="367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40" y="255"/>
                      <a:pt x="153" y="392"/>
                      <a:pt x="302" y="466"/>
                    </a:cubicBezTo>
                    <a:cubicBezTo>
                      <a:pt x="465" y="125"/>
                      <a:pt x="465" y="125"/>
                      <a:pt x="465" y="125"/>
                    </a:cubicBezTo>
                    <a:cubicBezTo>
                      <a:pt x="417" y="99"/>
                      <a:pt x="381" y="54"/>
                      <a:pt x="36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80591" y="4249564"/>
                <a:ext cx="1656754" cy="1349360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0" y="341"/>
                  </a:cxn>
                  <a:cxn ang="0">
                    <a:pos x="247" y="396"/>
                  </a:cxn>
                  <a:cxn ang="0">
                    <a:pos x="486" y="344"/>
                  </a:cxn>
                  <a:cxn ang="0">
                    <a:pos x="325" y="2"/>
                  </a:cxn>
                  <a:cxn ang="0">
                    <a:pos x="247" y="18"/>
                  </a:cxn>
                  <a:cxn ang="0">
                    <a:pos x="163" y="0"/>
                  </a:cxn>
                </a:cxnLst>
                <a:rect l="0" t="0" r="r" b="b"/>
                <a:pathLst>
                  <a:path w="486" h="396">
                    <a:moveTo>
                      <a:pt x="163" y="0"/>
                    </a:moveTo>
                    <a:cubicBezTo>
                      <a:pt x="0" y="341"/>
                      <a:pt x="0" y="341"/>
                      <a:pt x="0" y="341"/>
                    </a:cubicBezTo>
                    <a:cubicBezTo>
                      <a:pt x="75" y="376"/>
                      <a:pt x="158" y="396"/>
                      <a:pt x="247" y="396"/>
                    </a:cubicBezTo>
                    <a:cubicBezTo>
                      <a:pt x="332" y="396"/>
                      <a:pt x="413" y="377"/>
                      <a:pt x="486" y="344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01" y="12"/>
                      <a:pt x="274" y="18"/>
                      <a:pt x="247" y="18"/>
                    </a:cubicBezTo>
                    <a:cubicBezTo>
                      <a:pt x="217" y="18"/>
                      <a:pt x="189" y="11"/>
                      <a:pt x="16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25021" y="3806512"/>
                <a:ext cx="1596141" cy="1599027"/>
              </a:xfrm>
              <a:custGeom>
                <a:avLst/>
                <a:gdLst/>
                <a:ahLst/>
                <a:cxnLst>
                  <a:cxn ang="0">
                    <a:pos x="0" y="127"/>
                  </a:cxn>
                  <a:cxn ang="0">
                    <a:pos x="161" y="469"/>
                  </a:cxn>
                  <a:cxn ang="0">
                    <a:pos x="468" y="92"/>
                  </a:cxn>
                  <a:cxn ang="0">
                    <a:pos x="102" y="0"/>
                  </a:cxn>
                  <a:cxn ang="0">
                    <a:pos x="0" y="127"/>
                  </a:cxn>
                </a:cxnLst>
                <a:rect l="0" t="0" r="r" b="b"/>
                <a:pathLst>
                  <a:path w="468" h="469">
                    <a:moveTo>
                      <a:pt x="0" y="127"/>
                    </a:moveTo>
                    <a:cubicBezTo>
                      <a:pt x="161" y="469"/>
                      <a:pt x="161" y="469"/>
                      <a:pt x="161" y="469"/>
                    </a:cubicBezTo>
                    <a:cubicBezTo>
                      <a:pt x="312" y="396"/>
                      <a:pt x="426" y="258"/>
                      <a:pt x="468" y="9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87" y="56"/>
                      <a:pt x="50" y="101"/>
                      <a:pt x="0" y="127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5007" y="2018574"/>
              <a:ext cx="1398538" cy="1397213"/>
            </a:xfrm>
            <a:custGeom>
              <a:avLst/>
              <a:gdLst/>
              <a:ahLst/>
              <a:cxnLst>
                <a:cxn ang="0">
                  <a:pos x="146" y="447"/>
                </a:cxn>
                <a:cxn ang="0">
                  <a:pos x="447" y="217"/>
                </a:cxn>
                <a:cxn ang="0">
                  <a:pos x="0" y="0"/>
                </a:cxn>
                <a:cxn ang="0">
                  <a:pos x="0" y="378"/>
                </a:cxn>
                <a:cxn ang="0">
                  <a:pos x="146" y="447"/>
                </a:cxn>
              </a:cxnLst>
              <a:rect l="0" t="0" r="r" b="b"/>
              <a:pathLst>
                <a:path w="447" h="447">
                  <a:moveTo>
                    <a:pt x="146" y="447"/>
                  </a:moveTo>
                  <a:cubicBezTo>
                    <a:pt x="447" y="217"/>
                    <a:pt x="447" y="217"/>
                    <a:pt x="447" y="217"/>
                  </a:cubicBezTo>
                  <a:cubicBezTo>
                    <a:pt x="342" y="86"/>
                    <a:pt x="181" y="1"/>
                    <a:pt x="0" y="0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59" y="379"/>
                    <a:pt x="111" y="406"/>
                    <a:pt x="146" y="447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7533" y="3315808"/>
              <a:ext cx="1038376" cy="1038374"/>
            </a:xfrm>
            <a:custGeom>
              <a:avLst/>
              <a:gdLst/>
              <a:ahLst/>
              <a:cxnLst>
                <a:cxn ang="0">
                  <a:pos x="328" y="425"/>
                </a:cxn>
                <a:cxn ang="0">
                  <a:pos x="450" y="225"/>
                </a:cxn>
                <a:cxn ang="0">
                  <a:pos x="225" y="0"/>
                </a:cxn>
                <a:cxn ang="0">
                  <a:pos x="0" y="225"/>
                </a:cxn>
                <a:cxn ang="0">
                  <a:pos x="121" y="424"/>
                </a:cxn>
                <a:cxn ang="0">
                  <a:pos x="225" y="450"/>
                </a:cxn>
                <a:cxn ang="0">
                  <a:pos x="328" y="425"/>
                </a:cxn>
              </a:cxnLst>
              <a:rect l="0" t="0" r="r" b="b"/>
              <a:pathLst>
                <a:path w="450" h="450">
                  <a:moveTo>
                    <a:pt x="328" y="425"/>
                  </a:moveTo>
                  <a:cubicBezTo>
                    <a:pt x="401" y="387"/>
                    <a:pt x="450" y="312"/>
                    <a:pt x="450" y="225"/>
                  </a:cubicBezTo>
                  <a:cubicBezTo>
                    <a:pt x="450" y="101"/>
                    <a:pt x="349" y="0"/>
                    <a:pt x="225" y="0"/>
                  </a:cubicBezTo>
                  <a:cubicBezTo>
                    <a:pt x="101" y="0"/>
                    <a:pt x="0" y="101"/>
                    <a:pt x="0" y="225"/>
                  </a:cubicBezTo>
                  <a:cubicBezTo>
                    <a:pt x="0" y="312"/>
                    <a:pt x="49" y="387"/>
                    <a:pt x="121" y="424"/>
                  </a:cubicBezTo>
                  <a:cubicBezTo>
                    <a:pt x="152" y="441"/>
                    <a:pt x="188" y="450"/>
                    <a:pt x="225" y="450"/>
                  </a:cubicBezTo>
                  <a:cubicBezTo>
                    <a:pt x="262" y="450"/>
                    <a:pt x="297" y="441"/>
                    <a:pt x="328" y="4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5694615" y="3426381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/>
                </a:rPr>
                <a:t>工作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/>
                </a:rPr>
                <a:t>内容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5323627" y="2489952"/>
              <a:ext cx="388198" cy="44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7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430802" y="2489952"/>
              <a:ext cx="335813" cy="44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151114" y="3339587"/>
              <a:ext cx="416758" cy="44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  <a:cs typeface="Arial" pitchFamily="34" charset="0"/>
                </a:rPr>
                <a:t>2</a:t>
              </a: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4929554" y="4323477"/>
              <a:ext cx="4022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6907651" y="4369591"/>
              <a:ext cx="234118" cy="447709"/>
            </a:xfrm>
            <a:prstGeom prst="rect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kern="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5904493" y="4742384"/>
              <a:ext cx="219441" cy="44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4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602459" y="3365421"/>
              <a:ext cx="380979" cy="44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6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  <p:cxnSp>
          <p:nvCxnSpPr>
            <p:cNvPr id="28" name="出自【趣你的PPT】(微信:qunideppt)：最优质的PPT资源库"/>
            <p:cNvCxnSpPr/>
            <p:nvPr/>
          </p:nvCxnSpPr>
          <p:spPr>
            <a:xfrm flipV="1">
              <a:off x="6913366" y="2009049"/>
              <a:ext cx="317765" cy="203752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7228750" y="2011953"/>
              <a:ext cx="1902634" cy="17506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出自【趣你的PPT】(微信:qunideppt)：最优质的PPT资源库"/>
            <p:cNvCxnSpPr/>
            <p:nvPr/>
          </p:nvCxnSpPr>
          <p:spPr>
            <a:xfrm flipH="1" flipV="1">
              <a:off x="4884388" y="2010955"/>
              <a:ext cx="481284" cy="266234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 flipV="1">
              <a:off x="2710830" y="2011953"/>
              <a:ext cx="2173558" cy="1905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2807518" y="1675950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计划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管理</a:t>
              </a:r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，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endParaRPr>
            </a:p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保障生产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运营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305048" y="1675516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建章立制，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endParaRPr>
            </a:p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工作有章可循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4" name="出自【趣你的PPT】(微信:qunideppt)：最优质的PPT资源库"/>
            <p:cNvCxnSpPr>
              <a:endCxn id="35" idx="3"/>
            </p:cNvCxnSpPr>
            <p:nvPr/>
          </p:nvCxnSpPr>
          <p:spPr>
            <a:xfrm>
              <a:off x="7777650" y="3426381"/>
              <a:ext cx="1944621" cy="12759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7998722" y="3085197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强化学习，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endParaRPr>
            </a:p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加强队伍建设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7557712" y="4845240"/>
              <a:ext cx="255498" cy="266914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出自【趣你的PPT】(微信:qunideppt)：最优质的PPT资源库"/>
            <p:cNvCxnSpPr>
              <a:endCxn id="38" idx="3"/>
            </p:cNvCxnSpPr>
            <p:nvPr/>
          </p:nvCxnSpPr>
          <p:spPr>
            <a:xfrm>
              <a:off x="7831248" y="5119358"/>
              <a:ext cx="1701179" cy="8413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7808878" y="4773828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抓</a:t>
              </a:r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根本，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endParaRPr>
            </a:p>
            <a:p>
              <a:pPr algn="ctr"/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深化</a:t>
              </a:r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基础工作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9" name="出自【趣你的PPT】(微信:qunideppt)：最优质的PPT资源库"/>
            <p:cNvCxnSpPr/>
            <p:nvPr/>
          </p:nvCxnSpPr>
          <p:spPr>
            <a:xfrm>
              <a:off x="2134766" y="3428197"/>
              <a:ext cx="2287978" cy="4037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2249039" y="3074254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积极沟通，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endParaRPr>
            </a:p>
            <a:p>
              <a:pPr algn="ctr"/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维护企业利益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1" name="出自【趣你的PPT】(微信:qunideppt)：最优质的PPT资源库"/>
            <p:cNvCxnSpPr/>
            <p:nvPr/>
          </p:nvCxnSpPr>
          <p:spPr>
            <a:xfrm flipV="1">
              <a:off x="4486245" y="4811022"/>
              <a:ext cx="96793" cy="304526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出自【趣你的PPT】(微信:qunideppt)：最优质的PPT资源库"/>
            <p:cNvCxnSpPr/>
            <p:nvPr/>
          </p:nvCxnSpPr>
          <p:spPr>
            <a:xfrm flipV="1">
              <a:off x="2134766" y="5118451"/>
              <a:ext cx="2356014" cy="932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2202512" y="4775544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做好自查整改工作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4831048" y="5907422"/>
              <a:ext cx="25250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严格管理</a:t>
              </a: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     </a:t>
              </a:r>
              <a:r>
                <a:rPr lang="zh-C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/>
                </a:rPr>
                <a:t>规避风险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6086721" y="5517252"/>
              <a:ext cx="8003" cy="78034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出自【趣你的PPT】(微信:qunideppt)：最优质的PPT资源库"/>
            <p:cNvCxnSpPr/>
            <p:nvPr/>
          </p:nvCxnSpPr>
          <p:spPr>
            <a:xfrm>
              <a:off x="4792948" y="6269017"/>
              <a:ext cx="2566545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5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5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945434"/>
      </p:ext>
    </p:extLst>
  </p:cSld>
  <p:clrMapOvr>
    <a:masterClrMapping/>
  </p:clrMapOvr>
  <p:transition spd="slow" advClick="0" advTm="3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-1" y="6093296"/>
            <a:ext cx="12216682" cy="800708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05237" y="1643677"/>
            <a:ext cx="11205790" cy="3781244"/>
            <a:chOff x="505237" y="1643677"/>
            <a:chExt cx="11205790" cy="3781244"/>
          </a:xfrm>
        </p:grpSpPr>
        <p:grpSp>
          <p:nvGrpSpPr>
            <p:cNvPr id="12" name="组合 11"/>
            <p:cNvGrpSpPr/>
            <p:nvPr/>
          </p:nvGrpSpPr>
          <p:grpSpPr>
            <a:xfrm>
              <a:off x="505237" y="1643677"/>
              <a:ext cx="10595038" cy="3710951"/>
              <a:chOff x="735281" y="1636737"/>
              <a:chExt cx="10595038" cy="3710951"/>
            </a:xfrm>
          </p:grpSpPr>
          <p:cxnSp>
            <p:nvCxnSpPr>
              <p:cNvPr id="13" name="出自【趣你的PPT】(微信:qunideppt)：最优质的PPT资源库"/>
              <p:cNvCxnSpPr/>
              <p:nvPr/>
            </p:nvCxnSpPr>
            <p:spPr>
              <a:xfrm>
                <a:off x="3059635" y="1636737"/>
                <a:ext cx="0" cy="1343267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出自【趣你的PPT】(微信:qunideppt)：最优质的PPT资源库"/>
              <p:cNvCxnSpPr/>
              <p:nvPr/>
            </p:nvCxnSpPr>
            <p:spPr>
              <a:xfrm>
                <a:off x="5425663" y="2346330"/>
                <a:ext cx="0" cy="57106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出自【趣你的PPT】(微信:qunideppt)：最优质的PPT资源库"/>
              <p:cNvCxnSpPr/>
              <p:nvPr/>
            </p:nvCxnSpPr>
            <p:spPr>
              <a:xfrm>
                <a:off x="8157543" y="1831149"/>
                <a:ext cx="4424" cy="1068871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出自【趣你的PPT】(微信:qunideppt)：最优质的PPT资源库"/>
              <p:cNvCxnSpPr/>
              <p:nvPr/>
            </p:nvCxnSpPr>
            <p:spPr>
              <a:xfrm flipV="1">
                <a:off x="1167856" y="2335107"/>
                <a:ext cx="1891779" cy="14195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>
                <a:off x="8157543" y="2344632"/>
                <a:ext cx="2031325" cy="6553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 flipH="1">
                <a:off x="4063326" y="4056524"/>
                <a:ext cx="3156" cy="1291164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1897271" y="4624632"/>
                <a:ext cx="2166055" cy="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出自【趣你的PPT】(微信:qunideppt)：最优质的PPT资源库"/>
              <p:cNvCxnSpPr/>
              <p:nvPr/>
            </p:nvCxnSpPr>
            <p:spPr>
              <a:xfrm>
                <a:off x="6629557" y="4057978"/>
                <a:ext cx="0" cy="57106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>
                <a:off x="5497671" y="4629038"/>
                <a:ext cx="2255976" cy="13193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出自【趣你的PPT】(微信:qunideppt)：最优质的PPT资源库"/>
              <p:cNvCxnSpPr/>
              <p:nvPr/>
            </p:nvCxnSpPr>
            <p:spPr>
              <a:xfrm>
                <a:off x="9495383" y="4071171"/>
                <a:ext cx="0" cy="1276517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出自【趣你的PPT】(微信:qunideppt)：最优质的PPT资源库"/>
              <p:cNvCxnSpPr/>
              <p:nvPr/>
            </p:nvCxnSpPr>
            <p:spPr>
              <a:xfrm>
                <a:off x="9495383" y="4649934"/>
                <a:ext cx="1834936" cy="395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735281" y="1665409"/>
                <a:ext cx="2326587" cy="662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600">
                    <a:ea typeface="微软雅黑"/>
                  </a:rPr>
                  <a:t>该原创</a:t>
                </a:r>
                <a:r>
                  <a:rPr lang="en-US" altLang="zh-CN" sz="1600">
                    <a:ea typeface="微软雅黑"/>
                  </a:rPr>
                  <a:t>PPT</a:t>
                </a:r>
                <a:r>
                  <a:rPr lang="zh-CN" altLang="en-US" sz="1600">
                    <a:ea typeface="微软雅黑"/>
                  </a:rPr>
                  <a:t>模板来自公众号：趣你的</a:t>
                </a:r>
                <a:r>
                  <a:rPr lang="en-US" altLang="zh-CN" sz="1600">
                    <a:ea typeface="微软雅黑"/>
                  </a:rPr>
                  <a:t>PPT</a:t>
                </a:r>
                <a:r>
                  <a:rPr lang="zh-CN" altLang="en-US" sz="1600">
                    <a:ea typeface="微软雅黑"/>
                  </a:rPr>
                  <a:t>。</a:t>
                </a:r>
                <a:endParaRPr lang="zh-CN" altLang="en-US" sz="1600" dirty="0">
                  <a:ea typeface="微软雅黑"/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5278749" y="1637081"/>
                <a:ext cx="184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zh-CN" dirty="0">
                  <a:ea typeface="微软雅黑"/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8865664" y="2915265"/>
                <a:ext cx="1814937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/>
              <p:nvPr/>
            </p:nvSpPr>
            <p:spPr bwMode="auto">
              <a:xfrm>
                <a:off x="7544947" y="2915265"/>
                <a:ext cx="1802238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 bwMode="auto">
              <a:xfrm>
                <a:off x="6148036" y="2915265"/>
                <a:ext cx="1814937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 bwMode="auto">
              <a:xfrm>
                <a:off x="4827319" y="2915265"/>
                <a:ext cx="1802238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 bwMode="auto">
              <a:xfrm>
                <a:off x="3468505" y="2902568"/>
                <a:ext cx="1814937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 bwMode="auto">
              <a:xfrm>
                <a:off x="2147789" y="2902568"/>
                <a:ext cx="1802238" cy="1162053"/>
              </a:xfrm>
              <a:custGeom>
                <a:avLst/>
                <a:gdLst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196850 w 1346200"/>
                  <a:gd name="connsiteY5" fmla="*/ 3937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196850 w 1346200"/>
                  <a:gd name="connsiteY9" fmla="*/ 3937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346200"/>
                  <a:gd name="connsiteY0" fmla="*/ 393700 h 787400"/>
                  <a:gd name="connsiteX1" fmla="*/ 673100 w 1346200"/>
                  <a:gd name="connsiteY1" fmla="*/ 0 h 787400"/>
                  <a:gd name="connsiteX2" fmla="*/ 1346200 w 1346200"/>
                  <a:gd name="connsiteY2" fmla="*/ 393700 h 787400"/>
                  <a:gd name="connsiteX3" fmla="*/ 673100 w 1346200"/>
                  <a:gd name="connsiteY3" fmla="*/ 787400 h 787400"/>
                  <a:gd name="connsiteX4" fmla="*/ 0 w 1346200"/>
                  <a:gd name="connsiteY4" fmla="*/ 393700 h 787400"/>
                  <a:gd name="connsiteX5" fmla="*/ 336550 w 1346200"/>
                  <a:gd name="connsiteY5" fmla="*/ 381000 h 787400"/>
                  <a:gd name="connsiteX6" fmla="*/ 673100 w 1346200"/>
                  <a:gd name="connsiteY6" fmla="*/ 590550 h 787400"/>
                  <a:gd name="connsiteX7" fmla="*/ 1149350 w 1346200"/>
                  <a:gd name="connsiteY7" fmla="*/ 393700 h 787400"/>
                  <a:gd name="connsiteX8" fmla="*/ 673100 w 1346200"/>
                  <a:gd name="connsiteY8" fmla="*/ 196850 h 787400"/>
                  <a:gd name="connsiteX9" fmla="*/ 336550 w 1346200"/>
                  <a:gd name="connsiteY9" fmla="*/ 381000 h 787400"/>
                  <a:gd name="connsiteX0" fmla="*/ 0 w 1181100"/>
                  <a:gd name="connsiteY0" fmla="*/ 368384 h 787556"/>
                  <a:gd name="connsiteX1" fmla="*/ 508000 w 1181100"/>
                  <a:gd name="connsiteY1" fmla="*/ 84 h 787556"/>
                  <a:gd name="connsiteX2" fmla="*/ 1181100 w 1181100"/>
                  <a:gd name="connsiteY2" fmla="*/ 393784 h 787556"/>
                  <a:gd name="connsiteX3" fmla="*/ 508000 w 1181100"/>
                  <a:gd name="connsiteY3" fmla="*/ 787484 h 787556"/>
                  <a:gd name="connsiteX4" fmla="*/ 0 w 1181100"/>
                  <a:gd name="connsiteY4" fmla="*/ 368384 h 787556"/>
                  <a:gd name="connsiteX5" fmla="*/ 171450 w 1181100"/>
                  <a:gd name="connsiteY5" fmla="*/ 381084 h 787556"/>
                  <a:gd name="connsiteX6" fmla="*/ 508000 w 1181100"/>
                  <a:gd name="connsiteY6" fmla="*/ 590634 h 787556"/>
                  <a:gd name="connsiteX7" fmla="*/ 984250 w 1181100"/>
                  <a:gd name="connsiteY7" fmla="*/ 393784 h 787556"/>
                  <a:gd name="connsiteX8" fmla="*/ 508000 w 1181100"/>
                  <a:gd name="connsiteY8" fmla="*/ 196934 h 787556"/>
                  <a:gd name="connsiteX9" fmla="*/ 171450 w 1181100"/>
                  <a:gd name="connsiteY9" fmla="*/ 381084 h 787556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9846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195"/>
                  <a:gd name="connsiteX1" fmla="*/ 508362 w 1181462"/>
                  <a:gd name="connsiteY1" fmla="*/ 3723 h 791195"/>
                  <a:gd name="connsiteX2" fmla="*/ 1181462 w 1181462"/>
                  <a:gd name="connsiteY2" fmla="*/ 397423 h 791195"/>
                  <a:gd name="connsiteX3" fmla="*/ 508362 w 1181462"/>
                  <a:gd name="connsiteY3" fmla="*/ 791123 h 791195"/>
                  <a:gd name="connsiteX4" fmla="*/ 362 w 1181462"/>
                  <a:gd name="connsiteY4" fmla="*/ 372023 h 791195"/>
                  <a:gd name="connsiteX5" fmla="*/ 171812 w 1181462"/>
                  <a:gd name="connsiteY5" fmla="*/ 384723 h 791195"/>
                  <a:gd name="connsiteX6" fmla="*/ 508362 w 1181462"/>
                  <a:gd name="connsiteY6" fmla="*/ 594273 h 791195"/>
                  <a:gd name="connsiteX7" fmla="*/ 794112 w 1181462"/>
                  <a:gd name="connsiteY7" fmla="*/ 397423 h 791195"/>
                  <a:gd name="connsiteX8" fmla="*/ 508362 w 1181462"/>
                  <a:gd name="connsiteY8" fmla="*/ 200573 h 791195"/>
                  <a:gd name="connsiteX9" fmla="*/ 171812 w 1181462"/>
                  <a:gd name="connsiteY9" fmla="*/ 384723 h 791195"/>
                  <a:gd name="connsiteX0" fmla="*/ 362 w 1181462"/>
                  <a:gd name="connsiteY0" fmla="*/ 372023 h 791345"/>
                  <a:gd name="connsiteX1" fmla="*/ 508362 w 1181462"/>
                  <a:gd name="connsiteY1" fmla="*/ 3723 h 791345"/>
                  <a:gd name="connsiteX2" fmla="*/ 1181462 w 1181462"/>
                  <a:gd name="connsiteY2" fmla="*/ 397423 h 791345"/>
                  <a:gd name="connsiteX3" fmla="*/ 508362 w 1181462"/>
                  <a:gd name="connsiteY3" fmla="*/ 791123 h 791345"/>
                  <a:gd name="connsiteX4" fmla="*/ 362 w 1181462"/>
                  <a:gd name="connsiteY4" fmla="*/ 372023 h 791345"/>
                  <a:gd name="connsiteX5" fmla="*/ 171812 w 1181462"/>
                  <a:gd name="connsiteY5" fmla="*/ 384723 h 791345"/>
                  <a:gd name="connsiteX6" fmla="*/ 508362 w 1181462"/>
                  <a:gd name="connsiteY6" fmla="*/ 594273 h 791345"/>
                  <a:gd name="connsiteX7" fmla="*/ 794112 w 1181462"/>
                  <a:gd name="connsiteY7" fmla="*/ 397423 h 791345"/>
                  <a:gd name="connsiteX8" fmla="*/ 508362 w 1181462"/>
                  <a:gd name="connsiteY8" fmla="*/ 200573 h 791345"/>
                  <a:gd name="connsiteX9" fmla="*/ 171812 w 1181462"/>
                  <a:gd name="connsiteY9" fmla="*/ 384723 h 791345"/>
                  <a:gd name="connsiteX0" fmla="*/ 362 w 1192915"/>
                  <a:gd name="connsiteY0" fmla="*/ 389409 h 808556"/>
                  <a:gd name="connsiteX1" fmla="*/ 508362 w 1192915"/>
                  <a:gd name="connsiteY1" fmla="*/ 21109 h 808556"/>
                  <a:gd name="connsiteX2" fmla="*/ 902062 w 1192915"/>
                  <a:gd name="connsiteY2" fmla="*/ 84610 h 808556"/>
                  <a:gd name="connsiteX3" fmla="*/ 1181462 w 1192915"/>
                  <a:gd name="connsiteY3" fmla="*/ 414809 h 808556"/>
                  <a:gd name="connsiteX4" fmla="*/ 508362 w 1192915"/>
                  <a:gd name="connsiteY4" fmla="*/ 808509 h 808556"/>
                  <a:gd name="connsiteX5" fmla="*/ 362 w 1192915"/>
                  <a:gd name="connsiteY5" fmla="*/ 389409 h 808556"/>
                  <a:gd name="connsiteX6" fmla="*/ 171812 w 1192915"/>
                  <a:gd name="connsiteY6" fmla="*/ 402109 h 808556"/>
                  <a:gd name="connsiteX7" fmla="*/ 508362 w 1192915"/>
                  <a:gd name="connsiteY7" fmla="*/ 611659 h 808556"/>
                  <a:gd name="connsiteX8" fmla="*/ 794112 w 1192915"/>
                  <a:gd name="connsiteY8" fmla="*/ 414809 h 808556"/>
                  <a:gd name="connsiteX9" fmla="*/ 508362 w 1192915"/>
                  <a:gd name="connsiteY9" fmla="*/ 217959 h 808556"/>
                  <a:gd name="connsiteX10" fmla="*/ 171812 w 1192915"/>
                  <a:gd name="connsiteY10" fmla="*/ 402109 h 808556"/>
                  <a:gd name="connsiteX0" fmla="*/ 362 w 1192915"/>
                  <a:gd name="connsiteY0" fmla="*/ 373719 h 792864"/>
                  <a:gd name="connsiteX1" fmla="*/ 508362 w 1192915"/>
                  <a:gd name="connsiteY1" fmla="*/ 5419 h 792864"/>
                  <a:gd name="connsiteX2" fmla="*/ 902062 w 1192915"/>
                  <a:gd name="connsiteY2" fmla="*/ 170520 h 792864"/>
                  <a:gd name="connsiteX3" fmla="*/ 1181462 w 1192915"/>
                  <a:gd name="connsiteY3" fmla="*/ 399119 h 792864"/>
                  <a:gd name="connsiteX4" fmla="*/ 508362 w 1192915"/>
                  <a:gd name="connsiteY4" fmla="*/ 792819 h 792864"/>
                  <a:gd name="connsiteX5" fmla="*/ 362 w 1192915"/>
                  <a:gd name="connsiteY5" fmla="*/ 373719 h 792864"/>
                  <a:gd name="connsiteX6" fmla="*/ 171812 w 1192915"/>
                  <a:gd name="connsiteY6" fmla="*/ 386419 h 792864"/>
                  <a:gd name="connsiteX7" fmla="*/ 508362 w 1192915"/>
                  <a:gd name="connsiteY7" fmla="*/ 595969 h 792864"/>
                  <a:gd name="connsiteX8" fmla="*/ 794112 w 1192915"/>
                  <a:gd name="connsiteY8" fmla="*/ 399119 h 792864"/>
                  <a:gd name="connsiteX9" fmla="*/ 508362 w 1192915"/>
                  <a:gd name="connsiteY9" fmla="*/ 202269 h 792864"/>
                  <a:gd name="connsiteX10" fmla="*/ 171812 w 1192915"/>
                  <a:gd name="connsiteY10" fmla="*/ 386419 h 792864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436"/>
                  <a:gd name="connsiteY0" fmla="*/ 373719 h 800571"/>
                  <a:gd name="connsiteX1" fmla="*/ 508317 w 1181436"/>
                  <a:gd name="connsiteY1" fmla="*/ 5419 h 800571"/>
                  <a:gd name="connsiteX2" fmla="*/ 902017 w 1181436"/>
                  <a:gd name="connsiteY2" fmla="*/ 170520 h 800571"/>
                  <a:gd name="connsiteX3" fmla="*/ 1181417 w 1181436"/>
                  <a:gd name="connsiteY3" fmla="*/ 399119 h 800571"/>
                  <a:gd name="connsiteX4" fmla="*/ 889317 w 1181436"/>
                  <a:gd name="connsiteY4" fmla="*/ 627720 h 800571"/>
                  <a:gd name="connsiteX5" fmla="*/ 508317 w 1181436"/>
                  <a:gd name="connsiteY5" fmla="*/ 792819 h 800571"/>
                  <a:gd name="connsiteX6" fmla="*/ 317 w 1181436"/>
                  <a:gd name="connsiteY6" fmla="*/ 373719 h 800571"/>
                  <a:gd name="connsiteX7" fmla="*/ 171767 w 1181436"/>
                  <a:gd name="connsiteY7" fmla="*/ 386419 h 800571"/>
                  <a:gd name="connsiteX8" fmla="*/ 508317 w 1181436"/>
                  <a:gd name="connsiteY8" fmla="*/ 595969 h 800571"/>
                  <a:gd name="connsiteX9" fmla="*/ 794067 w 1181436"/>
                  <a:gd name="connsiteY9" fmla="*/ 399119 h 800571"/>
                  <a:gd name="connsiteX10" fmla="*/ 508317 w 1181436"/>
                  <a:gd name="connsiteY10" fmla="*/ 202269 h 800571"/>
                  <a:gd name="connsiteX11" fmla="*/ 171767 w 1181436"/>
                  <a:gd name="connsiteY11" fmla="*/ 386419 h 800571"/>
                  <a:gd name="connsiteX0" fmla="*/ 317 w 1181566"/>
                  <a:gd name="connsiteY0" fmla="*/ 373719 h 800571"/>
                  <a:gd name="connsiteX1" fmla="*/ 508317 w 1181566"/>
                  <a:gd name="connsiteY1" fmla="*/ 5419 h 800571"/>
                  <a:gd name="connsiteX2" fmla="*/ 902017 w 1181566"/>
                  <a:gd name="connsiteY2" fmla="*/ 170520 h 800571"/>
                  <a:gd name="connsiteX3" fmla="*/ 1181417 w 1181566"/>
                  <a:gd name="connsiteY3" fmla="*/ 399119 h 800571"/>
                  <a:gd name="connsiteX4" fmla="*/ 889317 w 1181566"/>
                  <a:gd name="connsiteY4" fmla="*/ 627720 h 800571"/>
                  <a:gd name="connsiteX5" fmla="*/ 508317 w 1181566"/>
                  <a:gd name="connsiteY5" fmla="*/ 792819 h 800571"/>
                  <a:gd name="connsiteX6" fmla="*/ 317 w 1181566"/>
                  <a:gd name="connsiteY6" fmla="*/ 373719 h 800571"/>
                  <a:gd name="connsiteX7" fmla="*/ 171767 w 1181566"/>
                  <a:gd name="connsiteY7" fmla="*/ 386419 h 800571"/>
                  <a:gd name="connsiteX8" fmla="*/ 508317 w 1181566"/>
                  <a:gd name="connsiteY8" fmla="*/ 595969 h 800571"/>
                  <a:gd name="connsiteX9" fmla="*/ 794067 w 1181566"/>
                  <a:gd name="connsiteY9" fmla="*/ 399119 h 800571"/>
                  <a:gd name="connsiteX10" fmla="*/ 508317 w 1181566"/>
                  <a:gd name="connsiteY10" fmla="*/ 202269 h 800571"/>
                  <a:gd name="connsiteX11" fmla="*/ 171767 w 1181566"/>
                  <a:gd name="connsiteY11" fmla="*/ 386419 h 800571"/>
                  <a:gd name="connsiteX0" fmla="*/ 317 w 1181676"/>
                  <a:gd name="connsiteY0" fmla="*/ 373719 h 800571"/>
                  <a:gd name="connsiteX1" fmla="*/ 508317 w 1181676"/>
                  <a:gd name="connsiteY1" fmla="*/ 5419 h 800571"/>
                  <a:gd name="connsiteX2" fmla="*/ 902017 w 1181676"/>
                  <a:gd name="connsiteY2" fmla="*/ 170520 h 800571"/>
                  <a:gd name="connsiteX3" fmla="*/ 1181417 w 1181676"/>
                  <a:gd name="connsiteY3" fmla="*/ 399119 h 800571"/>
                  <a:gd name="connsiteX4" fmla="*/ 889317 w 1181676"/>
                  <a:gd name="connsiteY4" fmla="*/ 627720 h 800571"/>
                  <a:gd name="connsiteX5" fmla="*/ 508317 w 1181676"/>
                  <a:gd name="connsiteY5" fmla="*/ 792819 h 800571"/>
                  <a:gd name="connsiteX6" fmla="*/ 317 w 1181676"/>
                  <a:gd name="connsiteY6" fmla="*/ 373719 h 800571"/>
                  <a:gd name="connsiteX7" fmla="*/ 171767 w 1181676"/>
                  <a:gd name="connsiteY7" fmla="*/ 386419 h 800571"/>
                  <a:gd name="connsiteX8" fmla="*/ 508317 w 1181676"/>
                  <a:gd name="connsiteY8" fmla="*/ 595969 h 800571"/>
                  <a:gd name="connsiteX9" fmla="*/ 794067 w 1181676"/>
                  <a:gd name="connsiteY9" fmla="*/ 399119 h 800571"/>
                  <a:gd name="connsiteX10" fmla="*/ 508317 w 1181676"/>
                  <a:gd name="connsiteY10" fmla="*/ 202269 h 800571"/>
                  <a:gd name="connsiteX11" fmla="*/ 171767 w 1181676"/>
                  <a:gd name="connsiteY11" fmla="*/ 386419 h 800571"/>
                  <a:gd name="connsiteX0" fmla="*/ 351 w 1181710"/>
                  <a:gd name="connsiteY0" fmla="*/ 373719 h 798379"/>
                  <a:gd name="connsiteX1" fmla="*/ 508351 w 1181710"/>
                  <a:gd name="connsiteY1" fmla="*/ 5419 h 798379"/>
                  <a:gd name="connsiteX2" fmla="*/ 902051 w 1181710"/>
                  <a:gd name="connsiteY2" fmla="*/ 170520 h 798379"/>
                  <a:gd name="connsiteX3" fmla="*/ 1181451 w 1181710"/>
                  <a:gd name="connsiteY3" fmla="*/ 399119 h 798379"/>
                  <a:gd name="connsiteX4" fmla="*/ 889351 w 1181710"/>
                  <a:gd name="connsiteY4" fmla="*/ 627720 h 798379"/>
                  <a:gd name="connsiteX5" fmla="*/ 508351 w 1181710"/>
                  <a:gd name="connsiteY5" fmla="*/ 792819 h 798379"/>
                  <a:gd name="connsiteX6" fmla="*/ 351 w 1181710"/>
                  <a:gd name="connsiteY6" fmla="*/ 373719 h 798379"/>
                  <a:gd name="connsiteX7" fmla="*/ 171801 w 1181710"/>
                  <a:gd name="connsiteY7" fmla="*/ 386419 h 798379"/>
                  <a:gd name="connsiteX8" fmla="*/ 508351 w 1181710"/>
                  <a:gd name="connsiteY8" fmla="*/ 595969 h 798379"/>
                  <a:gd name="connsiteX9" fmla="*/ 794101 w 1181710"/>
                  <a:gd name="connsiteY9" fmla="*/ 399119 h 798379"/>
                  <a:gd name="connsiteX10" fmla="*/ 508351 w 1181710"/>
                  <a:gd name="connsiteY10" fmla="*/ 202269 h 798379"/>
                  <a:gd name="connsiteX11" fmla="*/ 171801 w 1181710"/>
                  <a:gd name="connsiteY11" fmla="*/ 386419 h 798379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8351 w 1181710"/>
                  <a:gd name="connsiteY10" fmla="*/ 197320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68770 h 793430"/>
                  <a:gd name="connsiteX1" fmla="*/ 508351 w 1181710"/>
                  <a:gd name="connsiteY1" fmla="*/ 470 h 793430"/>
                  <a:gd name="connsiteX2" fmla="*/ 902051 w 1181710"/>
                  <a:gd name="connsiteY2" fmla="*/ 165571 h 793430"/>
                  <a:gd name="connsiteX3" fmla="*/ 1181451 w 1181710"/>
                  <a:gd name="connsiteY3" fmla="*/ 394170 h 793430"/>
                  <a:gd name="connsiteX4" fmla="*/ 889351 w 1181710"/>
                  <a:gd name="connsiteY4" fmla="*/ 622771 h 793430"/>
                  <a:gd name="connsiteX5" fmla="*/ 508351 w 1181710"/>
                  <a:gd name="connsiteY5" fmla="*/ 787870 h 793430"/>
                  <a:gd name="connsiteX6" fmla="*/ 351 w 1181710"/>
                  <a:gd name="connsiteY6" fmla="*/ 368770 h 793430"/>
                  <a:gd name="connsiteX7" fmla="*/ 171801 w 1181710"/>
                  <a:gd name="connsiteY7" fmla="*/ 381470 h 793430"/>
                  <a:gd name="connsiteX8" fmla="*/ 508351 w 1181710"/>
                  <a:gd name="connsiteY8" fmla="*/ 591020 h 793430"/>
                  <a:gd name="connsiteX9" fmla="*/ 794101 w 1181710"/>
                  <a:gd name="connsiteY9" fmla="*/ 394170 h 793430"/>
                  <a:gd name="connsiteX10" fmla="*/ 505166 w 1181710"/>
                  <a:gd name="connsiteY10" fmla="*/ 187765 h 793430"/>
                  <a:gd name="connsiteX11" fmla="*/ 171801 w 1181710"/>
                  <a:gd name="connsiteY11" fmla="*/ 381470 h 793430"/>
                  <a:gd name="connsiteX0" fmla="*/ 351 w 1181710"/>
                  <a:gd name="connsiteY0" fmla="*/ 390552 h 815212"/>
                  <a:gd name="connsiteX1" fmla="*/ 508351 w 1181710"/>
                  <a:gd name="connsiteY1" fmla="*/ 22252 h 815212"/>
                  <a:gd name="connsiteX2" fmla="*/ 902051 w 1181710"/>
                  <a:gd name="connsiteY2" fmla="*/ 187353 h 815212"/>
                  <a:gd name="connsiteX3" fmla="*/ 1181451 w 1181710"/>
                  <a:gd name="connsiteY3" fmla="*/ 415952 h 815212"/>
                  <a:gd name="connsiteX4" fmla="*/ 889351 w 1181710"/>
                  <a:gd name="connsiteY4" fmla="*/ 644553 h 815212"/>
                  <a:gd name="connsiteX5" fmla="*/ 508351 w 1181710"/>
                  <a:gd name="connsiteY5" fmla="*/ 809652 h 815212"/>
                  <a:gd name="connsiteX6" fmla="*/ 351 w 1181710"/>
                  <a:gd name="connsiteY6" fmla="*/ 390552 h 815212"/>
                  <a:gd name="connsiteX7" fmla="*/ 171801 w 1181710"/>
                  <a:gd name="connsiteY7" fmla="*/ 403252 h 815212"/>
                  <a:gd name="connsiteX8" fmla="*/ 508351 w 1181710"/>
                  <a:gd name="connsiteY8" fmla="*/ 612802 h 815212"/>
                  <a:gd name="connsiteX9" fmla="*/ 794101 w 1181710"/>
                  <a:gd name="connsiteY9" fmla="*/ 415952 h 815212"/>
                  <a:gd name="connsiteX10" fmla="*/ 505166 w 1181710"/>
                  <a:gd name="connsiteY10" fmla="*/ 209547 h 815212"/>
                  <a:gd name="connsiteX11" fmla="*/ 171801 w 1181710"/>
                  <a:gd name="connsiteY11" fmla="*/ 403252 h 815212"/>
                  <a:gd name="connsiteX0" fmla="*/ 215 w 1181574"/>
                  <a:gd name="connsiteY0" fmla="*/ 376996 h 797132"/>
                  <a:gd name="connsiteX1" fmla="*/ 457256 w 1181574"/>
                  <a:gd name="connsiteY1" fmla="*/ 5511 h 797132"/>
                  <a:gd name="connsiteX2" fmla="*/ 901915 w 1181574"/>
                  <a:gd name="connsiteY2" fmla="*/ 173797 h 797132"/>
                  <a:gd name="connsiteX3" fmla="*/ 1181315 w 1181574"/>
                  <a:gd name="connsiteY3" fmla="*/ 402396 h 797132"/>
                  <a:gd name="connsiteX4" fmla="*/ 889215 w 1181574"/>
                  <a:gd name="connsiteY4" fmla="*/ 630997 h 797132"/>
                  <a:gd name="connsiteX5" fmla="*/ 508215 w 1181574"/>
                  <a:gd name="connsiteY5" fmla="*/ 796096 h 797132"/>
                  <a:gd name="connsiteX6" fmla="*/ 215 w 1181574"/>
                  <a:gd name="connsiteY6" fmla="*/ 376996 h 797132"/>
                  <a:gd name="connsiteX7" fmla="*/ 171665 w 1181574"/>
                  <a:gd name="connsiteY7" fmla="*/ 389696 h 797132"/>
                  <a:gd name="connsiteX8" fmla="*/ 508215 w 1181574"/>
                  <a:gd name="connsiteY8" fmla="*/ 599246 h 797132"/>
                  <a:gd name="connsiteX9" fmla="*/ 793965 w 1181574"/>
                  <a:gd name="connsiteY9" fmla="*/ 402396 h 797132"/>
                  <a:gd name="connsiteX10" fmla="*/ 505030 w 1181574"/>
                  <a:gd name="connsiteY10" fmla="*/ 195991 h 797132"/>
                  <a:gd name="connsiteX11" fmla="*/ 171665 w 1181574"/>
                  <a:gd name="connsiteY11" fmla="*/ 389696 h 797132"/>
                  <a:gd name="connsiteX0" fmla="*/ 554 w 1181913"/>
                  <a:gd name="connsiteY0" fmla="*/ 375244 h 795380"/>
                  <a:gd name="connsiteX1" fmla="*/ 457595 w 1181913"/>
                  <a:gd name="connsiteY1" fmla="*/ 3759 h 795380"/>
                  <a:gd name="connsiteX2" fmla="*/ 902254 w 1181913"/>
                  <a:gd name="connsiteY2" fmla="*/ 172045 h 795380"/>
                  <a:gd name="connsiteX3" fmla="*/ 1181654 w 1181913"/>
                  <a:gd name="connsiteY3" fmla="*/ 400644 h 795380"/>
                  <a:gd name="connsiteX4" fmla="*/ 889554 w 1181913"/>
                  <a:gd name="connsiteY4" fmla="*/ 629245 h 795380"/>
                  <a:gd name="connsiteX5" fmla="*/ 508554 w 1181913"/>
                  <a:gd name="connsiteY5" fmla="*/ 794344 h 795380"/>
                  <a:gd name="connsiteX6" fmla="*/ 554 w 1181913"/>
                  <a:gd name="connsiteY6" fmla="*/ 375244 h 795380"/>
                  <a:gd name="connsiteX7" fmla="*/ 172004 w 1181913"/>
                  <a:gd name="connsiteY7" fmla="*/ 387944 h 795380"/>
                  <a:gd name="connsiteX8" fmla="*/ 508554 w 1181913"/>
                  <a:gd name="connsiteY8" fmla="*/ 597494 h 795380"/>
                  <a:gd name="connsiteX9" fmla="*/ 794304 w 1181913"/>
                  <a:gd name="connsiteY9" fmla="*/ 400644 h 795380"/>
                  <a:gd name="connsiteX10" fmla="*/ 505369 w 1181913"/>
                  <a:gd name="connsiteY10" fmla="*/ 194239 h 795380"/>
                  <a:gd name="connsiteX11" fmla="*/ 172004 w 1181913"/>
                  <a:gd name="connsiteY11" fmla="*/ 387944 h 795380"/>
                  <a:gd name="connsiteX0" fmla="*/ 554 w 1181913"/>
                  <a:gd name="connsiteY0" fmla="*/ 375244 h 806020"/>
                  <a:gd name="connsiteX1" fmla="*/ 457595 w 1181913"/>
                  <a:gd name="connsiteY1" fmla="*/ 3759 h 806020"/>
                  <a:gd name="connsiteX2" fmla="*/ 902254 w 1181913"/>
                  <a:gd name="connsiteY2" fmla="*/ 172045 h 806020"/>
                  <a:gd name="connsiteX3" fmla="*/ 1181654 w 1181913"/>
                  <a:gd name="connsiteY3" fmla="*/ 400644 h 806020"/>
                  <a:gd name="connsiteX4" fmla="*/ 889554 w 1181913"/>
                  <a:gd name="connsiteY4" fmla="*/ 629245 h 806020"/>
                  <a:gd name="connsiteX5" fmla="*/ 508554 w 1181913"/>
                  <a:gd name="connsiteY5" fmla="*/ 794344 h 806020"/>
                  <a:gd name="connsiteX6" fmla="*/ 554 w 1181913"/>
                  <a:gd name="connsiteY6" fmla="*/ 375244 h 806020"/>
                  <a:gd name="connsiteX7" fmla="*/ 172004 w 1181913"/>
                  <a:gd name="connsiteY7" fmla="*/ 387944 h 806020"/>
                  <a:gd name="connsiteX8" fmla="*/ 508554 w 1181913"/>
                  <a:gd name="connsiteY8" fmla="*/ 597494 h 806020"/>
                  <a:gd name="connsiteX9" fmla="*/ 794304 w 1181913"/>
                  <a:gd name="connsiteY9" fmla="*/ 400644 h 806020"/>
                  <a:gd name="connsiteX10" fmla="*/ 505369 w 1181913"/>
                  <a:gd name="connsiteY10" fmla="*/ 194239 h 806020"/>
                  <a:gd name="connsiteX11" fmla="*/ 172004 w 1181913"/>
                  <a:gd name="connsiteY11" fmla="*/ 387944 h 806020"/>
                  <a:gd name="connsiteX0" fmla="*/ 1076 w 1182435"/>
                  <a:gd name="connsiteY0" fmla="*/ 375206 h 787319"/>
                  <a:gd name="connsiteX1" fmla="*/ 458117 w 1182435"/>
                  <a:gd name="connsiteY1" fmla="*/ 3721 h 787319"/>
                  <a:gd name="connsiteX2" fmla="*/ 902776 w 1182435"/>
                  <a:gd name="connsiteY2" fmla="*/ 172007 h 787319"/>
                  <a:gd name="connsiteX3" fmla="*/ 1182176 w 1182435"/>
                  <a:gd name="connsiteY3" fmla="*/ 400606 h 787319"/>
                  <a:gd name="connsiteX4" fmla="*/ 890076 w 1182435"/>
                  <a:gd name="connsiteY4" fmla="*/ 629207 h 787319"/>
                  <a:gd name="connsiteX5" fmla="*/ 442192 w 1182435"/>
                  <a:gd name="connsiteY5" fmla="*/ 775196 h 787319"/>
                  <a:gd name="connsiteX6" fmla="*/ 1076 w 1182435"/>
                  <a:gd name="connsiteY6" fmla="*/ 375206 h 787319"/>
                  <a:gd name="connsiteX7" fmla="*/ 172526 w 1182435"/>
                  <a:gd name="connsiteY7" fmla="*/ 387906 h 787319"/>
                  <a:gd name="connsiteX8" fmla="*/ 509076 w 1182435"/>
                  <a:gd name="connsiteY8" fmla="*/ 597456 h 787319"/>
                  <a:gd name="connsiteX9" fmla="*/ 794826 w 1182435"/>
                  <a:gd name="connsiteY9" fmla="*/ 400606 h 787319"/>
                  <a:gd name="connsiteX10" fmla="*/ 505891 w 1182435"/>
                  <a:gd name="connsiteY10" fmla="*/ 194201 h 787319"/>
                  <a:gd name="connsiteX11" fmla="*/ 172526 w 1182435"/>
                  <a:gd name="connsiteY11" fmla="*/ 387906 h 787319"/>
                  <a:gd name="connsiteX0" fmla="*/ 159 w 1181518"/>
                  <a:gd name="connsiteY0" fmla="*/ 375230 h 799781"/>
                  <a:gd name="connsiteX1" fmla="*/ 457200 w 1181518"/>
                  <a:gd name="connsiteY1" fmla="*/ 3745 h 799781"/>
                  <a:gd name="connsiteX2" fmla="*/ 901859 w 1181518"/>
                  <a:gd name="connsiteY2" fmla="*/ 172031 h 799781"/>
                  <a:gd name="connsiteX3" fmla="*/ 1181259 w 1181518"/>
                  <a:gd name="connsiteY3" fmla="*/ 400630 h 799781"/>
                  <a:gd name="connsiteX4" fmla="*/ 889159 w 1181518"/>
                  <a:gd name="connsiteY4" fmla="*/ 629231 h 799781"/>
                  <a:gd name="connsiteX5" fmla="*/ 454015 w 1181518"/>
                  <a:gd name="connsiteY5" fmla="*/ 787960 h 799781"/>
                  <a:gd name="connsiteX6" fmla="*/ 159 w 1181518"/>
                  <a:gd name="connsiteY6" fmla="*/ 375230 h 799781"/>
                  <a:gd name="connsiteX7" fmla="*/ 171609 w 1181518"/>
                  <a:gd name="connsiteY7" fmla="*/ 387930 h 799781"/>
                  <a:gd name="connsiteX8" fmla="*/ 508159 w 1181518"/>
                  <a:gd name="connsiteY8" fmla="*/ 597480 h 799781"/>
                  <a:gd name="connsiteX9" fmla="*/ 793909 w 1181518"/>
                  <a:gd name="connsiteY9" fmla="*/ 400630 h 799781"/>
                  <a:gd name="connsiteX10" fmla="*/ 504974 w 1181518"/>
                  <a:gd name="connsiteY10" fmla="*/ 194225 h 799781"/>
                  <a:gd name="connsiteX11" fmla="*/ 171609 w 1181518"/>
                  <a:gd name="connsiteY11" fmla="*/ 387930 h 799781"/>
                  <a:gd name="connsiteX0" fmla="*/ 159 w 1181518"/>
                  <a:gd name="connsiteY0" fmla="*/ 378958 h 803509"/>
                  <a:gd name="connsiteX1" fmla="*/ 457200 w 1181518"/>
                  <a:gd name="connsiteY1" fmla="*/ 7473 h 803509"/>
                  <a:gd name="connsiteX2" fmla="*/ 901859 w 1181518"/>
                  <a:gd name="connsiteY2" fmla="*/ 175759 h 803509"/>
                  <a:gd name="connsiteX3" fmla="*/ 1181259 w 1181518"/>
                  <a:gd name="connsiteY3" fmla="*/ 404358 h 803509"/>
                  <a:gd name="connsiteX4" fmla="*/ 889159 w 1181518"/>
                  <a:gd name="connsiteY4" fmla="*/ 632959 h 803509"/>
                  <a:gd name="connsiteX5" fmla="*/ 454015 w 1181518"/>
                  <a:gd name="connsiteY5" fmla="*/ 791688 h 803509"/>
                  <a:gd name="connsiteX6" fmla="*/ 159 w 1181518"/>
                  <a:gd name="connsiteY6" fmla="*/ 378958 h 803509"/>
                  <a:gd name="connsiteX7" fmla="*/ 171609 w 1181518"/>
                  <a:gd name="connsiteY7" fmla="*/ 391658 h 803509"/>
                  <a:gd name="connsiteX8" fmla="*/ 508159 w 1181518"/>
                  <a:gd name="connsiteY8" fmla="*/ 601208 h 803509"/>
                  <a:gd name="connsiteX9" fmla="*/ 793909 w 1181518"/>
                  <a:gd name="connsiteY9" fmla="*/ 404358 h 803509"/>
                  <a:gd name="connsiteX10" fmla="*/ 504974 w 1181518"/>
                  <a:gd name="connsiteY10" fmla="*/ 197953 h 803509"/>
                  <a:gd name="connsiteX11" fmla="*/ 171609 w 1181518"/>
                  <a:gd name="connsiteY11" fmla="*/ 391658 h 80350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0 w 1190914"/>
                  <a:gd name="connsiteY0" fmla="*/ 376799 h 797569"/>
                  <a:gd name="connsiteX1" fmla="*/ 466596 w 1190914"/>
                  <a:gd name="connsiteY1" fmla="*/ 5314 h 797569"/>
                  <a:gd name="connsiteX2" fmla="*/ 911255 w 1190914"/>
                  <a:gd name="connsiteY2" fmla="*/ 173600 h 797569"/>
                  <a:gd name="connsiteX3" fmla="*/ 1190655 w 1190914"/>
                  <a:gd name="connsiteY3" fmla="*/ 402199 h 797569"/>
                  <a:gd name="connsiteX4" fmla="*/ 898555 w 1190914"/>
                  <a:gd name="connsiteY4" fmla="*/ 630800 h 797569"/>
                  <a:gd name="connsiteX5" fmla="*/ 463411 w 1190914"/>
                  <a:gd name="connsiteY5" fmla="*/ 789529 h 797569"/>
                  <a:gd name="connsiteX6" fmla="*/ 0 w 1190914"/>
                  <a:gd name="connsiteY6" fmla="*/ 376799 h 797569"/>
                  <a:gd name="connsiteX7" fmla="*/ 181005 w 1190914"/>
                  <a:gd name="connsiteY7" fmla="*/ 389499 h 797569"/>
                  <a:gd name="connsiteX8" fmla="*/ 517555 w 1190914"/>
                  <a:gd name="connsiteY8" fmla="*/ 599049 h 797569"/>
                  <a:gd name="connsiteX9" fmla="*/ 803305 w 1190914"/>
                  <a:gd name="connsiteY9" fmla="*/ 402199 h 797569"/>
                  <a:gd name="connsiteX10" fmla="*/ 514370 w 1190914"/>
                  <a:gd name="connsiteY10" fmla="*/ 195794 h 797569"/>
                  <a:gd name="connsiteX11" fmla="*/ 181005 w 1190914"/>
                  <a:gd name="connsiteY11" fmla="*/ 389499 h 797569"/>
                  <a:gd name="connsiteX0" fmla="*/ 1 w 1187730"/>
                  <a:gd name="connsiteY0" fmla="*/ 396746 h 797476"/>
                  <a:gd name="connsiteX1" fmla="*/ 463412 w 1187730"/>
                  <a:gd name="connsiteY1" fmla="*/ 6151 h 797476"/>
                  <a:gd name="connsiteX2" fmla="*/ 908071 w 1187730"/>
                  <a:gd name="connsiteY2" fmla="*/ 174437 h 797476"/>
                  <a:gd name="connsiteX3" fmla="*/ 1187471 w 1187730"/>
                  <a:gd name="connsiteY3" fmla="*/ 403036 h 797476"/>
                  <a:gd name="connsiteX4" fmla="*/ 895371 w 1187730"/>
                  <a:gd name="connsiteY4" fmla="*/ 631637 h 797476"/>
                  <a:gd name="connsiteX5" fmla="*/ 460227 w 1187730"/>
                  <a:gd name="connsiteY5" fmla="*/ 790366 h 797476"/>
                  <a:gd name="connsiteX6" fmla="*/ 1 w 1187730"/>
                  <a:gd name="connsiteY6" fmla="*/ 396746 h 797476"/>
                  <a:gd name="connsiteX7" fmla="*/ 177821 w 1187730"/>
                  <a:gd name="connsiteY7" fmla="*/ 390336 h 797476"/>
                  <a:gd name="connsiteX8" fmla="*/ 514371 w 1187730"/>
                  <a:gd name="connsiteY8" fmla="*/ 599886 h 797476"/>
                  <a:gd name="connsiteX9" fmla="*/ 800121 w 1187730"/>
                  <a:gd name="connsiteY9" fmla="*/ 403036 h 797476"/>
                  <a:gd name="connsiteX10" fmla="*/ 511186 w 1187730"/>
                  <a:gd name="connsiteY10" fmla="*/ 196631 h 797476"/>
                  <a:gd name="connsiteX11" fmla="*/ 177821 w 1187730"/>
                  <a:gd name="connsiteY11" fmla="*/ 390336 h 797476"/>
                  <a:gd name="connsiteX0" fmla="*/ 1 w 1187730"/>
                  <a:gd name="connsiteY0" fmla="*/ 390777 h 791507"/>
                  <a:gd name="connsiteX1" fmla="*/ 463412 w 1187730"/>
                  <a:gd name="connsiteY1" fmla="*/ 182 h 791507"/>
                  <a:gd name="connsiteX2" fmla="*/ 908071 w 1187730"/>
                  <a:gd name="connsiteY2" fmla="*/ 168468 h 791507"/>
                  <a:gd name="connsiteX3" fmla="*/ 1187471 w 1187730"/>
                  <a:gd name="connsiteY3" fmla="*/ 397067 h 791507"/>
                  <a:gd name="connsiteX4" fmla="*/ 895371 w 1187730"/>
                  <a:gd name="connsiteY4" fmla="*/ 625668 h 791507"/>
                  <a:gd name="connsiteX5" fmla="*/ 460227 w 1187730"/>
                  <a:gd name="connsiteY5" fmla="*/ 784397 h 791507"/>
                  <a:gd name="connsiteX6" fmla="*/ 1 w 1187730"/>
                  <a:gd name="connsiteY6" fmla="*/ 390777 h 791507"/>
                  <a:gd name="connsiteX7" fmla="*/ 177821 w 1187730"/>
                  <a:gd name="connsiteY7" fmla="*/ 384367 h 791507"/>
                  <a:gd name="connsiteX8" fmla="*/ 514371 w 1187730"/>
                  <a:gd name="connsiteY8" fmla="*/ 593917 h 791507"/>
                  <a:gd name="connsiteX9" fmla="*/ 800121 w 1187730"/>
                  <a:gd name="connsiteY9" fmla="*/ 397067 h 791507"/>
                  <a:gd name="connsiteX10" fmla="*/ 511186 w 1187730"/>
                  <a:gd name="connsiteY10" fmla="*/ 190662 h 791507"/>
                  <a:gd name="connsiteX11" fmla="*/ 177821 w 1187730"/>
                  <a:gd name="connsiteY11" fmla="*/ 384367 h 791507"/>
                  <a:gd name="connsiteX0" fmla="*/ 117 w 1187846"/>
                  <a:gd name="connsiteY0" fmla="*/ 371704 h 772434"/>
                  <a:gd name="connsiteX1" fmla="*/ 425308 w 1187846"/>
                  <a:gd name="connsiteY1" fmla="*/ 219 h 772434"/>
                  <a:gd name="connsiteX2" fmla="*/ 908187 w 1187846"/>
                  <a:gd name="connsiteY2" fmla="*/ 149395 h 772434"/>
                  <a:gd name="connsiteX3" fmla="*/ 1187587 w 1187846"/>
                  <a:gd name="connsiteY3" fmla="*/ 377994 h 772434"/>
                  <a:gd name="connsiteX4" fmla="*/ 895487 w 1187846"/>
                  <a:gd name="connsiteY4" fmla="*/ 606595 h 772434"/>
                  <a:gd name="connsiteX5" fmla="*/ 460343 w 1187846"/>
                  <a:gd name="connsiteY5" fmla="*/ 765324 h 772434"/>
                  <a:gd name="connsiteX6" fmla="*/ 117 w 1187846"/>
                  <a:gd name="connsiteY6" fmla="*/ 371704 h 772434"/>
                  <a:gd name="connsiteX7" fmla="*/ 177937 w 1187846"/>
                  <a:gd name="connsiteY7" fmla="*/ 365294 h 772434"/>
                  <a:gd name="connsiteX8" fmla="*/ 514487 w 1187846"/>
                  <a:gd name="connsiteY8" fmla="*/ 574844 h 772434"/>
                  <a:gd name="connsiteX9" fmla="*/ 800237 w 1187846"/>
                  <a:gd name="connsiteY9" fmla="*/ 377994 h 772434"/>
                  <a:gd name="connsiteX10" fmla="*/ 511302 w 1187846"/>
                  <a:gd name="connsiteY10" fmla="*/ 171589 h 772434"/>
                  <a:gd name="connsiteX11" fmla="*/ 177937 w 1187846"/>
                  <a:gd name="connsiteY11" fmla="*/ 365294 h 772434"/>
                  <a:gd name="connsiteX0" fmla="*/ 236 w 1187965"/>
                  <a:gd name="connsiteY0" fmla="*/ 371520 h 772250"/>
                  <a:gd name="connsiteX1" fmla="*/ 425427 w 1187965"/>
                  <a:gd name="connsiteY1" fmla="*/ 35 h 772250"/>
                  <a:gd name="connsiteX2" fmla="*/ 908306 w 1187965"/>
                  <a:gd name="connsiteY2" fmla="*/ 149211 h 772250"/>
                  <a:gd name="connsiteX3" fmla="*/ 1187706 w 1187965"/>
                  <a:gd name="connsiteY3" fmla="*/ 377810 h 772250"/>
                  <a:gd name="connsiteX4" fmla="*/ 895606 w 1187965"/>
                  <a:gd name="connsiteY4" fmla="*/ 606411 h 772250"/>
                  <a:gd name="connsiteX5" fmla="*/ 460462 w 1187965"/>
                  <a:gd name="connsiteY5" fmla="*/ 765140 h 772250"/>
                  <a:gd name="connsiteX6" fmla="*/ 236 w 1187965"/>
                  <a:gd name="connsiteY6" fmla="*/ 371520 h 772250"/>
                  <a:gd name="connsiteX7" fmla="*/ 178056 w 1187965"/>
                  <a:gd name="connsiteY7" fmla="*/ 365110 h 772250"/>
                  <a:gd name="connsiteX8" fmla="*/ 514606 w 1187965"/>
                  <a:gd name="connsiteY8" fmla="*/ 574660 h 772250"/>
                  <a:gd name="connsiteX9" fmla="*/ 800356 w 1187965"/>
                  <a:gd name="connsiteY9" fmla="*/ 377810 h 772250"/>
                  <a:gd name="connsiteX10" fmla="*/ 511421 w 1187965"/>
                  <a:gd name="connsiteY10" fmla="*/ 171405 h 772250"/>
                  <a:gd name="connsiteX11" fmla="*/ 178056 w 1187965"/>
                  <a:gd name="connsiteY11" fmla="*/ 365110 h 772250"/>
                  <a:gd name="connsiteX0" fmla="*/ 0 w 1187729"/>
                  <a:gd name="connsiteY0" fmla="*/ 371520 h 766165"/>
                  <a:gd name="connsiteX1" fmla="*/ 425191 w 1187729"/>
                  <a:gd name="connsiteY1" fmla="*/ 35 h 766165"/>
                  <a:gd name="connsiteX2" fmla="*/ 908070 w 1187729"/>
                  <a:gd name="connsiteY2" fmla="*/ 149211 h 766165"/>
                  <a:gd name="connsiteX3" fmla="*/ 1187470 w 1187729"/>
                  <a:gd name="connsiteY3" fmla="*/ 377810 h 766165"/>
                  <a:gd name="connsiteX4" fmla="*/ 895370 w 1187729"/>
                  <a:gd name="connsiteY4" fmla="*/ 606411 h 766165"/>
                  <a:gd name="connsiteX5" fmla="*/ 425191 w 1187729"/>
                  <a:gd name="connsiteY5" fmla="*/ 758770 h 766165"/>
                  <a:gd name="connsiteX6" fmla="*/ 0 w 1187729"/>
                  <a:gd name="connsiteY6" fmla="*/ 371520 h 766165"/>
                  <a:gd name="connsiteX7" fmla="*/ 177820 w 1187729"/>
                  <a:gd name="connsiteY7" fmla="*/ 365110 h 766165"/>
                  <a:gd name="connsiteX8" fmla="*/ 514370 w 1187729"/>
                  <a:gd name="connsiteY8" fmla="*/ 574660 h 766165"/>
                  <a:gd name="connsiteX9" fmla="*/ 800120 w 1187729"/>
                  <a:gd name="connsiteY9" fmla="*/ 377810 h 766165"/>
                  <a:gd name="connsiteX10" fmla="*/ 511185 w 1187729"/>
                  <a:gd name="connsiteY10" fmla="*/ 171405 h 766165"/>
                  <a:gd name="connsiteX11" fmla="*/ 177820 w 1187729"/>
                  <a:gd name="connsiteY11" fmla="*/ 365110 h 766165"/>
                  <a:gd name="connsiteX0" fmla="*/ 0 w 1187729"/>
                  <a:gd name="connsiteY0" fmla="*/ 371520 h 758904"/>
                  <a:gd name="connsiteX1" fmla="*/ 425191 w 1187729"/>
                  <a:gd name="connsiteY1" fmla="*/ 35 h 758904"/>
                  <a:gd name="connsiteX2" fmla="*/ 908070 w 1187729"/>
                  <a:gd name="connsiteY2" fmla="*/ 149211 h 758904"/>
                  <a:gd name="connsiteX3" fmla="*/ 1187470 w 1187729"/>
                  <a:gd name="connsiteY3" fmla="*/ 377810 h 758904"/>
                  <a:gd name="connsiteX4" fmla="*/ 895370 w 1187729"/>
                  <a:gd name="connsiteY4" fmla="*/ 606411 h 758904"/>
                  <a:gd name="connsiteX5" fmla="*/ 425191 w 1187729"/>
                  <a:gd name="connsiteY5" fmla="*/ 758770 h 758904"/>
                  <a:gd name="connsiteX6" fmla="*/ 0 w 1187729"/>
                  <a:gd name="connsiteY6" fmla="*/ 371520 h 758904"/>
                  <a:gd name="connsiteX7" fmla="*/ 177820 w 1187729"/>
                  <a:gd name="connsiteY7" fmla="*/ 365110 h 758904"/>
                  <a:gd name="connsiteX8" fmla="*/ 514370 w 1187729"/>
                  <a:gd name="connsiteY8" fmla="*/ 574660 h 758904"/>
                  <a:gd name="connsiteX9" fmla="*/ 800120 w 1187729"/>
                  <a:gd name="connsiteY9" fmla="*/ 377810 h 758904"/>
                  <a:gd name="connsiteX10" fmla="*/ 511185 w 1187729"/>
                  <a:gd name="connsiteY10" fmla="*/ 171405 h 758904"/>
                  <a:gd name="connsiteX11" fmla="*/ 177820 w 1187729"/>
                  <a:gd name="connsiteY11" fmla="*/ 365110 h 758904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58777"/>
                  <a:gd name="connsiteX1" fmla="*/ 425191 w 1187729"/>
                  <a:gd name="connsiteY1" fmla="*/ 35 h 758777"/>
                  <a:gd name="connsiteX2" fmla="*/ 908070 w 1187729"/>
                  <a:gd name="connsiteY2" fmla="*/ 149211 h 758777"/>
                  <a:gd name="connsiteX3" fmla="*/ 1187470 w 1187729"/>
                  <a:gd name="connsiteY3" fmla="*/ 377810 h 758777"/>
                  <a:gd name="connsiteX4" fmla="*/ 895370 w 1187729"/>
                  <a:gd name="connsiteY4" fmla="*/ 606411 h 758777"/>
                  <a:gd name="connsiteX5" fmla="*/ 425191 w 1187729"/>
                  <a:gd name="connsiteY5" fmla="*/ 758770 h 758777"/>
                  <a:gd name="connsiteX6" fmla="*/ 0 w 1187729"/>
                  <a:gd name="connsiteY6" fmla="*/ 371520 h 758777"/>
                  <a:gd name="connsiteX7" fmla="*/ 177820 w 1187729"/>
                  <a:gd name="connsiteY7" fmla="*/ 365110 h 758777"/>
                  <a:gd name="connsiteX8" fmla="*/ 514370 w 1187729"/>
                  <a:gd name="connsiteY8" fmla="*/ 574660 h 758777"/>
                  <a:gd name="connsiteX9" fmla="*/ 800120 w 1187729"/>
                  <a:gd name="connsiteY9" fmla="*/ 377810 h 758777"/>
                  <a:gd name="connsiteX10" fmla="*/ 511185 w 1187729"/>
                  <a:gd name="connsiteY10" fmla="*/ 171405 h 758777"/>
                  <a:gd name="connsiteX11" fmla="*/ 177820 w 1187729"/>
                  <a:gd name="connsiteY11" fmla="*/ 365110 h 758777"/>
                  <a:gd name="connsiteX0" fmla="*/ 0 w 1187729"/>
                  <a:gd name="connsiteY0" fmla="*/ 371520 h 763199"/>
                  <a:gd name="connsiteX1" fmla="*/ 425191 w 1187729"/>
                  <a:gd name="connsiteY1" fmla="*/ 35 h 763199"/>
                  <a:gd name="connsiteX2" fmla="*/ 908070 w 1187729"/>
                  <a:gd name="connsiteY2" fmla="*/ 149211 h 763199"/>
                  <a:gd name="connsiteX3" fmla="*/ 1187470 w 1187729"/>
                  <a:gd name="connsiteY3" fmla="*/ 377810 h 763199"/>
                  <a:gd name="connsiteX4" fmla="*/ 895370 w 1187729"/>
                  <a:gd name="connsiteY4" fmla="*/ 568192 h 763199"/>
                  <a:gd name="connsiteX5" fmla="*/ 425191 w 1187729"/>
                  <a:gd name="connsiteY5" fmla="*/ 758770 h 763199"/>
                  <a:gd name="connsiteX6" fmla="*/ 0 w 1187729"/>
                  <a:gd name="connsiteY6" fmla="*/ 371520 h 763199"/>
                  <a:gd name="connsiteX7" fmla="*/ 177820 w 1187729"/>
                  <a:gd name="connsiteY7" fmla="*/ 365110 h 763199"/>
                  <a:gd name="connsiteX8" fmla="*/ 514370 w 1187729"/>
                  <a:gd name="connsiteY8" fmla="*/ 574660 h 763199"/>
                  <a:gd name="connsiteX9" fmla="*/ 800120 w 1187729"/>
                  <a:gd name="connsiteY9" fmla="*/ 377810 h 763199"/>
                  <a:gd name="connsiteX10" fmla="*/ 511185 w 1187729"/>
                  <a:gd name="connsiteY10" fmla="*/ 171405 h 763199"/>
                  <a:gd name="connsiteX11" fmla="*/ 177820 w 1187729"/>
                  <a:gd name="connsiteY11" fmla="*/ 365110 h 763199"/>
                  <a:gd name="connsiteX0" fmla="*/ 0 w 1187729"/>
                  <a:gd name="connsiteY0" fmla="*/ 371520 h 761049"/>
                  <a:gd name="connsiteX1" fmla="*/ 425191 w 1187729"/>
                  <a:gd name="connsiteY1" fmla="*/ 35 h 761049"/>
                  <a:gd name="connsiteX2" fmla="*/ 908070 w 1187729"/>
                  <a:gd name="connsiteY2" fmla="*/ 149211 h 761049"/>
                  <a:gd name="connsiteX3" fmla="*/ 1187470 w 1187729"/>
                  <a:gd name="connsiteY3" fmla="*/ 377810 h 761049"/>
                  <a:gd name="connsiteX4" fmla="*/ 895370 w 1187729"/>
                  <a:gd name="connsiteY4" fmla="*/ 568192 h 761049"/>
                  <a:gd name="connsiteX5" fmla="*/ 425191 w 1187729"/>
                  <a:gd name="connsiteY5" fmla="*/ 758770 h 761049"/>
                  <a:gd name="connsiteX6" fmla="*/ 0 w 1187729"/>
                  <a:gd name="connsiteY6" fmla="*/ 371520 h 761049"/>
                  <a:gd name="connsiteX7" fmla="*/ 177820 w 1187729"/>
                  <a:gd name="connsiteY7" fmla="*/ 365110 h 761049"/>
                  <a:gd name="connsiteX8" fmla="*/ 514370 w 1187729"/>
                  <a:gd name="connsiteY8" fmla="*/ 574660 h 761049"/>
                  <a:gd name="connsiteX9" fmla="*/ 800120 w 1187729"/>
                  <a:gd name="connsiteY9" fmla="*/ 377810 h 761049"/>
                  <a:gd name="connsiteX10" fmla="*/ 511185 w 1187729"/>
                  <a:gd name="connsiteY10" fmla="*/ 171405 h 761049"/>
                  <a:gd name="connsiteX11" fmla="*/ 177820 w 1187729"/>
                  <a:gd name="connsiteY11" fmla="*/ 365110 h 761049"/>
                  <a:gd name="connsiteX0" fmla="*/ 0 w 1187640"/>
                  <a:gd name="connsiteY0" fmla="*/ 371520 h 761825"/>
                  <a:gd name="connsiteX1" fmla="*/ 425191 w 1187640"/>
                  <a:gd name="connsiteY1" fmla="*/ 35 h 761825"/>
                  <a:gd name="connsiteX2" fmla="*/ 908070 w 1187640"/>
                  <a:gd name="connsiteY2" fmla="*/ 149211 h 761825"/>
                  <a:gd name="connsiteX3" fmla="*/ 1187470 w 1187640"/>
                  <a:gd name="connsiteY3" fmla="*/ 377810 h 761825"/>
                  <a:gd name="connsiteX4" fmla="*/ 898555 w 1187640"/>
                  <a:gd name="connsiteY4" fmla="*/ 542712 h 761825"/>
                  <a:gd name="connsiteX5" fmla="*/ 425191 w 1187640"/>
                  <a:gd name="connsiteY5" fmla="*/ 758770 h 761825"/>
                  <a:gd name="connsiteX6" fmla="*/ 0 w 1187640"/>
                  <a:gd name="connsiteY6" fmla="*/ 371520 h 761825"/>
                  <a:gd name="connsiteX7" fmla="*/ 177820 w 1187640"/>
                  <a:gd name="connsiteY7" fmla="*/ 365110 h 761825"/>
                  <a:gd name="connsiteX8" fmla="*/ 514370 w 1187640"/>
                  <a:gd name="connsiteY8" fmla="*/ 574660 h 761825"/>
                  <a:gd name="connsiteX9" fmla="*/ 800120 w 1187640"/>
                  <a:gd name="connsiteY9" fmla="*/ 377810 h 761825"/>
                  <a:gd name="connsiteX10" fmla="*/ 511185 w 1187640"/>
                  <a:gd name="connsiteY10" fmla="*/ 171405 h 761825"/>
                  <a:gd name="connsiteX11" fmla="*/ 177820 w 1187640"/>
                  <a:gd name="connsiteY11" fmla="*/ 365110 h 761825"/>
                  <a:gd name="connsiteX0" fmla="*/ 0 w 1187640"/>
                  <a:gd name="connsiteY0" fmla="*/ 371520 h 760381"/>
                  <a:gd name="connsiteX1" fmla="*/ 425191 w 1187640"/>
                  <a:gd name="connsiteY1" fmla="*/ 35 h 760381"/>
                  <a:gd name="connsiteX2" fmla="*/ 908070 w 1187640"/>
                  <a:gd name="connsiteY2" fmla="*/ 149211 h 760381"/>
                  <a:gd name="connsiteX3" fmla="*/ 1187470 w 1187640"/>
                  <a:gd name="connsiteY3" fmla="*/ 377810 h 760381"/>
                  <a:gd name="connsiteX4" fmla="*/ 898555 w 1187640"/>
                  <a:gd name="connsiteY4" fmla="*/ 542712 h 760381"/>
                  <a:gd name="connsiteX5" fmla="*/ 425191 w 1187640"/>
                  <a:gd name="connsiteY5" fmla="*/ 758770 h 760381"/>
                  <a:gd name="connsiteX6" fmla="*/ 0 w 1187640"/>
                  <a:gd name="connsiteY6" fmla="*/ 371520 h 760381"/>
                  <a:gd name="connsiteX7" fmla="*/ 177820 w 1187640"/>
                  <a:gd name="connsiteY7" fmla="*/ 365110 h 760381"/>
                  <a:gd name="connsiteX8" fmla="*/ 514370 w 1187640"/>
                  <a:gd name="connsiteY8" fmla="*/ 574660 h 760381"/>
                  <a:gd name="connsiteX9" fmla="*/ 800120 w 1187640"/>
                  <a:gd name="connsiteY9" fmla="*/ 377810 h 760381"/>
                  <a:gd name="connsiteX10" fmla="*/ 511185 w 1187640"/>
                  <a:gd name="connsiteY10" fmla="*/ 171405 h 760381"/>
                  <a:gd name="connsiteX11" fmla="*/ 177820 w 1187640"/>
                  <a:gd name="connsiteY11" fmla="*/ 365110 h 760381"/>
                  <a:gd name="connsiteX0" fmla="*/ 0 w 1187488"/>
                  <a:gd name="connsiteY0" fmla="*/ 373802 h 762663"/>
                  <a:gd name="connsiteX1" fmla="*/ 425191 w 1187488"/>
                  <a:gd name="connsiteY1" fmla="*/ 2317 h 762663"/>
                  <a:gd name="connsiteX2" fmla="*/ 901700 w 1187488"/>
                  <a:gd name="connsiteY2" fmla="*/ 224747 h 762663"/>
                  <a:gd name="connsiteX3" fmla="*/ 1187470 w 1187488"/>
                  <a:gd name="connsiteY3" fmla="*/ 380092 h 762663"/>
                  <a:gd name="connsiteX4" fmla="*/ 898555 w 1187488"/>
                  <a:gd name="connsiteY4" fmla="*/ 544994 h 762663"/>
                  <a:gd name="connsiteX5" fmla="*/ 425191 w 1187488"/>
                  <a:gd name="connsiteY5" fmla="*/ 761052 h 762663"/>
                  <a:gd name="connsiteX6" fmla="*/ 0 w 1187488"/>
                  <a:gd name="connsiteY6" fmla="*/ 373802 h 762663"/>
                  <a:gd name="connsiteX7" fmla="*/ 177820 w 1187488"/>
                  <a:gd name="connsiteY7" fmla="*/ 367392 h 762663"/>
                  <a:gd name="connsiteX8" fmla="*/ 514370 w 1187488"/>
                  <a:gd name="connsiteY8" fmla="*/ 576942 h 762663"/>
                  <a:gd name="connsiteX9" fmla="*/ 800120 w 1187488"/>
                  <a:gd name="connsiteY9" fmla="*/ 380092 h 762663"/>
                  <a:gd name="connsiteX10" fmla="*/ 511185 w 1187488"/>
                  <a:gd name="connsiteY10" fmla="*/ 173687 h 762663"/>
                  <a:gd name="connsiteX11" fmla="*/ 177820 w 1187488"/>
                  <a:gd name="connsiteY11" fmla="*/ 367392 h 762663"/>
                  <a:gd name="connsiteX0" fmla="*/ 0 w 1187488"/>
                  <a:gd name="connsiteY0" fmla="*/ 371782 h 760643"/>
                  <a:gd name="connsiteX1" fmla="*/ 425191 w 1187488"/>
                  <a:gd name="connsiteY1" fmla="*/ 297 h 760643"/>
                  <a:gd name="connsiteX2" fmla="*/ 901700 w 1187488"/>
                  <a:gd name="connsiteY2" fmla="*/ 222727 h 760643"/>
                  <a:gd name="connsiteX3" fmla="*/ 1187470 w 1187488"/>
                  <a:gd name="connsiteY3" fmla="*/ 378072 h 760643"/>
                  <a:gd name="connsiteX4" fmla="*/ 898555 w 1187488"/>
                  <a:gd name="connsiteY4" fmla="*/ 542974 h 760643"/>
                  <a:gd name="connsiteX5" fmla="*/ 425191 w 1187488"/>
                  <a:gd name="connsiteY5" fmla="*/ 759032 h 760643"/>
                  <a:gd name="connsiteX6" fmla="*/ 0 w 1187488"/>
                  <a:gd name="connsiteY6" fmla="*/ 371782 h 760643"/>
                  <a:gd name="connsiteX7" fmla="*/ 177820 w 1187488"/>
                  <a:gd name="connsiteY7" fmla="*/ 365372 h 760643"/>
                  <a:gd name="connsiteX8" fmla="*/ 514370 w 1187488"/>
                  <a:gd name="connsiteY8" fmla="*/ 574922 h 760643"/>
                  <a:gd name="connsiteX9" fmla="*/ 800120 w 1187488"/>
                  <a:gd name="connsiteY9" fmla="*/ 378072 h 760643"/>
                  <a:gd name="connsiteX10" fmla="*/ 511185 w 1187488"/>
                  <a:gd name="connsiteY10" fmla="*/ 171667 h 760643"/>
                  <a:gd name="connsiteX11" fmla="*/ 177820 w 1187488"/>
                  <a:gd name="connsiteY11" fmla="*/ 365372 h 760643"/>
                  <a:gd name="connsiteX0" fmla="*/ 0 w 1187488"/>
                  <a:gd name="connsiteY0" fmla="*/ 373659 h 762520"/>
                  <a:gd name="connsiteX1" fmla="*/ 425191 w 1187488"/>
                  <a:gd name="connsiteY1" fmla="*/ 2174 h 762520"/>
                  <a:gd name="connsiteX2" fmla="*/ 901700 w 1187488"/>
                  <a:gd name="connsiteY2" fmla="*/ 224604 h 762520"/>
                  <a:gd name="connsiteX3" fmla="*/ 1187470 w 1187488"/>
                  <a:gd name="connsiteY3" fmla="*/ 379949 h 762520"/>
                  <a:gd name="connsiteX4" fmla="*/ 898555 w 1187488"/>
                  <a:gd name="connsiteY4" fmla="*/ 544851 h 762520"/>
                  <a:gd name="connsiteX5" fmla="*/ 425191 w 1187488"/>
                  <a:gd name="connsiteY5" fmla="*/ 760909 h 762520"/>
                  <a:gd name="connsiteX6" fmla="*/ 0 w 1187488"/>
                  <a:gd name="connsiteY6" fmla="*/ 373659 h 762520"/>
                  <a:gd name="connsiteX7" fmla="*/ 177820 w 1187488"/>
                  <a:gd name="connsiteY7" fmla="*/ 367249 h 762520"/>
                  <a:gd name="connsiteX8" fmla="*/ 514370 w 1187488"/>
                  <a:gd name="connsiteY8" fmla="*/ 576799 h 762520"/>
                  <a:gd name="connsiteX9" fmla="*/ 800120 w 1187488"/>
                  <a:gd name="connsiteY9" fmla="*/ 379949 h 762520"/>
                  <a:gd name="connsiteX10" fmla="*/ 511185 w 1187488"/>
                  <a:gd name="connsiteY10" fmla="*/ 173544 h 762520"/>
                  <a:gd name="connsiteX11" fmla="*/ 177820 w 1187488"/>
                  <a:gd name="connsiteY11" fmla="*/ 367249 h 762520"/>
                  <a:gd name="connsiteX0" fmla="*/ 0 w 1187488"/>
                  <a:gd name="connsiteY0" fmla="*/ 374109 h 762970"/>
                  <a:gd name="connsiteX1" fmla="*/ 425191 w 1187488"/>
                  <a:gd name="connsiteY1" fmla="*/ 2624 h 762970"/>
                  <a:gd name="connsiteX2" fmla="*/ 901700 w 1187488"/>
                  <a:gd name="connsiteY2" fmla="*/ 225054 h 762970"/>
                  <a:gd name="connsiteX3" fmla="*/ 1187470 w 1187488"/>
                  <a:gd name="connsiteY3" fmla="*/ 380399 h 762970"/>
                  <a:gd name="connsiteX4" fmla="*/ 898555 w 1187488"/>
                  <a:gd name="connsiteY4" fmla="*/ 545301 h 762970"/>
                  <a:gd name="connsiteX5" fmla="*/ 425191 w 1187488"/>
                  <a:gd name="connsiteY5" fmla="*/ 761359 h 762970"/>
                  <a:gd name="connsiteX6" fmla="*/ 0 w 1187488"/>
                  <a:gd name="connsiteY6" fmla="*/ 374109 h 762970"/>
                  <a:gd name="connsiteX7" fmla="*/ 177820 w 1187488"/>
                  <a:gd name="connsiteY7" fmla="*/ 367699 h 762970"/>
                  <a:gd name="connsiteX8" fmla="*/ 514370 w 1187488"/>
                  <a:gd name="connsiteY8" fmla="*/ 577249 h 762970"/>
                  <a:gd name="connsiteX9" fmla="*/ 800120 w 1187488"/>
                  <a:gd name="connsiteY9" fmla="*/ 380399 h 762970"/>
                  <a:gd name="connsiteX10" fmla="*/ 511185 w 1187488"/>
                  <a:gd name="connsiteY10" fmla="*/ 173994 h 762970"/>
                  <a:gd name="connsiteX11" fmla="*/ 177820 w 1187488"/>
                  <a:gd name="connsiteY11" fmla="*/ 367699 h 76297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  <a:gd name="connsiteX0" fmla="*/ 0 w 1188236"/>
                  <a:gd name="connsiteY0" fmla="*/ 374109 h 765790"/>
                  <a:gd name="connsiteX1" fmla="*/ 425191 w 1188236"/>
                  <a:gd name="connsiteY1" fmla="*/ 2624 h 765790"/>
                  <a:gd name="connsiteX2" fmla="*/ 901700 w 1188236"/>
                  <a:gd name="connsiteY2" fmla="*/ 225054 h 765790"/>
                  <a:gd name="connsiteX3" fmla="*/ 1187470 w 1188236"/>
                  <a:gd name="connsiteY3" fmla="*/ 380399 h 765790"/>
                  <a:gd name="connsiteX4" fmla="*/ 898555 w 1188236"/>
                  <a:gd name="connsiteY4" fmla="*/ 545301 h 765790"/>
                  <a:gd name="connsiteX5" fmla="*/ 425191 w 1188236"/>
                  <a:gd name="connsiteY5" fmla="*/ 761359 h 765790"/>
                  <a:gd name="connsiteX6" fmla="*/ 0 w 1188236"/>
                  <a:gd name="connsiteY6" fmla="*/ 374109 h 765790"/>
                  <a:gd name="connsiteX7" fmla="*/ 177820 w 1188236"/>
                  <a:gd name="connsiteY7" fmla="*/ 367699 h 765790"/>
                  <a:gd name="connsiteX8" fmla="*/ 514370 w 1188236"/>
                  <a:gd name="connsiteY8" fmla="*/ 577249 h 765790"/>
                  <a:gd name="connsiteX9" fmla="*/ 800120 w 1188236"/>
                  <a:gd name="connsiteY9" fmla="*/ 380399 h 765790"/>
                  <a:gd name="connsiteX10" fmla="*/ 511185 w 1188236"/>
                  <a:gd name="connsiteY10" fmla="*/ 173994 h 765790"/>
                  <a:gd name="connsiteX11" fmla="*/ 177820 w 1188236"/>
                  <a:gd name="connsiteY11" fmla="*/ 367699 h 765790"/>
                  <a:gd name="connsiteX0" fmla="*/ 0 w 1187488"/>
                  <a:gd name="connsiteY0" fmla="*/ 374109 h 765790"/>
                  <a:gd name="connsiteX1" fmla="*/ 425191 w 1187488"/>
                  <a:gd name="connsiteY1" fmla="*/ 2624 h 765790"/>
                  <a:gd name="connsiteX2" fmla="*/ 901700 w 1187488"/>
                  <a:gd name="connsiteY2" fmla="*/ 225054 h 765790"/>
                  <a:gd name="connsiteX3" fmla="*/ 1187470 w 1187488"/>
                  <a:gd name="connsiteY3" fmla="*/ 380399 h 765790"/>
                  <a:gd name="connsiteX4" fmla="*/ 898555 w 1187488"/>
                  <a:gd name="connsiteY4" fmla="*/ 545301 h 765790"/>
                  <a:gd name="connsiteX5" fmla="*/ 425191 w 1187488"/>
                  <a:gd name="connsiteY5" fmla="*/ 761359 h 765790"/>
                  <a:gd name="connsiteX6" fmla="*/ 0 w 1187488"/>
                  <a:gd name="connsiteY6" fmla="*/ 374109 h 765790"/>
                  <a:gd name="connsiteX7" fmla="*/ 177820 w 1187488"/>
                  <a:gd name="connsiteY7" fmla="*/ 367699 h 765790"/>
                  <a:gd name="connsiteX8" fmla="*/ 514370 w 1187488"/>
                  <a:gd name="connsiteY8" fmla="*/ 577249 h 765790"/>
                  <a:gd name="connsiteX9" fmla="*/ 800120 w 1187488"/>
                  <a:gd name="connsiteY9" fmla="*/ 380399 h 765790"/>
                  <a:gd name="connsiteX10" fmla="*/ 511185 w 1187488"/>
                  <a:gd name="connsiteY10" fmla="*/ 173994 h 765790"/>
                  <a:gd name="connsiteX11" fmla="*/ 177820 w 1187488"/>
                  <a:gd name="connsiteY11" fmla="*/ 367699 h 76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488" h="765790">
                    <a:moveTo>
                      <a:pt x="0" y="374109"/>
                    </a:moveTo>
                    <a:cubicBezTo>
                      <a:pt x="0" y="247653"/>
                      <a:pt x="153880" y="-29864"/>
                      <a:pt x="425191" y="2624"/>
                    </a:cubicBezTo>
                    <a:cubicBezTo>
                      <a:pt x="696502" y="35112"/>
                      <a:pt x="789517" y="159437"/>
                      <a:pt x="901700" y="225054"/>
                    </a:cubicBezTo>
                    <a:cubicBezTo>
                      <a:pt x="1178983" y="201771"/>
                      <a:pt x="1187994" y="253771"/>
                      <a:pt x="1187470" y="380399"/>
                    </a:cubicBezTo>
                    <a:cubicBezTo>
                      <a:pt x="1186946" y="507027"/>
                      <a:pt x="1201238" y="543184"/>
                      <a:pt x="898555" y="545301"/>
                    </a:cubicBezTo>
                    <a:cubicBezTo>
                      <a:pt x="786372" y="610918"/>
                      <a:pt x="721458" y="716637"/>
                      <a:pt x="425191" y="761359"/>
                    </a:cubicBezTo>
                    <a:cubicBezTo>
                      <a:pt x="128924" y="806081"/>
                      <a:pt x="0" y="500565"/>
                      <a:pt x="0" y="374109"/>
                    </a:cubicBezTo>
                    <a:close/>
                    <a:moveTo>
                      <a:pt x="177820" y="367699"/>
                    </a:moveTo>
                    <a:cubicBezTo>
                      <a:pt x="178351" y="434908"/>
                      <a:pt x="251405" y="657941"/>
                      <a:pt x="514370" y="577249"/>
                    </a:cubicBezTo>
                    <a:cubicBezTo>
                      <a:pt x="777335" y="496557"/>
                      <a:pt x="800120" y="422232"/>
                      <a:pt x="800120" y="380399"/>
                    </a:cubicBezTo>
                    <a:cubicBezTo>
                      <a:pt x="803305" y="338566"/>
                      <a:pt x="742300" y="255734"/>
                      <a:pt x="511185" y="173994"/>
                    </a:cubicBezTo>
                    <a:cubicBezTo>
                      <a:pt x="280070" y="92254"/>
                      <a:pt x="177289" y="300490"/>
                      <a:pt x="177820" y="3676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 defTabSz="914400">
                  <a:defRPr/>
                </a:pPr>
                <a:endParaRPr lang="en-US" sz="1400" b="1" dirty="0">
                  <a:solidFill>
                    <a:srgbClr val="FFFFFF"/>
                  </a:solidFill>
                  <a:latin typeface="Calibri" pitchFamily="-112" charset="0"/>
                  <a:ea typeface="ＭＳ Ｐゴシック" pitchFamily="-112" charset="-128"/>
                  <a:cs typeface="ＭＳ Ｐゴシック" charset="0"/>
                </a:endParaRPr>
              </a:p>
            </p:txBody>
          </p:sp>
          <p:cxnSp>
            <p:nvCxnSpPr>
              <p:cNvPr id="36" name="出自【趣你的PPT】(微信:qunideppt)：最优质的PPT资源库"/>
              <p:cNvCxnSpPr/>
              <p:nvPr/>
            </p:nvCxnSpPr>
            <p:spPr>
              <a:xfrm flipV="1">
                <a:off x="4201527" y="2346330"/>
                <a:ext cx="2364302" cy="2972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3990340" y="1672349"/>
              <a:ext cx="2326587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>
                  <a:ea typeface="微软雅黑"/>
                </a:rPr>
                <a:t>该原创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模板来自公众号：趣你的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。</a:t>
              </a:r>
              <a:endParaRPr lang="zh-CN" altLang="en-US" sz="1600" dirty="0">
                <a:ea typeface="微软雅黑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8008962" y="1672349"/>
              <a:ext cx="2326587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ea typeface="微软雅黑"/>
                </a:rPr>
                <a:t>该原创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模板来自公众号：趣你的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。</a:t>
              </a:r>
              <a:endParaRPr lang="zh-CN" altLang="en-US" sz="1600" dirty="0">
                <a:ea typeface="微软雅黑"/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1615790" y="4762560"/>
              <a:ext cx="2217492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ea typeface="微软雅黑"/>
                </a:rPr>
                <a:t>该原创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模板来自公众号：趣你的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。</a:t>
              </a:r>
              <a:endParaRPr lang="zh-CN" altLang="en-US" sz="1600" dirty="0">
                <a:ea typeface="微软雅黑"/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5342450" y="4762560"/>
              <a:ext cx="2217492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>
                  <a:ea typeface="微软雅黑"/>
                </a:rPr>
                <a:t>该原创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模板来自公众号：趣你的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。</a:t>
              </a:r>
              <a:endParaRPr lang="zh-CN" altLang="en-US" sz="1600" dirty="0">
                <a:ea typeface="微软雅黑"/>
              </a:endParaRP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9242667" y="4762560"/>
              <a:ext cx="2468360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ea typeface="微软雅黑"/>
                </a:rPr>
                <a:t>该原创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模板来自公众号：趣你的</a:t>
              </a:r>
              <a:r>
                <a:rPr lang="en-US" altLang="zh-CN" sz="1600">
                  <a:ea typeface="微软雅黑"/>
                </a:rPr>
                <a:t>PPT</a:t>
              </a:r>
              <a:r>
                <a:rPr lang="zh-CN" altLang="en-US" sz="1600">
                  <a:ea typeface="微软雅黑"/>
                </a:rPr>
                <a:t>。</a:t>
              </a:r>
              <a:endParaRPr lang="zh-CN" altLang="en-US" sz="1600" dirty="0">
                <a:ea typeface="微软雅黑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212534" y="148860"/>
            <a:ext cx="4181683" cy="792088"/>
            <a:chOff x="212534" y="148860"/>
            <a:chExt cx="4181683" cy="792088"/>
          </a:xfrm>
        </p:grpSpPr>
        <p:grpSp>
          <p:nvGrpSpPr>
            <p:cNvPr id="43" name="组合 42"/>
            <p:cNvGrpSpPr/>
            <p:nvPr/>
          </p:nvGrpSpPr>
          <p:grpSpPr>
            <a:xfrm>
              <a:off x="212534" y="148860"/>
              <a:ext cx="4181683" cy="792088"/>
              <a:chOff x="317508" y="1065008"/>
              <a:chExt cx="4181683" cy="792088"/>
            </a:xfrm>
          </p:grpSpPr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317508" y="1171123"/>
                <a:ext cx="3888432" cy="576064"/>
              </a:xfrm>
              <a:prstGeom prst="homePlat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533532" y="1065008"/>
                <a:ext cx="792088" cy="79208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 txBox="1"/>
              <p:nvPr/>
            </p:nvSpPr>
            <p:spPr>
              <a:xfrm>
                <a:off x="1402847" y="129936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单击此处添加您要的标题</a:t>
                </a:r>
              </a:p>
            </p:txBody>
          </p:sp>
        </p:grpSp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57" y="192797"/>
              <a:ext cx="725487" cy="71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403409"/>
      </p:ext>
    </p:extLst>
  </p:cSld>
  <p:clrMapOvr>
    <a:masterClrMapping/>
  </p:clrMapOvr>
  <p:transition spd="slow" advClick="0" advTm="3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出自【趣你的PPT】(微信:qunideppt)：最优质的PPT资源库"/>
          <p:cNvSpPr/>
          <p:nvPr/>
        </p:nvSpPr>
        <p:spPr>
          <a:xfrm>
            <a:off x="3935760" y="2707616"/>
            <a:ext cx="4464496" cy="792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666726" y="2852936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请输入您要的标题</a:t>
            </a: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0" b="20600"/>
          <a:stretch/>
        </p:blipFill>
        <p:spPr>
          <a:xfrm>
            <a:off x="0" y="0"/>
            <a:ext cx="12192000" cy="2376264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/>
          <p:nvPr/>
        </p:nvSpPr>
        <p:spPr>
          <a:xfrm>
            <a:off x="4427509" y="4303982"/>
            <a:ext cx="1584176" cy="1584176"/>
          </a:xfrm>
          <a:prstGeom prst="rect">
            <a:avLst/>
          </a:prstGeom>
          <a:solidFill>
            <a:srgbClr val="2C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8461378" y="4303982"/>
            <a:ext cx="1584176" cy="1584176"/>
          </a:xfrm>
          <a:prstGeom prst="rect">
            <a:avLst/>
          </a:prstGeom>
          <a:solidFill>
            <a:srgbClr val="2C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218473" y="4422694"/>
            <a:ext cx="19956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182413" y="4422694"/>
            <a:ext cx="19956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395061" y="4303982"/>
            <a:ext cx="1584176" cy="1584176"/>
            <a:chOff x="395061" y="4303982"/>
            <a:chExt cx="1584176" cy="1584176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395061" y="4303982"/>
              <a:ext cx="1584176" cy="1584176"/>
            </a:xfrm>
            <a:prstGeom prst="rect">
              <a:avLst/>
            </a:prstGeom>
            <a:solidFill>
              <a:srgbClr val="2C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45" y="4341283"/>
              <a:ext cx="1390008" cy="1390008"/>
            </a:xfrm>
            <a:prstGeom prst="rect">
              <a:avLst/>
            </a:prstGeom>
          </p:spPr>
        </p:pic>
      </p:grpSp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928" y="4402248"/>
            <a:ext cx="1383912" cy="1268078"/>
          </a:xfrm>
          <a:prstGeom prst="rect">
            <a:avLst/>
          </a:prstGeom>
        </p:spPr>
      </p:pic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462" y="4405463"/>
            <a:ext cx="1390008" cy="1316850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10160892" y="4422694"/>
            <a:ext cx="19956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solidFill>
                  <a:srgbClr val="24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100" dirty="0">
              <a:solidFill>
                <a:srgbClr val="24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527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/>
      <p:bldP spid="35" grpId="0" animBg="1"/>
      <p:bldP spid="36" grpId="0" animBg="1"/>
      <p:bldP spid="37" grpId="0"/>
      <p:bldP spid="38" grpId="0"/>
      <p:bldP spid="14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3993</Words>
  <Application>Microsoft Office PowerPoint</Application>
  <PresentationFormat>宽屏</PresentationFormat>
  <Paragraphs>303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Adidas Unity</vt:lpstr>
      <vt:lpstr>ＭＳ Ｐゴシック</vt:lpstr>
      <vt:lpstr>方正正准黑简体</vt:lpstr>
      <vt:lpstr>隶书</vt:lpstr>
      <vt:lpstr>宋体</vt:lpstr>
      <vt:lpstr>微软雅黑</vt:lpstr>
      <vt:lpstr>造字工房悦黑体验版常规体</vt:lpstr>
      <vt:lpstr>Arial</vt:lpstr>
      <vt:lpstr>Arial Black</vt:lpstr>
      <vt:lpstr>Calibri</vt:lpstr>
      <vt:lpstr>Calibri Light</vt:lpstr>
      <vt:lpstr>Impact</vt:lpstr>
      <vt:lpstr>Segoe UI</vt:lpstr>
      <vt:lpstr>Times New Roman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冯注龙</dc:creator>
  <cp:lastModifiedBy>chentianping</cp:lastModifiedBy>
  <cp:revision>61</cp:revision>
  <dcterms:created xsi:type="dcterms:W3CDTF">2014-03-22T12:58:42Z</dcterms:created>
  <dcterms:modified xsi:type="dcterms:W3CDTF">2017-03-13T02:44:13Z</dcterms:modified>
</cp:coreProperties>
</file>